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3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64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30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4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0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AD8F-568F-45B5-A835-41369A30F5A5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14551" y="1338699"/>
            <a:ext cx="8546987" cy="5225211"/>
          </a:xfrm>
        </p:spPr>
        <p:txBody>
          <a:bodyPr/>
          <a:lstStyle/>
          <a:p>
            <a:r>
              <a:rPr lang="pt-BR" dirty="0"/>
              <a:t>Teoria: Tópicos sobre a evolução da arquitetura computacional 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          </a:t>
            </a:r>
          </a:p>
          <a:p>
            <a:r>
              <a:rPr lang="pt-BR" dirty="0"/>
              <a:t>Prática: Pesquisa e discussão sobre os computadores.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 de computadores  </a:t>
            </a:r>
            <a:r>
              <a:rPr lang="pt-BR" sz="1500" dirty="0" err="1"/>
              <a:t>by</a:t>
            </a:r>
            <a:r>
              <a:rPr lang="pt-BR" sz="1500" dirty="0"/>
              <a:t> Marise Miranda  12/02/2019</a:t>
            </a:r>
          </a:p>
        </p:txBody>
      </p:sp>
    </p:spTree>
    <p:extLst>
      <p:ext uri="{BB962C8B-B14F-4D97-AF65-F5344CB8AC3E}">
        <p14:creationId xmlns:p14="http://schemas.microsoft.com/office/powerpoint/2010/main" val="348860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Os computadores fazem tudo?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1057275"/>
            <a:ext cx="5476875" cy="2181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909637"/>
            <a:ext cx="5524500" cy="2476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192982"/>
            <a:ext cx="5391150" cy="3619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662" y="3503184"/>
            <a:ext cx="2924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1) Faça um estudo comparativo entre o celular e o computador.  Funcionalidades disponíveis.</a:t>
            </a:r>
          </a:p>
          <a:p>
            <a:r>
              <a:rPr lang="pt-BR" dirty="0"/>
              <a:t>2) Faça uma relação de processadores atuais e qual sua tecnologia e principal vantagem</a:t>
            </a:r>
          </a:p>
          <a:p>
            <a:r>
              <a:rPr lang="pt-BR" dirty="0"/>
              <a:t>3) Você vai fazer um pequeno projeto de computador para 6 pessoas em uma empresa de contabilidade. Qual tipo você recomendaria? Justifique a viabilidade do projeto. Lembre-se que a internet é um fator fundamental. Faça a cotação e avalie as condições técnicas e de investimento.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Prática: Pesquisa e discussão sobre os computadores.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9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1083038" y="930744"/>
            <a:ext cx="3711105" cy="2510324"/>
          </a:xfrm>
        </p:spPr>
        <p:txBody>
          <a:bodyPr/>
          <a:lstStyle/>
          <a:p>
            <a:r>
              <a:rPr lang="pt-BR" dirty="0"/>
              <a:t>Como o cérebro humano funciona?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pensar..........</a:t>
            </a:r>
            <a:endParaRPr lang="pt-BR" sz="1500" dirty="0"/>
          </a:p>
        </p:txBody>
      </p:sp>
      <p:pic>
        <p:nvPicPr>
          <p:cNvPr id="1026" name="Picture 2" descr="Arquitetura de computador planejada pela IBM pretende imitar o funcionamento do cérebro humano. (Foto: Reprodução / Gizmodo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0" y="2312124"/>
            <a:ext cx="4555479" cy="33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41" y="296201"/>
            <a:ext cx="3982293" cy="3144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30" y="3707913"/>
            <a:ext cx="4268473" cy="28559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603666" y="1183025"/>
            <a:ext cx="22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</a:t>
            </a:r>
            <a:r>
              <a:rPr lang="pt-BR" dirty="0" err="1"/>
              <a:t>Synapises</a:t>
            </a:r>
            <a:r>
              <a:rPr lang="pt-BR" dirty="0"/>
              <a:t> IBM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69687" y="5135911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Neurônio </a:t>
            </a:r>
          </a:p>
        </p:txBody>
      </p:sp>
    </p:spTree>
    <p:extLst>
      <p:ext uri="{BB962C8B-B14F-4D97-AF65-F5344CB8AC3E}">
        <p14:creationId xmlns:p14="http://schemas.microsoft.com/office/powerpoint/2010/main" val="327811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 cérebro funciona?</a:t>
            </a:r>
            <a:endParaRPr lang="pt-BR" sz="15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4" y="1136195"/>
            <a:ext cx="3910856" cy="214258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97154" y="3877087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 bilhões de neurônios</a:t>
            </a:r>
          </a:p>
          <a:p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99788"/>
            <a:ext cx="7522047" cy="568344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64" y="4981958"/>
            <a:ext cx="5097806" cy="16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que somos?</a:t>
            </a:r>
          </a:p>
        </p:txBody>
      </p:sp>
      <p:sp>
        <p:nvSpPr>
          <p:cNvPr id="6" name="AutoShape 2" descr="Resultado de imagem para modelagem  computac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847064" y="575309"/>
            <a:ext cx="191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A realidade do mundo é o que vemos, ouvimos, sentimos, respiramos, </a:t>
            </a:r>
            <a:r>
              <a:rPr lang="pt-BR" sz="2800" b="1" dirty="0" err="1">
                <a:solidFill>
                  <a:srgbClr val="FF0000"/>
                </a:solidFill>
              </a:rPr>
              <a:t>etc</a:t>
            </a:r>
            <a:r>
              <a:rPr lang="pt-BR" sz="2800" b="1" dirty="0">
                <a:solidFill>
                  <a:srgbClr val="FF0000"/>
                </a:solidFill>
              </a:rPr>
              <a:t>?????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0" y="1217839"/>
            <a:ext cx="3779249" cy="2269944"/>
          </a:xfrm>
          <a:prstGeom prst="rect">
            <a:avLst/>
          </a:prstGeom>
        </p:spPr>
      </p:pic>
      <p:pic>
        <p:nvPicPr>
          <p:cNvPr id="4098" name="Picture 2" descr="Resultado de imagem para como eu enxergo espect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0" y="3793813"/>
            <a:ext cx="8913674" cy="277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51" y="923218"/>
            <a:ext cx="2647217" cy="26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34" y="4239304"/>
            <a:ext cx="4425608" cy="2226809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Com este entendimento...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1" y="1385206"/>
            <a:ext cx="5572125" cy="4806587"/>
          </a:xfrm>
          <a:prstGeom prst="rect">
            <a:avLst/>
          </a:prstGeom>
        </p:spPr>
      </p:pic>
      <p:sp>
        <p:nvSpPr>
          <p:cNvPr id="6" name="AutoShape 2" descr="Resultado de imagem para modelagem  computac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323" y="792590"/>
            <a:ext cx="3201625" cy="31311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933142" y="1385206"/>
            <a:ext cx="191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A realidade do mundo é o que vemos, ouvimos, sentimos, respiramos, </a:t>
            </a:r>
            <a:r>
              <a:rPr lang="pt-BR" sz="2800" b="1" dirty="0" err="1">
                <a:solidFill>
                  <a:srgbClr val="FF0000"/>
                </a:solidFill>
              </a:rPr>
              <a:t>etc</a:t>
            </a:r>
            <a:r>
              <a:rPr lang="pt-BR" sz="2800" b="1" dirty="0">
                <a:solidFill>
                  <a:srgbClr val="FF0000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30250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Mas o que </a:t>
            </a:r>
            <a:r>
              <a:rPr lang="pt-BR" dirty="0" err="1"/>
              <a:t>Arq</a:t>
            </a:r>
            <a:r>
              <a:rPr lang="pt-BR" dirty="0"/>
              <a:t> </a:t>
            </a:r>
            <a:r>
              <a:rPr lang="pt-BR" dirty="0" err="1"/>
              <a:t>Comp</a:t>
            </a:r>
            <a:r>
              <a:rPr lang="pt-BR" dirty="0"/>
              <a:t> tem haver com isso?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64" y="1245189"/>
            <a:ext cx="7082426" cy="241241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00804" y="1897396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Exemplo???????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19" y="4110199"/>
            <a:ext cx="7164414" cy="20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6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Classificação e gerações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0" y="1599734"/>
            <a:ext cx="6756973" cy="39719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252" y="98162"/>
            <a:ext cx="5014424" cy="32945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53" y="3778729"/>
            <a:ext cx="4818461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4" y="1371167"/>
            <a:ext cx="5800725" cy="3838575"/>
          </a:xfrm>
          <a:prstGeom prst="rect">
            <a:avLst/>
          </a:prstGeom>
        </p:spPr>
      </p:pic>
      <p:sp>
        <p:nvSpPr>
          <p:cNvPr id="6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Classificação e gerações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83" y="327746"/>
            <a:ext cx="5467350" cy="35147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60" y="4041140"/>
            <a:ext cx="5524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Construção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2849160"/>
            <a:ext cx="5800725" cy="37147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98162"/>
            <a:ext cx="5686425" cy="41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Best</dc:creator>
  <cp:lastModifiedBy>Marise Miranda</cp:lastModifiedBy>
  <cp:revision>12</cp:revision>
  <dcterms:created xsi:type="dcterms:W3CDTF">2018-02-05T13:35:33Z</dcterms:created>
  <dcterms:modified xsi:type="dcterms:W3CDTF">2020-02-03T14:57:14Z</dcterms:modified>
</cp:coreProperties>
</file>