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65" r:id="rId2"/>
  </p:sldMasterIdLst>
  <p:notesMasterIdLst>
    <p:notesMasterId r:id="rId6"/>
  </p:notesMasterIdLst>
  <p:handoutMasterIdLst>
    <p:handoutMasterId r:id="rId7"/>
  </p:handoutMasterIdLst>
  <p:sldIdLst>
    <p:sldId id="306" r:id="rId3"/>
    <p:sldId id="308" r:id="rId4"/>
    <p:sldId id="307" r:id="rId5"/>
  </p:sldIdLst>
  <p:sldSz cx="10693400" cy="7561263"/>
  <p:notesSz cx="6858000" cy="9144000"/>
  <p:defaultTextStyle>
    <a:defPPr>
      <a:defRPr lang="pt-BR"/>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9CD"/>
    <a:srgbClr val="E66BC8"/>
    <a:srgbClr val="E661DE"/>
    <a:srgbClr val="E6005A"/>
    <a:srgbClr val="272A30"/>
    <a:srgbClr val="292C34"/>
    <a:srgbClr val="34373F"/>
    <a:srgbClr val="131E29"/>
    <a:srgbClr val="253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738"/>
    <p:restoredTop sz="94667"/>
  </p:normalViewPr>
  <p:slideViewPr>
    <p:cSldViewPr showGuides="1">
      <p:cViewPr varScale="1">
        <p:scale>
          <a:sx n="66" d="100"/>
          <a:sy n="66" d="100"/>
        </p:scale>
        <p:origin x="432" y="48"/>
      </p:cViewPr>
      <p:guideLst>
        <p:guide orient="horz" pos="2382"/>
        <p:guide pos="336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D65D1-5C11-455D-9F9A-0E035F00A0DA}" type="datetimeFigureOut">
              <a:rPr lang="pt-BR" smtClean="0"/>
              <a:pPr/>
              <a:t>11/08/2020</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E3B7C-E4AE-4E9E-8479-7C668141D483}" type="slidenum">
              <a:rPr lang="pt-BR" smtClean="0"/>
              <a:pPr/>
              <a:t>‹nº›</a:t>
            </a:fld>
            <a:endParaRPr lang="pt-B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DA3EF-18EA-43DE-B1BB-402A3C558822}" type="datetimeFigureOut">
              <a:rPr lang="pt-BR" smtClean="0"/>
              <a:pPr/>
              <a:t>11/08/2020</a:t>
            </a:fld>
            <a:endParaRPr lang="pt-BR"/>
          </a:p>
        </p:txBody>
      </p:sp>
      <p:sp>
        <p:nvSpPr>
          <p:cNvPr id="4" name="Espaço Reservado para Imagem de Slide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3645A-D0AE-4F6E-A17E-E0036A9041AF}" type="slidenum">
              <a:rPr lang="pt-BR" smtClean="0"/>
              <a:pPr/>
              <a:t>‹nº›</a:t>
            </a:fld>
            <a:endParaRPr lang="pt-BR"/>
          </a:p>
        </p:txBody>
      </p:sp>
    </p:spTree>
  </p:cSld>
  <p:clrMap bg1="lt1" tx1="dk1" bg2="lt2" tx2="dk2" accent1="accent1" accent2="accent2" accent3="accent3" accent4="accent4" accent5="accent5" accent6="accent6" hlink="hlink" folHlink="folHlink"/>
  <p:hf hdr="0" ftr="0" dt="0"/>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0027220" y="6948983"/>
            <a:ext cx="666180"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8" name="Espaço Reservado para Texto 17"/>
          <p:cNvSpPr>
            <a:spLocks noGrp="1"/>
          </p:cNvSpPr>
          <p:nvPr>
            <p:ph type="body" sz="quarter" idx="11"/>
          </p:nvPr>
        </p:nvSpPr>
        <p:spPr>
          <a:xfrm>
            <a:off x="2250357" y="1331913"/>
            <a:ext cx="6984132" cy="5761037"/>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7" name="Rectangle 4"/>
          <p:cNvSpPr>
            <a:spLocks noGrp="1" noChangeArrowheads="1"/>
          </p:cNvSpPr>
          <p:nvPr>
            <p:ph type="sldNum" sz="quarter" idx="4"/>
          </p:nvPr>
        </p:nvSpPr>
        <p:spPr bwMode="auto">
          <a:xfrm>
            <a:off x="10027220" y="7237015"/>
            <a:ext cx="50006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000"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700" dirty="0"/>
          </a:p>
        </p:txBody>
      </p:sp>
      <p:sp>
        <p:nvSpPr>
          <p:cNvPr id="9" name="Freeform 6"/>
          <p:cNvSpPr>
            <a:spLocks/>
          </p:cNvSpPr>
          <p:nvPr/>
        </p:nvSpPr>
        <p:spPr bwMode="auto">
          <a:xfrm>
            <a:off x="0" y="0"/>
            <a:ext cx="1910249"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0" name="Espaço Reservado para Texto 15"/>
          <p:cNvSpPr>
            <a:spLocks noGrp="1"/>
          </p:cNvSpPr>
          <p:nvPr>
            <p:ph type="body" sz="quarter" idx="13" hasCustomPrompt="1"/>
          </p:nvPr>
        </p:nvSpPr>
        <p:spPr>
          <a:xfrm>
            <a:off x="2251075" y="108223"/>
            <a:ext cx="8064177" cy="765639"/>
          </a:xfrm>
          <a:prstGeom prst="rect">
            <a:avLst/>
          </a:prstGeom>
        </p:spPr>
        <p:txBody>
          <a:bodyPr anchor="t"/>
          <a:lstStyle>
            <a:lvl1pPr>
              <a:buNone/>
              <a:defRPr sz="3000" b="1" baseline="0">
                <a:solidFill>
                  <a:srgbClr val="32B9CD"/>
                </a:solidFill>
                <a:latin typeface="Exo 2" pitchFamily="50" charset="0"/>
              </a:defRPr>
            </a:lvl1pPr>
            <a:lvl2pPr>
              <a:buNone/>
              <a:defRPr sz="3000">
                <a:latin typeface="Exo 2" pitchFamily="50" charset="0"/>
              </a:defRPr>
            </a:lvl2pPr>
            <a:lvl3pPr>
              <a:buNone/>
              <a:defRPr sz="3000">
                <a:latin typeface="Exo 2" pitchFamily="50" charset="0"/>
              </a:defRPr>
            </a:lvl3pPr>
            <a:lvl4pPr>
              <a:buNone/>
              <a:defRPr sz="3000">
                <a:latin typeface="Exo 2" pitchFamily="50" charset="0"/>
              </a:defRPr>
            </a:lvl4pPr>
            <a:lvl5pPr>
              <a:buNone/>
              <a:defRPr sz="3000">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812" y="166075"/>
            <a:ext cx="1342103" cy="500104"/>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534670" y="1692533"/>
            <a:ext cx="4724775" cy="705367"/>
          </a:xfrm>
          <a:prstGeom prst="rect">
            <a:avLst/>
          </a:prstGeom>
        </p:spPr>
        <p:txBody>
          <a:bodyPr anchor="b"/>
          <a:lstStyle>
            <a:lvl1pPr marL="0" indent="0">
              <a:buNone/>
              <a:defRPr sz="2400" b="1">
                <a:latin typeface="Exo 2" pitchFamily="50" charset="0"/>
              </a:defRPr>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534670" y="2397901"/>
            <a:ext cx="4724775" cy="4356478"/>
          </a:xfrm>
          <a:prstGeom prst="rect">
            <a:avLst/>
          </a:prstGeom>
        </p:spPr>
        <p:txBody>
          <a:bodyPr/>
          <a:lstStyle>
            <a:lvl1pPr>
              <a:defRPr sz="2700">
                <a:latin typeface="Exo 2" pitchFamily="50" charset="0"/>
              </a:defRPr>
            </a:lvl1pPr>
            <a:lvl2pPr>
              <a:defRPr sz="2300">
                <a:latin typeface="Exo 2" pitchFamily="50" charset="0"/>
              </a:defRPr>
            </a:lvl2pPr>
            <a:lvl3pPr>
              <a:defRPr sz="2100">
                <a:latin typeface="Exo 2" pitchFamily="50" charset="0"/>
              </a:defRPr>
            </a:lvl3pPr>
            <a:lvl4pPr>
              <a:defRPr sz="1800">
                <a:latin typeface="Exo 2" pitchFamily="50" charset="0"/>
              </a:defRPr>
            </a:lvl4pPr>
            <a:lvl5pPr>
              <a:defRPr sz="1800">
                <a:latin typeface="Exo 2" pitchFamily="50" charset="0"/>
              </a:defRPr>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5432099" y="1692533"/>
            <a:ext cx="4726631" cy="705367"/>
          </a:xfrm>
          <a:prstGeom prst="rect">
            <a:avLst/>
          </a:prstGeom>
        </p:spPr>
        <p:txBody>
          <a:bodyPr anchor="b"/>
          <a:lstStyle>
            <a:lvl1pPr marL="0" indent="0">
              <a:buNone/>
              <a:defRPr sz="2400" b="1">
                <a:latin typeface="Exo 2" pitchFamily="50" charset="0"/>
              </a:defRPr>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5432099" y="2397901"/>
            <a:ext cx="4726631" cy="4356478"/>
          </a:xfrm>
          <a:prstGeom prst="rect">
            <a:avLst/>
          </a:prstGeom>
        </p:spPr>
        <p:txBody>
          <a:bodyPr/>
          <a:lstStyle>
            <a:lvl1pPr>
              <a:defRPr sz="2700">
                <a:latin typeface="Exo 2" pitchFamily="50" charset="0"/>
              </a:defRPr>
            </a:lvl1pPr>
            <a:lvl2pPr>
              <a:defRPr sz="2300">
                <a:latin typeface="Exo 2" pitchFamily="50" charset="0"/>
              </a:defRPr>
            </a:lvl2pPr>
            <a:lvl3pPr>
              <a:defRPr sz="2100">
                <a:latin typeface="Exo 2" pitchFamily="50" charset="0"/>
              </a:defRPr>
            </a:lvl3pPr>
            <a:lvl4pPr>
              <a:defRPr sz="1800">
                <a:latin typeface="Exo 2" pitchFamily="50" charset="0"/>
              </a:defRPr>
            </a:lvl4pPr>
            <a:lvl5pPr>
              <a:defRPr sz="1800">
                <a:latin typeface="Exo 2" pitchFamily="50" charset="0"/>
              </a:defRPr>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11" name="Freeform 6"/>
          <p:cNvSpPr>
            <a:spLocks/>
          </p:cNvSpPr>
          <p:nvPr/>
        </p:nvSpPr>
        <p:spPr bwMode="auto">
          <a:xfrm>
            <a:off x="0" y="0"/>
            <a:ext cx="1910249" cy="1332359"/>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2" name="Espaço Reservado para Texto 15"/>
          <p:cNvSpPr>
            <a:spLocks noGrp="1"/>
          </p:cNvSpPr>
          <p:nvPr>
            <p:ph type="body" sz="quarter" idx="13" hasCustomPrompt="1"/>
          </p:nvPr>
        </p:nvSpPr>
        <p:spPr>
          <a:xfrm>
            <a:off x="2251075" y="108223"/>
            <a:ext cx="8064177" cy="765639"/>
          </a:xfrm>
          <a:prstGeom prst="rect">
            <a:avLst/>
          </a:prstGeom>
        </p:spPr>
        <p:txBody>
          <a:bodyPr anchor="t"/>
          <a:lstStyle>
            <a:lvl1pPr>
              <a:buNone/>
              <a:defRPr sz="3000" b="1" baseline="0">
                <a:solidFill>
                  <a:srgbClr val="32B9CD"/>
                </a:solidFill>
                <a:latin typeface="Exo 2" pitchFamily="50" charset="0"/>
              </a:defRPr>
            </a:lvl1pPr>
            <a:lvl2pPr>
              <a:buNone/>
              <a:defRPr sz="3000">
                <a:latin typeface="Exo 2" pitchFamily="50" charset="0"/>
              </a:defRPr>
            </a:lvl2pPr>
            <a:lvl3pPr>
              <a:buNone/>
              <a:defRPr sz="3000">
                <a:latin typeface="Exo 2" pitchFamily="50" charset="0"/>
              </a:defRPr>
            </a:lvl3pPr>
            <a:lvl4pPr>
              <a:buNone/>
              <a:defRPr sz="3000">
                <a:latin typeface="Exo 2" pitchFamily="50" charset="0"/>
              </a:defRPr>
            </a:lvl4pPr>
            <a:lvl5pPr>
              <a:buNone/>
              <a:defRPr sz="3000">
                <a:latin typeface="Exo 2" pitchFamily="50" charset="0"/>
              </a:defRPr>
            </a:lvl5pPr>
          </a:lstStyle>
          <a:p>
            <a:pPr lvl="0"/>
            <a:r>
              <a:rPr lang="pt-BR" dirty="0"/>
              <a:t>Clique para editar título do slide</a:t>
            </a:r>
          </a:p>
        </p:txBody>
      </p:sp>
      <p:sp>
        <p:nvSpPr>
          <p:cNvPr id="17" name="Espaço Reservado para Texto 15"/>
          <p:cNvSpPr>
            <a:spLocks noGrp="1"/>
          </p:cNvSpPr>
          <p:nvPr>
            <p:ph type="body" sz="quarter" idx="14" hasCustomPrompt="1"/>
          </p:nvPr>
        </p:nvSpPr>
        <p:spPr>
          <a:xfrm>
            <a:off x="551192" y="6876976"/>
            <a:ext cx="9217024" cy="504056"/>
          </a:xfrm>
          <a:prstGeom prst="rect">
            <a:avLst/>
          </a:prstGeom>
        </p:spPr>
        <p:txBody>
          <a:bodyPr anchor="t"/>
          <a:lstStyle>
            <a:lvl1pPr>
              <a:buNone/>
              <a:defRPr sz="1200" b="0" baseline="0">
                <a:solidFill>
                  <a:srgbClr val="292C34"/>
                </a:solidFill>
                <a:latin typeface="Exo 2" pitchFamily="50" charset="0"/>
              </a:defRPr>
            </a:lvl1pPr>
            <a:lvl2pPr>
              <a:buNone/>
              <a:defRPr sz="3000">
                <a:latin typeface="Exo 2" pitchFamily="50" charset="0"/>
              </a:defRPr>
            </a:lvl2pPr>
            <a:lvl3pPr>
              <a:buNone/>
              <a:defRPr sz="3000">
                <a:latin typeface="Exo 2" pitchFamily="50" charset="0"/>
              </a:defRPr>
            </a:lvl3pPr>
            <a:lvl4pPr>
              <a:buNone/>
              <a:defRPr sz="3000">
                <a:latin typeface="Exo 2" pitchFamily="50" charset="0"/>
              </a:defRPr>
            </a:lvl4pPr>
            <a:lvl5pPr>
              <a:buNone/>
              <a:defRPr sz="3000">
                <a:latin typeface="Exo 2" pitchFamily="50" charset="0"/>
              </a:defRPr>
            </a:lvl5pPr>
          </a:lstStyle>
          <a:p>
            <a:pPr lvl="0"/>
            <a:r>
              <a:rPr lang="pt-BR" dirty="0"/>
              <a:t>Clique para editar título do slide</a:t>
            </a:r>
          </a:p>
        </p:txBody>
      </p:sp>
      <p:sp>
        <p:nvSpPr>
          <p:cNvPr id="13" name="Freeform 7"/>
          <p:cNvSpPr>
            <a:spLocks/>
          </p:cNvSpPr>
          <p:nvPr/>
        </p:nvSpPr>
        <p:spPr bwMode="auto">
          <a:xfrm>
            <a:off x="10027220" y="6948983"/>
            <a:ext cx="666180" cy="612280"/>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4" name="Rectangle 4"/>
          <p:cNvSpPr>
            <a:spLocks noGrp="1" noChangeArrowheads="1"/>
          </p:cNvSpPr>
          <p:nvPr>
            <p:ph type="sldNum" sz="quarter" idx="15"/>
          </p:nvPr>
        </p:nvSpPr>
        <p:spPr bwMode="auto">
          <a:xfrm>
            <a:off x="10027220" y="7237015"/>
            <a:ext cx="500066" cy="214290"/>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000"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700" dirty="0"/>
          </a:p>
        </p:txBody>
      </p:sp>
      <p:pic>
        <p:nvPicPr>
          <p:cNvPr id="15" name="Imagem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812" y="166075"/>
            <a:ext cx="1342103" cy="500104"/>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erramento 1">
    <p:spTree>
      <p:nvGrpSpPr>
        <p:cNvPr id="1" name=""/>
        <p:cNvGrpSpPr/>
        <p:nvPr/>
      </p:nvGrpSpPr>
      <p:grpSpPr>
        <a:xfrm>
          <a:off x="0" y="0"/>
          <a:ext cx="0" cy="0"/>
          <a:chOff x="0" y="0"/>
          <a:chExt cx="0" cy="0"/>
        </a:xfrm>
      </p:grpSpPr>
      <p:sp>
        <p:nvSpPr>
          <p:cNvPr id="15" name="Retângulo 14"/>
          <p:cNvSpPr/>
          <p:nvPr/>
        </p:nvSpPr>
        <p:spPr>
          <a:xfrm>
            <a:off x="0" y="0"/>
            <a:ext cx="10693400" cy="7561263"/>
          </a:xfrm>
          <a:prstGeom prst="rect">
            <a:avLst/>
          </a:prstGeom>
          <a:solidFill>
            <a:srgbClr val="25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23" name="AutoShape 3"/>
          <p:cNvSpPr>
            <a:spLocks noChangeAspect="1" noChangeArrowheads="1" noTextEdit="1"/>
          </p:cNvSpPr>
          <p:nvPr/>
        </p:nvSpPr>
        <p:spPr bwMode="auto">
          <a:xfrm>
            <a:off x="173038" y="0"/>
            <a:ext cx="10347325" cy="756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5125" name="Freeform 5"/>
          <p:cNvSpPr>
            <a:spLocks/>
          </p:cNvSpPr>
          <p:nvPr/>
        </p:nvSpPr>
        <p:spPr bwMode="auto">
          <a:xfrm>
            <a:off x="8443913" y="0"/>
            <a:ext cx="1371600"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92C34"/>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6" name="Freeform 6"/>
          <p:cNvSpPr>
            <a:spLocks/>
          </p:cNvSpPr>
          <p:nvPr/>
        </p:nvSpPr>
        <p:spPr bwMode="auto">
          <a:xfrm>
            <a:off x="3594" y="0"/>
            <a:ext cx="3387725"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92C34"/>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7" name="Freeform 7"/>
          <p:cNvSpPr>
            <a:spLocks/>
          </p:cNvSpPr>
          <p:nvPr/>
        </p:nvSpPr>
        <p:spPr bwMode="auto">
          <a:xfrm>
            <a:off x="9264651" y="0"/>
            <a:ext cx="1255713"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92C34"/>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9" name="Freeform 9"/>
          <p:cNvSpPr>
            <a:spLocks/>
          </p:cNvSpPr>
          <p:nvPr/>
        </p:nvSpPr>
        <p:spPr bwMode="auto">
          <a:xfrm>
            <a:off x="4875213" y="5889625"/>
            <a:ext cx="477838"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30" name="Freeform 10"/>
          <p:cNvSpPr>
            <a:spLocks/>
          </p:cNvSpPr>
          <p:nvPr/>
        </p:nvSpPr>
        <p:spPr bwMode="auto">
          <a:xfrm>
            <a:off x="9825038" y="1533525"/>
            <a:ext cx="573088"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7" name="Espaço Reservado para Texto 16"/>
          <p:cNvSpPr>
            <a:spLocks noGrp="1"/>
          </p:cNvSpPr>
          <p:nvPr>
            <p:ph type="body" sz="quarter" idx="10" hasCustomPrompt="1"/>
          </p:nvPr>
        </p:nvSpPr>
        <p:spPr>
          <a:xfrm>
            <a:off x="3186460" y="2397403"/>
            <a:ext cx="4320480"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5634038" y="5940425"/>
            <a:ext cx="3817118" cy="1152574"/>
          </a:xfrm>
          <a:prstGeom prst="rect">
            <a:avLst/>
          </a:prstGeom>
        </p:spPr>
        <p:txBody>
          <a:bodyPr anchor="ctr"/>
          <a:lstStyle>
            <a:lvl1pPr marL="0" indent="0">
              <a:buNone/>
              <a:defRPr sz="2000" baseline="0">
                <a:solidFill>
                  <a:srgbClr val="32B9CD"/>
                </a:solidFill>
              </a:defRPr>
            </a:lvl1pPr>
            <a:lvl2pPr>
              <a:buNone/>
              <a:defRPr sz="1600">
                <a:solidFill>
                  <a:srgbClr val="32B9CD"/>
                </a:solidFill>
              </a:defRPr>
            </a:lvl2pPr>
            <a:lvl3pPr>
              <a:buNone/>
              <a:defRPr sz="1400">
                <a:solidFill>
                  <a:srgbClr val="32B9CD"/>
                </a:solidFill>
              </a:defRPr>
            </a:lvl3pPr>
            <a:lvl4pPr>
              <a:buNone/>
              <a:defRPr sz="1200">
                <a:solidFill>
                  <a:srgbClr val="32B9CD"/>
                </a:solidFill>
              </a:defRPr>
            </a:lvl4pPr>
            <a:lvl5pPr>
              <a:buNone/>
              <a:defRPr sz="1200">
                <a:solidFill>
                  <a:srgbClr val="32B9CD"/>
                </a:solidFill>
              </a:defRPr>
            </a:lvl5pPr>
          </a:lstStyle>
          <a:p>
            <a:pPr lvl="0"/>
            <a:r>
              <a:rPr lang="pt-BR" dirty="0"/>
              <a:t>Clique para editar as informações de contatos (endereços, e-mails, telefones, etc.)</a:t>
            </a: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578" y="6045645"/>
            <a:ext cx="2388264" cy="88993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erramento 2">
    <p:spTree>
      <p:nvGrpSpPr>
        <p:cNvPr id="1" name=""/>
        <p:cNvGrpSpPr/>
        <p:nvPr/>
      </p:nvGrpSpPr>
      <p:grpSpPr>
        <a:xfrm>
          <a:off x="0" y="0"/>
          <a:ext cx="0" cy="0"/>
          <a:chOff x="0" y="0"/>
          <a:chExt cx="0" cy="0"/>
        </a:xfrm>
      </p:grpSpPr>
      <p:sp>
        <p:nvSpPr>
          <p:cNvPr id="5123" name="AutoShape 3"/>
          <p:cNvSpPr>
            <a:spLocks noChangeAspect="1" noChangeArrowheads="1" noTextEdit="1"/>
          </p:cNvSpPr>
          <p:nvPr userDrawn="1"/>
        </p:nvSpPr>
        <p:spPr bwMode="auto">
          <a:xfrm>
            <a:off x="173038" y="0"/>
            <a:ext cx="10347325" cy="756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5125" name="Freeform 5"/>
          <p:cNvSpPr>
            <a:spLocks/>
          </p:cNvSpPr>
          <p:nvPr userDrawn="1"/>
        </p:nvSpPr>
        <p:spPr bwMode="auto">
          <a:xfrm>
            <a:off x="8443913" y="0"/>
            <a:ext cx="1371600" cy="7561263"/>
          </a:xfrm>
          <a:custGeom>
            <a:avLst/>
            <a:gdLst/>
            <a:ahLst/>
            <a:cxnLst>
              <a:cxn ang="0">
                <a:pos x="404" y="14289"/>
              </a:cxn>
              <a:cxn ang="0">
                <a:pos x="432" y="14229"/>
              </a:cxn>
              <a:cxn ang="0">
                <a:pos x="458" y="14169"/>
              </a:cxn>
              <a:cxn ang="0">
                <a:pos x="482" y="14108"/>
              </a:cxn>
              <a:cxn ang="0">
                <a:pos x="504" y="14046"/>
              </a:cxn>
              <a:cxn ang="0">
                <a:pos x="2406" y="8464"/>
              </a:cxn>
              <a:cxn ang="0">
                <a:pos x="2452" y="8307"/>
              </a:cxn>
              <a:cxn ang="0">
                <a:pos x="2493" y="8147"/>
              </a:cxn>
              <a:cxn ang="0">
                <a:pos x="2526" y="7987"/>
              </a:cxn>
              <a:cxn ang="0">
                <a:pos x="2553" y="7824"/>
              </a:cxn>
              <a:cxn ang="0">
                <a:pos x="2572" y="7661"/>
              </a:cxn>
              <a:cxn ang="0">
                <a:pos x="2586" y="7498"/>
              </a:cxn>
              <a:cxn ang="0">
                <a:pos x="2593" y="7334"/>
              </a:cxn>
              <a:cxn ang="0">
                <a:pos x="2593" y="7169"/>
              </a:cxn>
              <a:cxn ang="0">
                <a:pos x="2586" y="7005"/>
              </a:cxn>
              <a:cxn ang="0">
                <a:pos x="2572" y="6841"/>
              </a:cxn>
              <a:cxn ang="0">
                <a:pos x="2553" y="6679"/>
              </a:cxn>
              <a:cxn ang="0">
                <a:pos x="2526" y="6516"/>
              </a:cxn>
              <a:cxn ang="0">
                <a:pos x="2493" y="6356"/>
              </a:cxn>
              <a:cxn ang="0">
                <a:pos x="2452" y="6196"/>
              </a:cxn>
              <a:cxn ang="0">
                <a:pos x="2406" y="6038"/>
              </a:cxn>
              <a:cxn ang="0">
                <a:pos x="503" y="478"/>
              </a:cxn>
              <a:cxn ang="0">
                <a:pos x="455" y="352"/>
              </a:cxn>
              <a:cxn ang="0">
                <a:pos x="400" y="230"/>
              </a:cxn>
              <a:cxn ang="0">
                <a:pos x="338" y="112"/>
              </a:cxn>
              <a:cxn ang="0">
                <a:pos x="268" y="0"/>
              </a:cxn>
              <a:cxn ang="0">
                <a:pos x="23" y="31"/>
              </a:cxn>
              <a:cxn ang="0">
                <a:pos x="68" y="93"/>
              </a:cxn>
              <a:cxn ang="0">
                <a:pos x="111" y="158"/>
              </a:cxn>
              <a:cxn ang="0">
                <a:pos x="151" y="225"/>
              </a:cxn>
              <a:cxn ang="0">
                <a:pos x="189" y="293"/>
              </a:cxn>
              <a:cxn ang="0">
                <a:pos x="223" y="364"/>
              </a:cxn>
              <a:cxn ang="0">
                <a:pos x="255" y="436"/>
              </a:cxn>
              <a:cxn ang="0">
                <a:pos x="283" y="511"/>
              </a:cxn>
              <a:cxn ang="0">
                <a:pos x="2174" y="6030"/>
              </a:cxn>
              <a:cxn ang="0">
                <a:pos x="2221" y="6179"/>
              </a:cxn>
              <a:cxn ang="0">
                <a:pos x="2262" y="6329"/>
              </a:cxn>
              <a:cxn ang="0">
                <a:pos x="2297" y="6481"/>
              </a:cxn>
              <a:cxn ang="0">
                <a:pos x="2325" y="6634"/>
              </a:cxn>
              <a:cxn ang="0">
                <a:pos x="2347" y="6786"/>
              </a:cxn>
              <a:cxn ang="0">
                <a:pos x="2363" y="6942"/>
              </a:cxn>
              <a:cxn ang="0">
                <a:pos x="2372" y="7097"/>
              </a:cxn>
              <a:cxn ang="0">
                <a:pos x="2375" y="7251"/>
              </a:cxn>
              <a:cxn ang="0">
                <a:pos x="2372" y="7406"/>
              </a:cxn>
              <a:cxn ang="0">
                <a:pos x="2363" y="7561"/>
              </a:cxn>
              <a:cxn ang="0">
                <a:pos x="2347" y="7716"/>
              </a:cxn>
              <a:cxn ang="0">
                <a:pos x="2325" y="7869"/>
              </a:cxn>
              <a:cxn ang="0">
                <a:pos x="2297" y="8022"/>
              </a:cxn>
              <a:cxn ang="0">
                <a:pos x="2262" y="8174"/>
              </a:cxn>
              <a:cxn ang="0">
                <a:pos x="2221" y="8324"/>
              </a:cxn>
              <a:cxn ang="0">
                <a:pos x="2174" y="8473"/>
              </a:cxn>
              <a:cxn ang="0">
                <a:pos x="284" y="14016"/>
              </a:cxn>
              <a:cxn ang="0">
                <a:pos x="253" y="14097"/>
              </a:cxn>
              <a:cxn ang="0">
                <a:pos x="217" y="14175"/>
              </a:cxn>
              <a:cxn ang="0">
                <a:pos x="178" y="14251"/>
              </a:cxn>
            </a:cxnLst>
            <a:rect l="0" t="0" r="r" b="b"/>
            <a:pathLst>
              <a:path w="2593" h="14289">
                <a:moveTo>
                  <a:pt x="157" y="14289"/>
                </a:moveTo>
                <a:lnTo>
                  <a:pt x="404" y="14289"/>
                </a:lnTo>
                <a:lnTo>
                  <a:pt x="418" y="14260"/>
                </a:lnTo>
                <a:lnTo>
                  <a:pt x="432" y="14229"/>
                </a:lnTo>
                <a:lnTo>
                  <a:pt x="446" y="14200"/>
                </a:lnTo>
                <a:lnTo>
                  <a:pt x="458" y="14169"/>
                </a:lnTo>
                <a:lnTo>
                  <a:pt x="470" y="14139"/>
                </a:lnTo>
                <a:lnTo>
                  <a:pt x="482" y="14108"/>
                </a:lnTo>
                <a:lnTo>
                  <a:pt x="493" y="14076"/>
                </a:lnTo>
                <a:lnTo>
                  <a:pt x="504" y="14046"/>
                </a:lnTo>
                <a:lnTo>
                  <a:pt x="2380" y="8543"/>
                </a:lnTo>
                <a:lnTo>
                  <a:pt x="2406" y="8464"/>
                </a:lnTo>
                <a:lnTo>
                  <a:pt x="2430" y="8386"/>
                </a:lnTo>
                <a:lnTo>
                  <a:pt x="2452" y="8307"/>
                </a:lnTo>
                <a:lnTo>
                  <a:pt x="2473" y="8227"/>
                </a:lnTo>
                <a:lnTo>
                  <a:pt x="2493" y="8147"/>
                </a:lnTo>
                <a:lnTo>
                  <a:pt x="2510" y="8067"/>
                </a:lnTo>
                <a:lnTo>
                  <a:pt x="2526" y="7987"/>
                </a:lnTo>
                <a:lnTo>
                  <a:pt x="2540" y="7905"/>
                </a:lnTo>
                <a:lnTo>
                  <a:pt x="2553" y="7824"/>
                </a:lnTo>
                <a:lnTo>
                  <a:pt x="2564" y="7742"/>
                </a:lnTo>
                <a:lnTo>
                  <a:pt x="2572" y="7661"/>
                </a:lnTo>
                <a:lnTo>
                  <a:pt x="2579" y="7580"/>
                </a:lnTo>
                <a:lnTo>
                  <a:pt x="2586" y="7498"/>
                </a:lnTo>
                <a:lnTo>
                  <a:pt x="2590" y="7416"/>
                </a:lnTo>
                <a:lnTo>
                  <a:pt x="2593" y="7334"/>
                </a:lnTo>
                <a:lnTo>
                  <a:pt x="2593" y="7251"/>
                </a:lnTo>
                <a:lnTo>
                  <a:pt x="2593" y="7169"/>
                </a:lnTo>
                <a:lnTo>
                  <a:pt x="2590" y="7087"/>
                </a:lnTo>
                <a:lnTo>
                  <a:pt x="2586" y="7005"/>
                </a:lnTo>
                <a:lnTo>
                  <a:pt x="2579" y="6923"/>
                </a:lnTo>
                <a:lnTo>
                  <a:pt x="2572" y="6841"/>
                </a:lnTo>
                <a:lnTo>
                  <a:pt x="2564" y="6761"/>
                </a:lnTo>
                <a:lnTo>
                  <a:pt x="2553" y="6679"/>
                </a:lnTo>
                <a:lnTo>
                  <a:pt x="2540" y="6598"/>
                </a:lnTo>
                <a:lnTo>
                  <a:pt x="2526" y="6516"/>
                </a:lnTo>
                <a:lnTo>
                  <a:pt x="2510" y="6436"/>
                </a:lnTo>
                <a:lnTo>
                  <a:pt x="2493" y="6356"/>
                </a:lnTo>
                <a:lnTo>
                  <a:pt x="2473" y="6276"/>
                </a:lnTo>
                <a:lnTo>
                  <a:pt x="2452" y="6196"/>
                </a:lnTo>
                <a:lnTo>
                  <a:pt x="2430" y="6117"/>
                </a:lnTo>
                <a:lnTo>
                  <a:pt x="2406" y="6038"/>
                </a:lnTo>
                <a:lnTo>
                  <a:pt x="2380" y="5960"/>
                </a:lnTo>
                <a:lnTo>
                  <a:pt x="503" y="478"/>
                </a:lnTo>
                <a:lnTo>
                  <a:pt x="480" y="414"/>
                </a:lnTo>
                <a:lnTo>
                  <a:pt x="455" y="352"/>
                </a:lnTo>
                <a:lnTo>
                  <a:pt x="429" y="290"/>
                </a:lnTo>
                <a:lnTo>
                  <a:pt x="400" y="230"/>
                </a:lnTo>
                <a:lnTo>
                  <a:pt x="370" y="170"/>
                </a:lnTo>
                <a:lnTo>
                  <a:pt x="338" y="112"/>
                </a:lnTo>
                <a:lnTo>
                  <a:pt x="304" y="55"/>
                </a:lnTo>
                <a:lnTo>
                  <a:pt x="268" y="0"/>
                </a:lnTo>
                <a:lnTo>
                  <a:pt x="0" y="0"/>
                </a:lnTo>
                <a:lnTo>
                  <a:pt x="23" y="31"/>
                </a:lnTo>
                <a:lnTo>
                  <a:pt x="46" y="61"/>
                </a:lnTo>
                <a:lnTo>
                  <a:pt x="68" y="93"/>
                </a:lnTo>
                <a:lnTo>
                  <a:pt x="90" y="126"/>
                </a:lnTo>
                <a:lnTo>
                  <a:pt x="111" y="158"/>
                </a:lnTo>
                <a:lnTo>
                  <a:pt x="132" y="191"/>
                </a:lnTo>
                <a:lnTo>
                  <a:pt x="151" y="225"/>
                </a:lnTo>
                <a:lnTo>
                  <a:pt x="169" y="259"/>
                </a:lnTo>
                <a:lnTo>
                  <a:pt x="189" y="293"/>
                </a:lnTo>
                <a:lnTo>
                  <a:pt x="206" y="329"/>
                </a:lnTo>
                <a:lnTo>
                  <a:pt x="223" y="364"/>
                </a:lnTo>
                <a:lnTo>
                  <a:pt x="239" y="400"/>
                </a:lnTo>
                <a:lnTo>
                  <a:pt x="255" y="436"/>
                </a:lnTo>
                <a:lnTo>
                  <a:pt x="270" y="473"/>
                </a:lnTo>
                <a:lnTo>
                  <a:pt x="283" y="511"/>
                </a:lnTo>
                <a:lnTo>
                  <a:pt x="297" y="549"/>
                </a:lnTo>
                <a:lnTo>
                  <a:pt x="2174" y="6030"/>
                </a:lnTo>
                <a:lnTo>
                  <a:pt x="2198" y="6104"/>
                </a:lnTo>
                <a:lnTo>
                  <a:pt x="2221" y="6179"/>
                </a:lnTo>
                <a:lnTo>
                  <a:pt x="2242" y="6254"/>
                </a:lnTo>
                <a:lnTo>
                  <a:pt x="2262" y="6329"/>
                </a:lnTo>
                <a:lnTo>
                  <a:pt x="2280" y="6405"/>
                </a:lnTo>
                <a:lnTo>
                  <a:pt x="2297" y="6481"/>
                </a:lnTo>
                <a:lnTo>
                  <a:pt x="2312" y="6557"/>
                </a:lnTo>
                <a:lnTo>
                  <a:pt x="2325" y="6634"/>
                </a:lnTo>
                <a:lnTo>
                  <a:pt x="2336" y="6711"/>
                </a:lnTo>
                <a:lnTo>
                  <a:pt x="2347" y="6786"/>
                </a:lnTo>
                <a:lnTo>
                  <a:pt x="2356" y="6865"/>
                </a:lnTo>
                <a:lnTo>
                  <a:pt x="2363" y="6942"/>
                </a:lnTo>
                <a:lnTo>
                  <a:pt x="2368" y="7019"/>
                </a:lnTo>
                <a:lnTo>
                  <a:pt x="2372" y="7097"/>
                </a:lnTo>
                <a:lnTo>
                  <a:pt x="2374" y="7174"/>
                </a:lnTo>
                <a:lnTo>
                  <a:pt x="2375" y="7251"/>
                </a:lnTo>
                <a:lnTo>
                  <a:pt x="2374" y="7329"/>
                </a:lnTo>
                <a:lnTo>
                  <a:pt x="2372" y="7406"/>
                </a:lnTo>
                <a:lnTo>
                  <a:pt x="2368" y="7484"/>
                </a:lnTo>
                <a:lnTo>
                  <a:pt x="2363" y="7561"/>
                </a:lnTo>
                <a:lnTo>
                  <a:pt x="2356" y="7638"/>
                </a:lnTo>
                <a:lnTo>
                  <a:pt x="2347" y="7716"/>
                </a:lnTo>
                <a:lnTo>
                  <a:pt x="2336" y="7792"/>
                </a:lnTo>
                <a:lnTo>
                  <a:pt x="2325" y="7869"/>
                </a:lnTo>
                <a:lnTo>
                  <a:pt x="2312" y="7946"/>
                </a:lnTo>
                <a:lnTo>
                  <a:pt x="2297" y="8022"/>
                </a:lnTo>
                <a:lnTo>
                  <a:pt x="2280" y="8098"/>
                </a:lnTo>
                <a:lnTo>
                  <a:pt x="2262" y="8174"/>
                </a:lnTo>
                <a:lnTo>
                  <a:pt x="2242" y="8249"/>
                </a:lnTo>
                <a:lnTo>
                  <a:pt x="2221" y="8324"/>
                </a:lnTo>
                <a:lnTo>
                  <a:pt x="2198" y="8398"/>
                </a:lnTo>
                <a:lnTo>
                  <a:pt x="2174" y="8473"/>
                </a:lnTo>
                <a:lnTo>
                  <a:pt x="298" y="13975"/>
                </a:lnTo>
                <a:lnTo>
                  <a:pt x="284" y="14016"/>
                </a:lnTo>
                <a:lnTo>
                  <a:pt x="268" y="14057"/>
                </a:lnTo>
                <a:lnTo>
                  <a:pt x="253" y="14097"/>
                </a:lnTo>
                <a:lnTo>
                  <a:pt x="234" y="14136"/>
                </a:lnTo>
                <a:lnTo>
                  <a:pt x="217" y="14175"/>
                </a:lnTo>
                <a:lnTo>
                  <a:pt x="198" y="14213"/>
                </a:lnTo>
                <a:lnTo>
                  <a:pt x="178" y="14251"/>
                </a:lnTo>
                <a:lnTo>
                  <a:pt x="157" y="14289"/>
                </a:lnTo>
                <a:close/>
              </a:path>
            </a:pathLst>
          </a:custGeom>
          <a:solidFill>
            <a:srgbClr val="253746"/>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6" name="Freeform 6"/>
          <p:cNvSpPr>
            <a:spLocks/>
          </p:cNvSpPr>
          <p:nvPr userDrawn="1"/>
        </p:nvSpPr>
        <p:spPr bwMode="auto">
          <a:xfrm>
            <a:off x="3594" y="0"/>
            <a:ext cx="3387725" cy="7561263"/>
          </a:xfrm>
          <a:custGeom>
            <a:avLst/>
            <a:gdLst/>
            <a:ahLst/>
            <a:cxnLst>
              <a:cxn ang="0">
                <a:pos x="4040" y="14255"/>
              </a:cxn>
              <a:cxn ang="0">
                <a:pos x="3989" y="14151"/>
              </a:cxn>
              <a:cxn ang="0">
                <a:pos x="3945" y="14043"/>
              </a:cxn>
              <a:cxn ang="0">
                <a:pos x="6224" y="5647"/>
              </a:cxn>
              <a:cxn ang="0">
                <a:pos x="6284" y="5449"/>
              </a:cxn>
              <a:cxn ang="0">
                <a:pos x="6332" y="5248"/>
              </a:cxn>
              <a:cxn ang="0">
                <a:pos x="6367" y="5044"/>
              </a:cxn>
              <a:cxn ang="0">
                <a:pos x="6389" y="4838"/>
              </a:cxn>
              <a:cxn ang="0">
                <a:pos x="6400" y="4632"/>
              </a:cxn>
              <a:cxn ang="0">
                <a:pos x="6398" y="4425"/>
              </a:cxn>
              <a:cxn ang="0">
                <a:pos x="6383" y="4219"/>
              </a:cxn>
              <a:cxn ang="0">
                <a:pos x="6356" y="4013"/>
              </a:cxn>
              <a:cxn ang="0">
                <a:pos x="6317" y="3811"/>
              </a:cxn>
              <a:cxn ang="0">
                <a:pos x="6266" y="3610"/>
              </a:cxn>
              <a:cxn ang="0">
                <a:pos x="5039" y="0"/>
              </a:cxn>
              <a:cxn ang="0">
                <a:pos x="6186" y="3562"/>
              </a:cxn>
              <a:cxn ang="0">
                <a:pos x="6241" y="3759"/>
              </a:cxn>
              <a:cxn ang="0">
                <a:pos x="6284" y="3957"/>
              </a:cxn>
              <a:cxn ang="0">
                <a:pos x="6315" y="4158"/>
              </a:cxn>
              <a:cxn ang="0">
                <a:pos x="6333" y="4361"/>
              </a:cxn>
              <a:cxn ang="0">
                <a:pos x="6339" y="4563"/>
              </a:cxn>
              <a:cxn ang="0">
                <a:pos x="6333" y="4765"/>
              </a:cxn>
              <a:cxn ang="0">
                <a:pos x="6315" y="4968"/>
              </a:cxn>
              <a:cxn ang="0">
                <a:pos x="6284" y="5168"/>
              </a:cxn>
              <a:cxn ang="0">
                <a:pos x="6241" y="5366"/>
              </a:cxn>
              <a:cxn ang="0">
                <a:pos x="6186" y="5562"/>
              </a:cxn>
              <a:cxn ang="0">
                <a:pos x="2009" y="8528"/>
              </a:cxn>
              <a:cxn ang="0">
                <a:pos x="1937" y="8298"/>
              </a:cxn>
              <a:cxn ang="0">
                <a:pos x="1880" y="8066"/>
              </a:cxn>
              <a:cxn ang="0">
                <a:pos x="1838" y="7831"/>
              </a:cxn>
              <a:cxn ang="0">
                <a:pos x="1811" y="7595"/>
              </a:cxn>
              <a:cxn ang="0">
                <a:pos x="1799" y="7357"/>
              </a:cxn>
              <a:cxn ang="0">
                <a:pos x="1801" y="7119"/>
              </a:cxn>
              <a:cxn ang="0">
                <a:pos x="1819" y="6882"/>
              </a:cxn>
              <a:cxn ang="0">
                <a:pos x="1850" y="6645"/>
              </a:cxn>
              <a:cxn ang="0">
                <a:pos x="1898" y="6411"/>
              </a:cxn>
              <a:cxn ang="0">
                <a:pos x="1959" y="6180"/>
              </a:cxn>
              <a:cxn ang="0">
                <a:pos x="3930" y="524"/>
              </a:cxn>
              <a:cxn ang="0">
                <a:pos x="3971" y="418"/>
              </a:cxn>
              <a:cxn ang="0">
                <a:pos x="4018" y="314"/>
              </a:cxn>
              <a:cxn ang="0">
                <a:pos x="4072" y="215"/>
              </a:cxn>
              <a:cxn ang="0">
                <a:pos x="4131" y="120"/>
              </a:cxn>
              <a:cxn ang="0">
                <a:pos x="4196" y="29"/>
              </a:cxn>
              <a:cxn ang="0">
                <a:pos x="0" y="14289"/>
              </a:cxn>
            </a:cxnLst>
            <a:rect l="0" t="0" r="r" b="b"/>
            <a:pathLst>
              <a:path w="6401" h="14289">
                <a:moveTo>
                  <a:pt x="0" y="14289"/>
                </a:moveTo>
                <a:lnTo>
                  <a:pt x="4059" y="14289"/>
                </a:lnTo>
                <a:lnTo>
                  <a:pt x="4040" y="14255"/>
                </a:lnTo>
                <a:lnTo>
                  <a:pt x="4022" y="14221"/>
                </a:lnTo>
                <a:lnTo>
                  <a:pt x="4005" y="14186"/>
                </a:lnTo>
                <a:lnTo>
                  <a:pt x="3989" y="14151"/>
                </a:lnTo>
                <a:lnTo>
                  <a:pt x="3973" y="14115"/>
                </a:lnTo>
                <a:lnTo>
                  <a:pt x="3958" y="14080"/>
                </a:lnTo>
                <a:lnTo>
                  <a:pt x="3945" y="14043"/>
                </a:lnTo>
                <a:lnTo>
                  <a:pt x="3932" y="14007"/>
                </a:lnTo>
                <a:lnTo>
                  <a:pt x="3554" y="12930"/>
                </a:lnTo>
                <a:lnTo>
                  <a:pt x="6224" y="5647"/>
                </a:lnTo>
                <a:lnTo>
                  <a:pt x="6245" y="5581"/>
                </a:lnTo>
                <a:lnTo>
                  <a:pt x="6266" y="5515"/>
                </a:lnTo>
                <a:lnTo>
                  <a:pt x="6284" y="5449"/>
                </a:lnTo>
                <a:lnTo>
                  <a:pt x="6301" y="5382"/>
                </a:lnTo>
                <a:lnTo>
                  <a:pt x="6317" y="5315"/>
                </a:lnTo>
                <a:lnTo>
                  <a:pt x="6332" y="5248"/>
                </a:lnTo>
                <a:lnTo>
                  <a:pt x="6345" y="5179"/>
                </a:lnTo>
                <a:lnTo>
                  <a:pt x="6356" y="5112"/>
                </a:lnTo>
                <a:lnTo>
                  <a:pt x="6367" y="5044"/>
                </a:lnTo>
                <a:lnTo>
                  <a:pt x="6376" y="4975"/>
                </a:lnTo>
                <a:lnTo>
                  <a:pt x="6383" y="4907"/>
                </a:lnTo>
                <a:lnTo>
                  <a:pt x="6389" y="4838"/>
                </a:lnTo>
                <a:lnTo>
                  <a:pt x="6394" y="4770"/>
                </a:lnTo>
                <a:lnTo>
                  <a:pt x="6398" y="4700"/>
                </a:lnTo>
                <a:lnTo>
                  <a:pt x="6400" y="4632"/>
                </a:lnTo>
                <a:lnTo>
                  <a:pt x="6401" y="4563"/>
                </a:lnTo>
                <a:lnTo>
                  <a:pt x="6400" y="4494"/>
                </a:lnTo>
                <a:lnTo>
                  <a:pt x="6398" y="4425"/>
                </a:lnTo>
                <a:lnTo>
                  <a:pt x="6394" y="4357"/>
                </a:lnTo>
                <a:lnTo>
                  <a:pt x="6389" y="4287"/>
                </a:lnTo>
                <a:lnTo>
                  <a:pt x="6383" y="4219"/>
                </a:lnTo>
                <a:lnTo>
                  <a:pt x="6376" y="4150"/>
                </a:lnTo>
                <a:lnTo>
                  <a:pt x="6367" y="4082"/>
                </a:lnTo>
                <a:lnTo>
                  <a:pt x="6356" y="4013"/>
                </a:lnTo>
                <a:lnTo>
                  <a:pt x="6345" y="3946"/>
                </a:lnTo>
                <a:lnTo>
                  <a:pt x="6332" y="3878"/>
                </a:lnTo>
                <a:lnTo>
                  <a:pt x="6317" y="3811"/>
                </a:lnTo>
                <a:lnTo>
                  <a:pt x="6301" y="3743"/>
                </a:lnTo>
                <a:lnTo>
                  <a:pt x="6284" y="3677"/>
                </a:lnTo>
                <a:lnTo>
                  <a:pt x="6266" y="3610"/>
                </a:lnTo>
                <a:lnTo>
                  <a:pt x="6245" y="3544"/>
                </a:lnTo>
                <a:lnTo>
                  <a:pt x="6224" y="3478"/>
                </a:lnTo>
                <a:lnTo>
                  <a:pt x="5039" y="0"/>
                </a:lnTo>
                <a:lnTo>
                  <a:pt x="4973" y="0"/>
                </a:lnTo>
                <a:lnTo>
                  <a:pt x="6164" y="3498"/>
                </a:lnTo>
                <a:lnTo>
                  <a:pt x="6186" y="3562"/>
                </a:lnTo>
                <a:lnTo>
                  <a:pt x="6206" y="3627"/>
                </a:lnTo>
                <a:lnTo>
                  <a:pt x="6224" y="3693"/>
                </a:lnTo>
                <a:lnTo>
                  <a:pt x="6241" y="3759"/>
                </a:lnTo>
                <a:lnTo>
                  <a:pt x="6256" y="3825"/>
                </a:lnTo>
                <a:lnTo>
                  <a:pt x="6271" y="3891"/>
                </a:lnTo>
                <a:lnTo>
                  <a:pt x="6284" y="3957"/>
                </a:lnTo>
                <a:lnTo>
                  <a:pt x="6295" y="4024"/>
                </a:lnTo>
                <a:lnTo>
                  <a:pt x="6305" y="4090"/>
                </a:lnTo>
                <a:lnTo>
                  <a:pt x="6315" y="4158"/>
                </a:lnTo>
                <a:lnTo>
                  <a:pt x="6322" y="4225"/>
                </a:lnTo>
                <a:lnTo>
                  <a:pt x="6328" y="4292"/>
                </a:lnTo>
                <a:lnTo>
                  <a:pt x="6333" y="4361"/>
                </a:lnTo>
                <a:lnTo>
                  <a:pt x="6335" y="4428"/>
                </a:lnTo>
                <a:lnTo>
                  <a:pt x="6338" y="4495"/>
                </a:lnTo>
                <a:lnTo>
                  <a:pt x="6339" y="4563"/>
                </a:lnTo>
                <a:lnTo>
                  <a:pt x="6338" y="4631"/>
                </a:lnTo>
                <a:lnTo>
                  <a:pt x="6335" y="4698"/>
                </a:lnTo>
                <a:lnTo>
                  <a:pt x="6333" y="4765"/>
                </a:lnTo>
                <a:lnTo>
                  <a:pt x="6328" y="4833"/>
                </a:lnTo>
                <a:lnTo>
                  <a:pt x="6322" y="4901"/>
                </a:lnTo>
                <a:lnTo>
                  <a:pt x="6315" y="4968"/>
                </a:lnTo>
                <a:lnTo>
                  <a:pt x="6305" y="5035"/>
                </a:lnTo>
                <a:lnTo>
                  <a:pt x="6295" y="5101"/>
                </a:lnTo>
                <a:lnTo>
                  <a:pt x="6284" y="5168"/>
                </a:lnTo>
                <a:lnTo>
                  <a:pt x="6271" y="5234"/>
                </a:lnTo>
                <a:lnTo>
                  <a:pt x="6257" y="5300"/>
                </a:lnTo>
                <a:lnTo>
                  <a:pt x="6241" y="5366"/>
                </a:lnTo>
                <a:lnTo>
                  <a:pt x="6224" y="5432"/>
                </a:lnTo>
                <a:lnTo>
                  <a:pt x="6206" y="5497"/>
                </a:lnTo>
                <a:lnTo>
                  <a:pt x="6186" y="5562"/>
                </a:lnTo>
                <a:lnTo>
                  <a:pt x="6166" y="5627"/>
                </a:lnTo>
                <a:lnTo>
                  <a:pt x="3521" y="12838"/>
                </a:lnTo>
                <a:lnTo>
                  <a:pt x="2009" y="8528"/>
                </a:lnTo>
                <a:lnTo>
                  <a:pt x="1984" y="8451"/>
                </a:lnTo>
                <a:lnTo>
                  <a:pt x="1959" y="8375"/>
                </a:lnTo>
                <a:lnTo>
                  <a:pt x="1937" y="8298"/>
                </a:lnTo>
                <a:lnTo>
                  <a:pt x="1916" y="8221"/>
                </a:lnTo>
                <a:lnTo>
                  <a:pt x="1898" y="8144"/>
                </a:lnTo>
                <a:lnTo>
                  <a:pt x="1880" y="8066"/>
                </a:lnTo>
                <a:lnTo>
                  <a:pt x="1865" y="7989"/>
                </a:lnTo>
                <a:lnTo>
                  <a:pt x="1850" y="7911"/>
                </a:lnTo>
                <a:lnTo>
                  <a:pt x="1838" y="7831"/>
                </a:lnTo>
                <a:lnTo>
                  <a:pt x="1827" y="7753"/>
                </a:lnTo>
                <a:lnTo>
                  <a:pt x="1819" y="7674"/>
                </a:lnTo>
                <a:lnTo>
                  <a:pt x="1811" y="7595"/>
                </a:lnTo>
                <a:lnTo>
                  <a:pt x="1805" y="7516"/>
                </a:lnTo>
                <a:lnTo>
                  <a:pt x="1801" y="7437"/>
                </a:lnTo>
                <a:lnTo>
                  <a:pt x="1799" y="7357"/>
                </a:lnTo>
                <a:lnTo>
                  <a:pt x="1798" y="7278"/>
                </a:lnTo>
                <a:lnTo>
                  <a:pt x="1799" y="7198"/>
                </a:lnTo>
                <a:lnTo>
                  <a:pt x="1801" y="7119"/>
                </a:lnTo>
                <a:lnTo>
                  <a:pt x="1805" y="7039"/>
                </a:lnTo>
                <a:lnTo>
                  <a:pt x="1811" y="6960"/>
                </a:lnTo>
                <a:lnTo>
                  <a:pt x="1819" y="6882"/>
                </a:lnTo>
                <a:lnTo>
                  <a:pt x="1827" y="6802"/>
                </a:lnTo>
                <a:lnTo>
                  <a:pt x="1838" y="6724"/>
                </a:lnTo>
                <a:lnTo>
                  <a:pt x="1850" y="6645"/>
                </a:lnTo>
                <a:lnTo>
                  <a:pt x="1865" y="6566"/>
                </a:lnTo>
                <a:lnTo>
                  <a:pt x="1881" y="6488"/>
                </a:lnTo>
                <a:lnTo>
                  <a:pt x="1898" y="6411"/>
                </a:lnTo>
                <a:lnTo>
                  <a:pt x="1916" y="6334"/>
                </a:lnTo>
                <a:lnTo>
                  <a:pt x="1937" y="6256"/>
                </a:lnTo>
                <a:lnTo>
                  <a:pt x="1959" y="6180"/>
                </a:lnTo>
                <a:lnTo>
                  <a:pt x="1984" y="6103"/>
                </a:lnTo>
                <a:lnTo>
                  <a:pt x="2009" y="6027"/>
                </a:lnTo>
                <a:lnTo>
                  <a:pt x="3930" y="524"/>
                </a:lnTo>
                <a:lnTo>
                  <a:pt x="3943" y="488"/>
                </a:lnTo>
                <a:lnTo>
                  <a:pt x="3957" y="452"/>
                </a:lnTo>
                <a:lnTo>
                  <a:pt x="3971" y="418"/>
                </a:lnTo>
                <a:lnTo>
                  <a:pt x="3987" y="383"/>
                </a:lnTo>
                <a:lnTo>
                  <a:pt x="4002" y="348"/>
                </a:lnTo>
                <a:lnTo>
                  <a:pt x="4018" y="314"/>
                </a:lnTo>
                <a:lnTo>
                  <a:pt x="4035" y="281"/>
                </a:lnTo>
                <a:lnTo>
                  <a:pt x="4054" y="248"/>
                </a:lnTo>
                <a:lnTo>
                  <a:pt x="4072" y="215"/>
                </a:lnTo>
                <a:lnTo>
                  <a:pt x="4090" y="183"/>
                </a:lnTo>
                <a:lnTo>
                  <a:pt x="4110" y="152"/>
                </a:lnTo>
                <a:lnTo>
                  <a:pt x="4131" y="120"/>
                </a:lnTo>
                <a:lnTo>
                  <a:pt x="4152" y="89"/>
                </a:lnTo>
                <a:lnTo>
                  <a:pt x="4174" y="59"/>
                </a:lnTo>
                <a:lnTo>
                  <a:pt x="4196" y="29"/>
                </a:lnTo>
                <a:lnTo>
                  <a:pt x="4218" y="0"/>
                </a:lnTo>
                <a:lnTo>
                  <a:pt x="0" y="0"/>
                </a:lnTo>
                <a:lnTo>
                  <a:pt x="0" y="14289"/>
                </a:lnTo>
                <a:close/>
              </a:path>
            </a:pathLst>
          </a:custGeom>
          <a:solidFill>
            <a:srgbClr val="253746"/>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7" name="Freeform 7"/>
          <p:cNvSpPr>
            <a:spLocks/>
          </p:cNvSpPr>
          <p:nvPr userDrawn="1"/>
        </p:nvSpPr>
        <p:spPr bwMode="auto">
          <a:xfrm>
            <a:off x="9264651" y="0"/>
            <a:ext cx="1255713" cy="7561263"/>
          </a:xfrm>
          <a:custGeom>
            <a:avLst/>
            <a:gdLst/>
            <a:ahLst/>
            <a:cxnLst>
              <a:cxn ang="0">
                <a:pos x="216" y="14263"/>
              </a:cxn>
              <a:cxn ang="0">
                <a:pos x="238" y="14212"/>
              </a:cxn>
              <a:cxn ang="0">
                <a:pos x="260" y="14159"/>
              </a:cxn>
              <a:cxn ang="0">
                <a:pos x="279" y="14106"/>
              </a:cxn>
              <a:cxn ang="0">
                <a:pos x="2164" y="8529"/>
              </a:cxn>
              <a:cxn ang="0">
                <a:pos x="2213" y="8374"/>
              </a:cxn>
              <a:cxn ang="0">
                <a:pos x="2256" y="8216"/>
              </a:cxn>
              <a:cxn ang="0">
                <a:pos x="2291" y="8057"/>
              </a:cxn>
              <a:cxn ang="0">
                <a:pos x="2320" y="7899"/>
              </a:cxn>
              <a:cxn ang="0">
                <a:pos x="2344" y="7737"/>
              </a:cxn>
              <a:cxn ang="0">
                <a:pos x="2360" y="7576"/>
              </a:cxn>
              <a:cxn ang="0">
                <a:pos x="2369" y="7413"/>
              </a:cxn>
              <a:cxn ang="0">
                <a:pos x="2373" y="7252"/>
              </a:cxn>
              <a:cxn ang="0">
                <a:pos x="2369" y="7090"/>
              </a:cxn>
              <a:cxn ang="0">
                <a:pos x="2360" y="6927"/>
              </a:cxn>
              <a:cxn ang="0">
                <a:pos x="2344" y="6766"/>
              </a:cxn>
              <a:cxn ang="0">
                <a:pos x="2320" y="6604"/>
              </a:cxn>
              <a:cxn ang="0">
                <a:pos x="2291" y="6445"/>
              </a:cxn>
              <a:cxn ang="0">
                <a:pos x="2256" y="6287"/>
              </a:cxn>
              <a:cxn ang="0">
                <a:pos x="2213" y="6129"/>
              </a:cxn>
              <a:cxn ang="0">
                <a:pos x="2164" y="5974"/>
              </a:cxn>
              <a:cxn ang="0">
                <a:pos x="266" y="385"/>
              </a:cxn>
              <a:cxn ang="0">
                <a:pos x="220" y="270"/>
              </a:cxn>
              <a:cxn ang="0">
                <a:pos x="166" y="159"/>
              </a:cxn>
              <a:cxn ang="0">
                <a:pos x="106" y="51"/>
              </a:cxn>
              <a:cxn ang="0">
                <a:pos x="0" y="0"/>
              </a:cxn>
              <a:cxn ang="0">
                <a:pos x="67" y="109"/>
              </a:cxn>
              <a:cxn ang="0">
                <a:pos x="128" y="222"/>
              </a:cxn>
              <a:cxn ang="0">
                <a:pos x="182" y="341"/>
              </a:cxn>
              <a:cxn ang="0">
                <a:pos x="228" y="464"/>
              </a:cxn>
              <a:cxn ang="0">
                <a:pos x="2130" y="6070"/>
              </a:cxn>
              <a:cxn ang="0">
                <a:pos x="2175" y="6224"/>
              </a:cxn>
              <a:cxn ang="0">
                <a:pos x="2214" y="6379"/>
              </a:cxn>
              <a:cxn ang="0">
                <a:pos x="2246" y="6536"/>
              </a:cxn>
              <a:cxn ang="0">
                <a:pos x="2272" y="6694"/>
              </a:cxn>
              <a:cxn ang="0">
                <a:pos x="2291" y="6852"/>
              </a:cxn>
              <a:cxn ang="0">
                <a:pos x="2303" y="7013"/>
              </a:cxn>
              <a:cxn ang="0">
                <a:pos x="2309" y="7171"/>
              </a:cxn>
              <a:cxn ang="0">
                <a:pos x="2309" y="7331"/>
              </a:cxn>
              <a:cxn ang="0">
                <a:pos x="2303" y="7490"/>
              </a:cxn>
              <a:cxn ang="0">
                <a:pos x="2291" y="7650"/>
              </a:cxn>
              <a:cxn ang="0">
                <a:pos x="2272" y="7809"/>
              </a:cxn>
              <a:cxn ang="0">
                <a:pos x="2246" y="7967"/>
              </a:cxn>
              <a:cxn ang="0">
                <a:pos x="2214" y="8123"/>
              </a:cxn>
              <a:cxn ang="0">
                <a:pos x="2175" y="8279"/>
              </a:cxn>
              <a:cxn ang="0">
                <a:pos x="2130" y="8433"/>
              </a:cxn>
              <a:cxn ang="0">
                <a:pos x="229" y="14058"/>
              </a:cxn>
              <a:cxn ang="0">
                <a:pos x="209" y="14118"/>
              </a:cxn>
              <a:cxn ang="0">
                <a:pos x="185" y="14175"/>
              </a:cxn>
              <a:cxn ang="0">
                <a:pos x="161" y="14233"/>
              </a:cxn>
              <a:cxn ang="0">
                <a:pos x="135" y="14289"/>
              </a:cxn>
            </a:cxnLst>
            <a:rect l="0" t="0" r="r" b="b"/>
            <a:pathLst>
              <a:path w="2373" h="14289">
                <a:moveTo>
                  <a:pt x="204" y="14289"/>
                </a:moveTo>
                <a:lnTo>
                  <a:pt x="216" y="14263"/>
                </a:lnTo>
                <a:lnTo>
                  <a:pt x="227" y="14238"/>
                </a:lnTo>
                <a:lnTo>
                  <a:pt x="238" y="14212"/>
                </a:lnTo>
                <a:lnTo>
                  <a:pt x="249" y="14185"/>
                </a:lnTo>
                <a:lnTo>
                  <a:pt x="260" y="14159"/>
                </a:lnTo>
                <a:lnTo>
                  <a:pt x="270" y="14133"/>
                </a:lnTo>
                <a:lnTo>
                  <a:pt x="279" y="14106"/>
                </a:lnTo>
                <a:lnTo>
                  <a:pt x="288" y="14079"/>
                </a:lnTo>
                <a:lnTo>
                  <a:pt x="2164" y="8529"/>
                </a:lnTo>
                <a:lnTo>
                  <a:pt x="2190" y="8451"/>
                </a:lnTo>
                <a:lnTo>
                  <a:pt x="2213" y="8374"/>
                </a:lnTo>
                <a:lnTo>
                  <a:pt x="2235" y="8295"/>
                </a:lnTo>
                <a:lnTo>
                  <a:pt x="2256" y="8216"/>
                </a:lnTo>
                <a:lnTo>
                  <a:pt x="2274" y="8137"/>
                </a:lnTo>
                <a:lnTo>
                  <a:pt x="2291" y="8057"/>
                </a:lnTo>
                <a:lnTo>
                  <a:pt x="2307" y="7978"/>
                </a:lnTo>
                <a:lnTo>
                  <a:pt x="2320" y="7899"/>
                </a:lnTo>
                <a:lnTo>
                  <a:pt x="2333" y="7818"/>
                </a:lnTo>
                <a:lnTo>
                  <a:pt x="2344" y="7737"/>
                </a:lnTo>
                <a:lnTo>
                  <a:pt x="2352" y="7657"/>
                </a:lnTo>
                <a:lnTo>
                  <a:pt x="2360" y="7576"/>
                </a:lnTo>
                <a:lnTo>
                  <a:pt x="2366" y="7495"/>
                </a:lnTo>
                <a:lnTo>
                  <a:pt x="2369" y="7413"/>
                </a:lnTo>
                <a:lnTo>
                  <a:pt x="2372" y="7333"/>
                </a:lnTo>
                <a:lnTo>
                  <a:pt x="2373" y="7252"/>
                </a:lnTo>
                <a:lnTo>
                  <a:pt x="2372" y="7170"/>
                </a:lnTo>
                <a:lnTo>
                  <a:pt x="2369" y="7090"/>
                </a:lnTo>
                <a:lnTo>
                  <a:pt x="2366" y="7008"/>
                </a:lnTo>
                <a:lnTo>
                  <a:pt x="2360" y="6927"/>
                </a:lnTo>
                <a:lnTo>
                  <a:pt x="2352" y="6846"/>
                </a:lnTo>
                <a:lnTo>
                  <a:pt x="2344" y="6766"/>
                </a:lnTo>
                <a:lnTo>
                  <a:pt x="2333" y="6685"/>
                </a:lnTo>
                <a:lnTo>
                  <a:pt x="2320" y="6604"/>
                </a:lnTo>
                <a:lnTo>
                  <a:pt x="2307" y="6525"/>
                </a:lnTo>
                <a:lnTo>
                  <a:pt x="2291" y="6445"/>
                </a:lnTo>
                <a:lnTo>
                  <a:pt x="2274" y="6366"/>
                </a:lnTo>
                <a:lnTo>
                  <a:pt x="2256" y="6287"/>
                </a:lnTo>
                <a:lnTo>
                  <a:pt x="2235" y="6208"/>
                </a:lnTo>
                <a:lnTo>
                  <a:pt x="2213" y="6129"/>
                </a:lnTo>
                <a:lnTo>
                  <a:pt x="2190" y="6052"/>
                </a:lnTo>
                <a:lnTo>
                  <a:pt x="2164" y="5974"/>
                </a:lnTo>
                <a:lnTo>
                  <a:pt x="287" y="445"/>
                </a:lnTo>
                <a:lnTo>
                  <a:pt x="266" y="385"/>
                </a:lnTo>
                <a:lnTo>
                  <a:pt x="244" y="328"/>
                </a:lnTo>
                <a:lnTo>
                  <a:pt x="220" y="270"/>
                </a:lnTo>
                <a:lnTo>
                  <a:pt x="193" y="214"/>
                </a:lnTo>
                <a:lnTo>
                  <a:pt x="166" y="159"/>
                </a:lnTo>
                <a:lnTo>
                  <a:pt x="137" y="105"/>
                </a:lnTo>
                <a:lnTo>
                  <a:pt x="106" y="51"/>
                </a:lnTo>
                <a:lnTo>
                  <a:pt x="74" y="0"/>
                </a:lnTo>
                <a:lnTo>
                  <a:pt x="0" y="0"/>
                </a:lnTo>
                <a:lnTo>
                  <a:pt x="34" y="54"/>
                </a:lnTo>
                <a:lnTo>
                  <a:pt x="67" y="109"/>
                </a:lnTo>
                <a:lnTo>
                  <a:pt x="99" y="165"/>
                </a:lnTo>
                <a:lnTo>
                  <a:pt x="128" y="222"/>
                </a:lnTo>
                <a:lnTo>
                  <a:pt x="156" y="281"/>
                </a:lnTo>
                <a:lnTo>
                  <a:pt x="182" y="341"/>
                </a:lnTo>
                <a:lnTo>
                  <a:pt x="206" y="402"/>
                </a:lnTo>
                <a:lnTo>
                  <a:pt x="228" y="464"/>
                </a:lnTo>
                <a:lnTo>
                  <a:pt x="2105" y="5994"/>
                </a:lnTo>
                <a:lnTo>
                  <a:pt x="2130" y="6070"/>
                </a:lnTo>
                <a:lnTo>
                  <a:pt x="2153" y="6147"/>
                </a:lnTo>
                <a:lnTo>
                  <a:pt x="2175" y="6224"/>
                </a:lnTo>
                <a:lnTo>
                  <a:pt x="2195" y="6301"/>
                </a:lnTo>
                <a:lnTo>
                  <a:pt x="2214" y="6379"/>
                </a:lnTo>
                <a:lnTo>
                  <a:pt x="2230" y="6458"/>
                </a:lnTo>
                <a:lnTo>
                  <a:pt x="2246" y="6536"/>
                </a:lnTo>
                <a:lnTo>
                  <a:pt x="2259" y="6615"/>
                </a:lnTo>
                <a:lnTo>
                  <a:pt x="2272" y="6694"/>
                </a:lnTo>
                <a:lnTo>
                  <a:pt x="2281" y="6773"/>
                </a:lnTo>
                <a:lnTo>
                  <a:pt x="2291" y="6852"/>
                </a:lnTo>
                <a:lnTo>
                  <a:pt x="2298" y="6932"/>
                </a:lnTo>
                <a:lnTo>
                  <a:pt x="2303" y="7013"/>
                </a:lnTo>
                <a:lnTo>
                  <a:pt x="2307" y="7092"/>
                </a:lnTo>
                <a:lnTo>
                  <a:pt x="2309" y="7171"/>
                </a:lnTo>
                <a:lnTo>
                  <a:pt x="2311" y="7252"/>
                </a:lnTo>
                <a:lnTo>
                  <a:pt x="2309" y="7331"/>
                </a:lnTo>
                <a:lnTo>
                  <a:pt x="2307" y="7411"/>
                </a:lnTo>
                <a:lnTo>
                  <a:pt x="2303" y="7490"/>
                </a:lnTo>
                <a:lnTo>
                  <a:pt x="2298" y="7571"/>
                </a:lnTo>
                <a:lnTo>
                  <a:pt x="2291" y="7650"/>
                </a:lnTo>
                <a:lnTo>
                  <a:pt x="2281" y="7730"/>
                </a:lnTo>
                <a:lnTo>
                  <a:pt x="2272" y="7809"/>
                </a:lnTo>
                <a:lnTo>
                  <a:pt x="2259" y="7888"/>
                </a:lnTo>
                <a:lnTo>
                  <a:pt x="2246" y="7967"/>
                </a:lnTo>
                <a:lnTo>
                  <a:pt x="2230" y="8045"/>
                </a:lnTo>
                <a:lnTo>
                  <a:pt x="2214" y="8123"/>
                </a:lnTo>
                <a:lnTo>
                  <a:pt x="2195" y="8202"/>
                </a:lnTo>
                <a:lnTo>
                  <a:pt x="2175" y="8279"/>
                </a:lnTo>
                <a:lnTo>
                  <a:pt x="2153" y="8356"/>
                </a:lnTo>
                <a:lnTo>
                  <a:pt x="2130" y="8433"/>
                </a:lnTo>
                <a:lnTo>
                  <a:pt x="2105" y="8508"/>
                </a:lnTo>
                <a:lnTo>
                  <a:pt x="229" y="14058"/>
                </a:lnTo>
                <a:lnTo>
                  <a:pt x="220" y="14089"/>
                </a:lnTo>
                <a:lnTo>
                  <a:pt x="209" y="14118"/>
                </a:lnTo>
                <a:lnTo>
                  <a:pt x="198" y="14147"/>
                </a:lnTo>
                <a:lnTo>
                  <a:pt x="185" y="14175"/>
                </a:lnTo>
                <a:lnTo>
                  <a:pt x="173" y="14205"/>
                </a:lnTo>
                <a:lnTo>
                  <a:pt x="161" y="14233"/>
                </a:lnTo>
                <a:lnTo>
                  <a:pt x="149" y="14261"/>
                </a:lnTo>
                <a:lnTo>
                  <a:pt x="135" y="14289"/>
                </a:lnTo>
                <a:lnTo>
                  <a:pt x="204" y="14289"/>
                </a:lnTo>
                <a:close/>
              </a:path>
            </a:pathLst>
          </a:custGeom>
          <a:solidFill>
            <a:srgbClr val="253746"/>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29" name="Freeform 9"/>
          <p:cNvSpPr>
            <a:spLocks/>
          </p:cNvSpPr>
          <p:nvPr userDrawn="1"/>
        </p:nvSpPr>
        <p:spPr bwMode="auto">
          <a:xfrm>
            <a:off x="4514479" y="5889625"/>
            <a:ext cx="477838" cy="1228725"/>
          </a:xfrm>
          <a:custGeom>
            <a:avLst/>
            <a:gdLst/>
            <a:ahLst/>
            <a:cxnLst>
              <a:cxn ang="0">
                <a:pos x="0" y="2300"/>
              </a:cxn>
              <a:cxn ang="0">
                <a:pos x="846" y="0"/>
              </a:cxn>
              <a:cxn ang="0">
                <a:pos x="902" y="21"/>
              </a:cxn>
              <a:cxn ang="0">
                <a:pos x="56" y="2321"/>
              </a:cxn>
              <a:cxn ang="0">
                <a:pos x="0" y="2300"/>
              </a:cxn>
            </a:cxnLst>
            <a:rect l="0" t="0" r="r" b="b"/>
            <a:pathLst>
              <a:path w="902" h="2321">
                <a:moveTo>
                  <a:pt x="0" y="2300"/>
                </a:moveTo>
                <a:lnTo>
                  <a:pt x="846" y="0"/>
                </a:lnTo>
                <a:lnTo>
                  <a:pt x="902" y="21"/>
                </a:lnTo>
                <a:lnTo>
                  <a:pt x="56" y="2321"/>
                </a:lnTo>
                <a:lnTo>
                  <a:pt x="0" y="2300"/>
                </a:lnTo>
                <a:close/>
              </a:path>
            </a:pathLst>
          </a:custGeom>
          <a:solidFill>
            <a:srgbClr val="33BACC"/>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5130" name="Freeform 10"/>
          <p:cNvSpPr>
            <a:spLocks/>
          </p:cNvSpPr>
          <p:nvPr userDrawn="1"/>
        </p:nvSpPr>
        <p:spPr bwMode="auto">
          <a:xfrm>
            <a:off x="9825038" y="1533525"/>
            <a:ext cx="573088" cy="1603375"/>
          </a:xfrm>
          <a:custGeom>
            <a:avLst/>
            <a:gdLst/>
            <a:ahLst/>
            <a:cxnLst>
              <a:cxn ang="0">
                <a:pos x="0" y="26"/>
              </a:cxn>
              <a:cxn ang="0">
                <a:pos x="1021" y="3029"/>
              </a:cxn>
              <a:cxn ang="0">
                <a:pos x="1037" y="3028"/>
              </a:cxn>
              <a:cxn ang="0">
                <a:pos x="1050" y="3025"/>
              </a:cxn>
              <a:cxn ang="0">
                <a:pos x="1061" y="3021"/>
              </a:cxn>
              <a:cxn ang="0">
                <a:pos x="1070" y="3017"/>
              </a:cxn>
              <a:cxn ang="0">
                <a:pos x="1080" y="3011"/>
              </a:cxn>
              <a:cxn ang="0">
                <a:pos x="1083" y="3009"/>
              </a:cxn>
              <a:cxn ang="0">
                <a:pos x="62" y="0"/>
              </a:cxn>
              <a:cxn ang="0">
                <a:pos x="0" y="26"/>
              </a:cxn>
            </a:cxnLst>
            <a:rect l="0" t="0" r="r" b="b"/>
            <a:pathLst>
              <a:path w="1083" h="3029">
                <a:moveTo>
                  <a:pt x="0" y="26"/>
                </a:moveTo>
                <a:lnTo>
                  <a:pt x="1021" y="3029"/>
                </a:lnTo>
                <a:lnTo>
                  <a:pt x="1037" y="3028"/>
                </a:lnTo>
                <a:lnTo>
                  <a:pt x="1050" y="3025"/>
                </a:lnTo>
                <a:lnTo>
                  <a:pt x="1061" y="3021"/>
                </a:lnTo>
                <a:lnTo>
                  <a:pt x="1070" y="3017"/>
                </a:lnTo>
                <a:lnTo>
                  <a:pt x="1080" y="3011"/>
                </a:lnTo>
                <a:lnTo>
                  <a:pt x="1083" y="3009"/>
                </a:lnTo>
                <a:lnTo>
                  <a:pt x="62" y="0"/>
                </a:lnTo>
                <a:lnTo>
                  <a:pt x="0" y="26"/>
                </a:lnTo>
                <a:close/>
              </a:path>
            </a:pathLst>
          </a:custGeom>
          <a:solidFill>
            <a:srgbClr val="33BACC"/>
          </a:solidFill>
          <a:ln w="9525">
            <a:noFill/>
            <a:round/>
            <a:headEnd/>
            <a:tailEnd/>
          </a:ln>
        </p:spPr>
        <p:txBody>
          <a:bodyPr vert="horz" wrap="square" lIns="91440" tIns="45720" rIns="91440" bIns="45720" numCol="1" anchor="t" anchorCtr="0" compatLnSpc="1">
            <a:prstTxWarp prst="textNoShape">
              <a:avLst/>
            </a:prstTxWarp>
          </a:bodyPr>
          <a:lstStyle/>
          <a:p>
            <a:endParaRPr lang="pt-BR"/>
          </a:p>
        </p:txBody>
      </p:sp>
      <p:sp>
        <p:nvSpPr>
          <p:cNvPr id="17" name="Espaço Reservado para Texto 16"/>
          <p:cNvSpPr>
            <a:spLocks noGrp="1"/>
          </p:cNvSpPr>
          <p:nvPr>
            <p:ph type="body" sz="quarter" idx="10" hasCustomPrompt="1"/>
          </p:nvPr>
        </p:nvSpPr>
        <p:spPr>
          <a:xfrm>
            <a:off x="3690516" y="2397403"/>
            <a:ext cx="4320480" cy="2592388"/>
          </a:xfrm>
          <a:prstGeom prst="rect">
            <a:avLst/>
          </a:prstGeom>
        </p:spPr>
        <p:txBody>
          <a:bodyPr anchor="ctr"/>
          <a:lstStyle>
            <a:lvl1pPr algn="ctr">
              <a:buNone/>
              <a:defRPr b="1">
                <a:solidFill>
                  <a:srgbClr val="32B9CD"/>
                </a:solidFill>
                <a:latin typeface="Exo 2" pitchFamily="50" charset="0"/>
              </a:defRPr>
            </a:lvl1pPr>
            <a:lvl2pPr algn="ctr">
              <a:buNone/>
              <a:defRPr b="1">
                <a:solidFill>
                  <a:schemeClr val="bg1"/>
                </a:solidFill>
                <a:latin typeface="Exo 2" pitchFamily="50" charset="0"/>
              </a:defRPr>
            </a:lvl2pPr>
            <a:lvl3pPr algn="ctr">
              <a:buNone/>
              <a:defRPr b="1">
                <a:solidFill>
                  <a:schemeClr val="bg1"/>
                </a:solidFill>
                <a:latin typeface="Exo 2" pitchFamily="50" charset="0"/>
              </a:defRPr>
            </a:lvl3pPr>
            <a:lvl4pPr algn="ctr">
              <a:buNone/>
              <a:defRPr b="1">
                <a:solidFill>
                  <a:schemeClr val="bg1"/>
                </a:solidFill>
                <a:latin typeface="Exo 2" pitchFamily="50" charset="0"/>
              </a:defRPr>
            </a:lvl4pPr>
            <a:lvl5pPr algn="ctr">
              <a:buNone/>
              <a:defRPr b="1">
                <a:solidFill>
                  <a:schemeClr val="bg1"/>
                </a:solidFill>
                <a:latin typeface="Exo 2" pitchFamily="50" charset="0"/>
              </a:defRPr>
            </a:lvl5pPr>
          </a:lstStyle>
          <a:p>
            <a:pPr lvl="0"/>
            <a:r>
              <a:rPr lang="pt-BR" dirty="0"/>
              <a:t>Clique para editar o texto de agradecimento.</a:t>
            </a:r>
          </a:p>
        </p:txBody>
      </p:sp>
      <p:sp>
        <p:nvSpPr>
          <p:cNvPr id="19" name="Espaço Reservado para Texto 18"/>
          <p:cNvSpPr>
            <a:spLocks noGrp="1"/>
          </p:cNvSpPr>
          <p:nvPr>
            <p:ph type="body" sz="quarter" idx="11" hasCustomPrompt="1"/>
          </p:nvPr>
        </p:nvSpPr>
        <p:spPr>
          <a:xfrm>
            <a:off x="4913958" y="5940425"/>
            <a:ext cx="3817118" cy="1152574"/>
          </a:xfrm>
          <a:prstGeom prst="rect">
            <a:avLst/>
          </a:prstGeom>
        </p:spPr>
        <p:txBody>
          <a:bodyPr anchor="ctr"/>
          <a:lstStyle>
            <a:lvl1pPr marL="0" indent="0">
              <a:buNone/>
              <a:defRPr sz="2000" baseline="0">
                <a:solidFill>
                  <a:srgbClr val="32B9CD"/>
                </a:solidFill>
              </a:defRPr>
            </a:lvl1pPr>
            <a:lvl2pPr>
              <a:buNone/>
              <a:defRPr sz="1600">
                <a:solidFill>
                  <a:srgbClr val="32B9CD"/>
                </a:solidFill>
              </a:defRPr>
            </a:lvl2pPr>
            <a:lvl3pPr>
              <a:buNone/>
              <a:defRPr sz="1400">
                <a:solidFill>
                  <a:srgbClr val="32B9CD"/>
                </a:solidFill>
              </a:defRPr>
            </a:lvl3pPr>
            <a:lvl4pPr>
              <a:buNone/>
              <a:defRPr sz="1200">
                <a:solidFill>
                  <a:srgbClr val="32B9CD"/>
                </a:solidFill>
              </a:defRPr>
            </a:lvl4pPr>
            <a:lvl5pPr>
              <a:buNone/>
              <a:defRPr sz="1200">
                <a:solidFill>
                  <a:srgbClr val="32B9CD"/>
                </a:solidFill>
              </a:defRPr>
            </a:lvl5pPr>
          </a:lstStyle>
          <a:p>
            <a:pPr lvl="0"/>
            <a:r>
              <a:rPr lang="pt-BR" dirty="0"/>
              <a:t>Clique para editar as informações de contatos (endereços, e-mails, telefones, etc.)</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42296" y="6142225"/>
            <a:ext cx="1941684" cy="72352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5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marcela.alves@bandtec.com.b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1</a:t>
            </a:fld>
            <a:endParaRPr lang="pt-BR" sz="700" dirty="0"/>
          </a:p>
        </p:txBody>
      </p:sp>
      <p:sp>
        <p:nvSpPr>
          <p:cNvPr id="4" name="Espaço Reservado para Texto 3"/>
          <p:cNvSpPr>
            <a:spLocks noGrp="1"/>
          </p:cNvSpPr>
          <p:nvPr>
            <p:ph type="body" sz="quarter" idx="13"/>
          </p:nvPr>
        </p:nvSpPr>
        <p:spPr/>
        <p:txBody>
          <a:bodyPr/>
          <a:lstStyle/>
          <a:p>
            <a:pPr algn="r"/>
            <a:r>
              <a:rPr lang="pt-BR" sz="3600" dirty="0"/>
              <a:t>Atividade Individual</a:t>
            </a:r>
          </a:p>
          <a:p>
            <a:pPr algn="r"/>
            <a:r>
              <a:rPr lang="pt-BR" sz="1600" dirty="0"/>
              <a:t>Nicolas Campos de Carvalho – 11/08/2020</a:t>
            </a:r>
          </a:p>
        </p:txBody>
      </p:sp>
      <p:sp>
        <p:nvSpPr>
          <p:cNvPr id="10" name="CaixaDeTexto 9"/>
          <p:cNvSpPr txBox="1"/>
          <p:nvPr/>
        </p:nvSpPr>
        <p:spPr>
          <a:xfrm>
            <a:off x="77541" y="1085394"/>
            <a:ext cx="10646410" cy="6740307"/>
          </a:xfrm>
          <a:prstGeom prst="rect">
            <a:avLst/>
          </a:prstGeom>
          <a:noFill/>
          <a:ln>
            <a:noFill/>
          </a:ln>
        </p:spPr>
        <p:txBody>
          <a:bodyPr wrap="square" rtlCol="0">
            <a:spAutoFit/>
          </a:bodyPr>
          <a:lstStyle/>
          <a:p>
            <a:pPr algn="ctr">
              <a:spcBef>
                <a:spcPts val="1200"/>
              </a:spcBef>
              <a:spcAft>
                <a:spcPts val="1200"/>
              </a:spcAft>
            </a:pPr>
            <a:r>
              <a:rPr lang="pt-BR" sz="2400" b="1" dirty="0">
                <a:solidFill>
                  <a:srgbClr val="E6005A"/>
                </a:solidFill>
                <a:latin typeface="Exo 2" panose="00000500000000000000" pitchFamily="50" charset="0"/>
              </a:rPr>
              <a:t>Deixe sua percepção de cada empresa que se apresentou no dia de hoje                (B3 e </a:t>
            </a:r>
            <a:r>
              <a:rPr lang="pt-BR" sz="2400" b="1" dirty="0" err="1">
                <a:solidFill>
                  <a:srgbClr val="E6005A"/>
                </a:solidFill>
                <a:latin typeface="Exo 2" panose="00000500000000000000" pitchFamily="50" charset="0"/>
              </a:rPr>
              <a:t>Linx</a:t>
            </a:r>
            <a:r>
              <a:rPr lang="pt-BR" sz="2400" b="1" dirty="0">
                <a:solidFill>
                  <a:srgbClr val="E6005A"/>
                </a:solidFill>
                <a:latin typeface="Exo 2" panose="00000500000000000000" pitchFamily="50" charset="0"/>
              </a:rPr>
              <a:t>):</a:t>
            </a:r>
          </a:p>
          <a:p>
            <a:pPr>
              <a:spcBef>
                <a:spcPts val="1200"/>
              </a:spcBef>
              <a:spcAft>
                <a:spcPts val="1200"/>
              </a:spcAft>
            </a:pPr>
            <a:r>
              <a:rPr lang="pt-BR" sz="2200" dirty="0">
                <a:solidFill>
                  <a:srgbClr val="272A30"/>
                </a:solidFill>
                <a:latin typeface="Exo 2" panose="00000500000000000000" pitchFamily="50" charset="0"/>
              </a:rPr>
              <a:t>1 – </a:t>
            </a:r>
            <a:r>
              <a:rPr lang="pt-BR" sz="2000" dirty="0">
                <a:solidFill>
                  <a:srgbClr val="272A30"/>
                </a:solidFill>
                <a:latin typeface="Exo 2" panose="00000500000000000000" pitchFamily="50" charset="0"/>
              </a:rPr>
              <a:t>Qual é a expectativa que elas possuem em relação ao profissional desejado?</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p>
          <a:p>
            <a:pPr>
              <a:spcBef>
                <a:spcPts val="1200"/>
              </a:spcBef>
              <a:spcAft>
                <a:spcPts val="1200"/>
              </a:spcAft>
            </a:pPr>
            <a:r>
              <a:rPr lang="pt-BR" sz="2000" dirty="0">
                <a:solidFill>
                  <a:srgbClr val="272A30"/>
                </a:solidFill>
                <a:latin typeface="Exo 2" panose="00000500000000000000" pitchFamily="50" charset="0"/>
              </a:rPr>
              <a:t>2 - O que motivaria você a trabalhar nessa empresa?</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A B3 é uma empresa muito interessante no quesito de tratar bem seus assuntos ao redor do Brasil, pela sua expansão nacional. Eu poderia tirar bom proveito de uma experiência trabalhando na empresa.</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r>
              <a:rPr lang="pt-BR" sz="2000" dirty="0">
                <a:solidFill>
                  <a:srgbClr val="272A30"/>
                </a:solidFill>
                <a:latin typeface="Exo 2" panose="00000500000000000000" pitchFamily="50" charset="0"/>
              </a:rPr>
              <a:t>A </a:t>
            </a:r>
            <a:r>
              <a:rPr lang="pt-BR" sz="2000" dirty="0" err="1">
                <a:solidFill>
                  <a:srgbClr val="272A30"/>
                </a:solidFill>
                <a:latin typeface="Exo 2" panose="00000500000000000000" pitchFamily="50" charset="0"/>
              </a:rPr>
              <a:t>Linx</a:t>
            </a:r>
            <a:r>
              <a:rPr lang="pt-BR" sz="2000" dirty="0">
                <a:solidFill>
                  <a:srgbClr val="272A30"/>
                </a:solidFill>
                <a:latin typeface="Exo 2" panose="00000500000000000000" pitchFamily="50" charset="0"/>
              </a:rPr>
              <a:t> me chamou a atenção pela oportunidade que ela oferece aos </a:t>
            </a:r>
            <a:r>
              <a:rPr lang="pt-BR" sz="2000" dirty="0" err="1">
                <a:solidFill>
                  <a:srgbClr val="272A30"/>
                </a:solidFill>
                <a:latin typeface="Exo 2" panose="00000500000000000000" pitchFamily="50" charset="0"/>
              </a:rPr>
              <a:t>estagiáros</a:t>
            </a:r>
            <a:r>
              <a:rPr lang="pt-BR" sz="2000" dirty="0">
                <a:solidFill>
                  <a:srgbClr val="272A30"/>
                </a:solidFill>
                <a:latin typeface="Exo 2" panose="00000500000000000000" pitchFamily="50" charset="0"/>
              </a:rPr>
              <a:t> e a representação que a empresa os coloca, isso é muito importante para mim, pois acredito que é algo que eu admiro e me vejo tendo uma grande evolução no ambiente de trabalho e no meu início de carreira.</a:t>
            </a:r>
            <a:endParaRPr lang="pt-BR" sz="2000" b="1" dirty="0">
              <a:solidFill>
                <a:srgbClr val="E6005A"/>
              </a:solidFill>
              <a:latin typeface="Exo 2" panose="00000500000000000000" pitchFamily="50" charset="0"/>
            </a:endParaRPr>
          </a:p>
          <a:p>
            <a:pPr>
              <a:spcBef>
                <a:spcPts val="1200"/>
              </a:spcBef>
              <a:spcAft>
                <a:spcPts val="1200"/>
              </a:spcAft>
            </a:pPr>
            <a:endParaRPr lang="pt-BR" sz="2200" dirty="0">
              <a:solidFill>
                <a:srgbClr val="272A30"/>
              </a:solidFill>
              <a:latin typeface="Exo 2" panose="00000500000000000000" pitchFamily="50" charset="0"/>
            </a:endParaRPr>
          </a:p>
        </p:txBody>
      </p:sp>
    </p:spTree>
    <p:extLst>
      <p:ext uri="{BB962C8B-B14F-4D97-AF65-F5344CB8AC3E}">
        <p14:creationId xmlns:p14="http://schemas.microsoft.com/office/powerpoint/2010/main" val="355118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2</a:t>
            </a:fld>
            <a:endParaRPr lang="pt-BR" sz="700" dirty="0"/>
          </a:p>
        </p:txBody>
      </p:sp>
      <p:sp>
        <p:nvSpPr>
          <p:cNvPr id="4" name="Espaço Reservado para Texto 3"/>
          <p:cNvSpPr>
            <a:spLocks noGrp="1"/>
          </p:cNvSpPr>
          <p:nvPr>
            <p:ph type="body" sz="quarter" idx="13"/>
          </p:nvPr>
        </p:nvSpPr>
        <p:spPr/>
        <p:txBody>
          <a:bodyPr/>
          <a:lstStyle/>
          <a:p>
            <a:pPr algn="r"/>
            <a:r>
              <a:rPr lang="pt-BR" sz="3600" dirty="0"/>
              <a:t>Atividade Individual</a:t>
            </a:r>
          </a:p>
          <a:p>
            <a:pPr algn="r"/>
            <a:r>
              <a:rPr lang="pt-BR" sz="1600" dirty="0"/>
              <a:t>Nicolas Campos de Carvalho – 11/08/2020</a:t>
            </a:r>
          </a:p>
          <a:p>
            <a:endParaRPr lang="pt-BR" sz="3600" dirty="0"/>
          </a:p>
        </p:txBody>
      </p:sp>
      <p:sp>
        <p:nvSpPr>
          <p:cNvPr id="10" name="CaixaDeTexto 9"/>
          <p:cNvSpPr txBox="1"/>
          <p:nvPr/>
        </p:nvSpPr>
        <p:spPr>
          <a:xfrm>
            <a:off x="46990" y="1238581"/>
            <a:ext cx="10646410" cy="5632311"/>
          </a:xfrm>
          <a:prstGeom prst="rect">
            <a:avLst/>
          </a:prstGeom>
          <a:noFill/>
          <a:ln>
            <a:noFill/>
          </a:ln>
        </p:spPr>
        <p:txBody>
          <a:bodyPr wrap="square" rtlCol="0">
            <a:spAutoFit/>
          </a:bodyPr>
          <a:lstStyle/>
          <a:p>
            <a:pPr>
              <a:spcBef>
                <a:spcPts val="1200"/>
              </a:spcBef>
              <a:spcAft>
                <a:spcPts val="1200"/>
              </a:spcAft>
            </a:pPr>
            <a:r>
              <a:rPr lang="pt-BR" sz="2000" dirty="0">
                <a:solidFill>
                  <a:srgbClr val="272A30"/>
                </a:solidFill>
                <a:latin typeface="Exo 2" panose="00000500000000000000" pitchFamily="50" charset="0"/>
              </a:rPr>
              <a:t>3 – Que característica(s) você possui que combina(m) com a empresa?</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p>
          <a:p>
            <a:pPr>
              <a:spcBef>
                <a:spcPts val="1200"/>
              </a:spcBef>
              <a:spcAft>
                <a:spcPts val="1200"/>
              </a:spcAft>
            </a:pPr>
            <a:r>
              <a:rPr lang="pt-BR" sz="2000" dirty="0">
                <a:solidFill>
                  <a:srgbClr val="272A30"/>
                </a:solidFill>
                <a:latin typeface="Exo 2" panose="00000500000000000000" pitchFamily="50" charset="0"/>
              </a:rPr>
              <a:t>4 - O que você teria de desenvolver ou aperfeiçoar em você para trabalhar nessas empresas?</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A B3 é uma empresa bem presente no Brasil e se faz muito importante e, para que eu consiga acompanhar, terei de ser uma pessoa com conhecimentos gerais mais avançados, dependendo da área em que eu me encontrar dentro da empresa. Além de poder ter a chance de me tornar uma pessoa mais culta.</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r>
              <a:rPr lang="pt-BR" sz="2000" dirty="0">
                <a:solidFill>
                  <a:srgbClr val="272A30"/>
                </a:solidFill>
                <a:latin typeface="Exo 2" panose="00000500000000000000" pitchFamily="50" charset="0"/>
              </a:rPr>
              <a:t>Como a </a:t>
            </a:r>
            <a:r>
              <a:rPr lang="pt-BR" sz="2000" dirty="0" err="1">
                <a:solidFill>
                  <a:srgbClr val="272A30"/>
                </a:solidFill>
                <a:latin typeface="Exo 2" panose="00000500000000000000" pitchFamily="50" charset="0"/>
              </a:rPr>
              <a:t>Linx</a:t>
            </a:r>
            <a:r>
              <a:rPr lang="pt-BR" sz="2000" dirty="0">
                <a:solidFill>
                  <a:srgbClr val="272A30"/>
                </a:solidFill>
                <a:latin typeface="Exo 2" panose="00000500000000000000" pitchFamily="50" charset="0"/>
              </a:rPr>
              <a:t> é uma empresa que promove muito a presença dos seus funcionários, terei de melhorar a minha capacidade social e me adequar às várias situações em que eu posso ser alocado, dependendo de como será a minha rotina de trabalho.</a:t>
            </a:r>
            <a:endParaRPr lang="pt-BR" sz="2000" b="1" dirty="0">
              <a:solidFill>
                <a:srgbClr val="E6005A"/>
              </a:solidFill>
              <a:latin typeface="Exo 2" panose="00000500000000000000" pitchFamily="50" charset="0"/>
            </a:endParaRPr>
          </a:p>
          <a:p>
            <a:pPr>
              <a:spcBef>
                <a:spcPts val="1200"/>
              </a:spcBef>
              <a:spcAft>
                <a:spcPts val="1200"/>
              </a:spcAft>
            </a:pPr>
            <a:endParaRPr lang="pt-BR" sz="2000" b="1" dirty="0">
              <a:solidFill>
                <a:srgbClr val="E6005A"/>
              </a:solidFill>
              <a:latin typeface="Exo 2" panose="00000500000000000000" pitchFamily="50" charset="0"/>
            </a:endParaRPr>
          </a:p>
        </p:txBody>
      </p:sp>
    </p:spTree>
    <p:extLst>
      <p:ext uri="{BB962C8B-B14F-4D97-AF65-F5344CB8AC3E}">
        <p14:creationId xmlns:p14="http://schemas.microsoft.com/office/powerpoint/2010/main" val="63559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4"/>
          </p:nvPr>
        </p:nvSpPr>
        <p:spPr/>
        <p:txBody>
          <a:bodyPr/>
          <a:lstStyle/>
          <a:p>
            <a:pPr>
              <a:defRPr/>
            </a:pPr>
            <a:fld id="{B66251D2-9488-44CD-87B4-F793A73C4A01}" type="slidenum">
              <a:rPr lang="pt-BR" smtClean="0"/>
              <a:pPr>
                <a:defRPr/>
              </a:pPr>
              <a:t>3</a:t>
            </a:fld>
            <a:endParaRPr lang="pt-BR" sz="700" dirty="0"/>
          </a:p>
        </p:txBody>
      </p:sp>
      <p:sp>
        <p:nvSpPr>
          <p:cNvPr id="4" name="Espaço Reservado para Texto 3"/>
          <p:cNvSpPr>
            <a:spLocks noGrp="1"/>
          </p:cNvSpPr>
          <p:nvPr>
            <p:ph type="body" sz="quarter" idx="13"/>
          </p:nvPr>
        </p:nvSpPr>
        <p:spPr/>
        <p:txBody>
          <a:bodyPr/>
          <a:lstStyle/>
          <a:p>
            <a:pPr algn="r"/>
            <a:r>
              <a:rPr lang="pt-BR" sz="3600" dirty="0"/>
              <a:t>Atividade Individual</a:t>
            </a:r>
          </a:p>
          <a:p>
            <a:pPr algn="r"/>
            <a:r>
              <a:rPr lang="pt-BR" sz="1600" dirty="0"/>
              <a:t>Nicolas Campos de Carvalho – 11/08/2020</a:t>
            </a:r>
          </a:p>
          <a:p>
            <a:endParaRPr lang="pt-BR" sz="3600" dirty="0"/>
          </a:p>
        </p:txBody>
      </p:sp>
      <p:sp>
        <p:nvSpPr>
          <p:cNvPr id="10" name="CaixaDeTexto 9"/>
          <p:cNvSpPr txBox="1"/>
          <p:nvPr/>
        </p:nvSpPr>
        <p:spPr>
          <a:xfrm>
            <a:off x="46990" y="1188343"/>
            <a:ext cx="10646410" cy="4708981"/>
          </a:xfrm>
          <a:prstGeom prst="rect">
            <a:avLst/>
          </a:prstGeom>
          <a:noFill/>
          <a:ln>
            <a:noFill/>
          </a:ln>
        </p:spPr>
        <p:txBody>
          <a:bodyPr wrap="square" rtlCol="0">
            <a:spAutoFit/>
          </a:bodyPr>
          <a:lstStyle/>
          <a:p>
            <a:pPr>
              <a:spcBef>
                <a:spcPts val="1200"/>
              </a:spcBef>
              <a:spcAft>
                <a:spcPts val="1200"/>
              </a:spcAft>
            </a:pPr>
            <a:r>
              <a:rPr lang="pt-BR" sz="2000" dirty="0">
                <a:solidFill>
                  <a:srgbClr val="272A30"/>
                </a:solidFill>
                <a:latin typeface="Exo 2" panose="00000500000000000000" pitchFamily="50" charset="0"/>
              </a:rPr>
              <a:t>5 – Há algo que não se identificou?</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Não consegui pensar em nada até agora.</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r>
              <a:rPr lang="pt-BR" sz="2000" dirty="0">
                <a:solidFill>
                  <a:srgbClr val="272A30"/>
                </a:solidFill>
                <a:latin typeface="Exo 2" panose="00000500000000000000" pitchFamily="50" charset="0"/>
              </a:rPr>
              <a:t>Não consegui pensar em nada até agora.</a:t>
            </a:r>
          </a:p>
          <a:p>
            <a:pPr>
              <a:spcBef>
                <a:spcPts val="1200"/>
              </a:spcBef>
              <a:spcAft>
                <a:spcPts val="1200"/>
              </a:spcAft>
            </a:pPr>
            <a:endParaRPr lang="pt-BR" sz="2000" dirty="0">
              <a:solidFill>
                <a:srgbClr val="272A30"/>
              </a:solidFill>
              <a:latin typeface="Exo 2" panose="00000500000000000000" pitchFamily="50" charset="0"/>
            </a:endParaRPr>
          </a:p>
          <a:p>
            <a:pPr>
              <a:spcBef>
                <a:spcPts val="1200"/>
              </a:spcBef>
              <a:spcAft>
                <a:spcPts val="1200"/>
              </a:spcAft>
            </a:pPr>
            <a:r>
              <a:rPr lang="pt-BR" sz="2000" dirty="0">
                <a:solidFill>
                  <a:srgbClr val="272A30"/>
                </a:solidFill>
                <a:latin typeface="Exo 2" panose="00000500000000000000" pitchFamily="50" charset="0"/>
              </a:rPr>
              <a:t>6 – Alguma curiosidade (dúvidas sobre área, projeto, negócio...) que ainda tem?</a:t>
            </a:r>
          </a:p>
          <a:p>
            <a:pPr>
              <a:spcBef>
                <a:spcPts val="1200"/>
              </a:spcBef>
              <a:spcAft>
                <a:spcPts val="1200"/>
              </a:spcAft>
            </a:pPr>
            <a:r>
              <a:rPr lang="pt-BR" sz="2000" b="1" dirty="0">
                <a:solidFill>
                  <a:srgbClr val="E6005A"/>
                </a:solidFill>
                <a:latin typeface="Exo 2" panose="00000500000000000000" pitchFamily="50" charset="0"/>
              </a:rPr>
              <a:t>B3 –</a:t>
            </a:r>
            <a:r>
              <a:rPr lang="pt-BR" sz="2000" dirty="0">
                <a:solidFill>
                  <a:srgbClr val="272A30"/>
                </a:solidFill>
                <a:latin typeface="Exo 2" panose="00000500000000000000" pitchFamily="50" charset="0"/>
              </a:rPr>
              <a:t> </a:t>
            </a:r>
          </a:p>
          <a:p>
            <a:pPr>
              <a:spcBef>
                <a:spcPts val="1200"/>
              </a:spcBef>
              <a:spcAft>
                <a:spcPts val="1200"/>
              </a:spcAft>
            </a:pPr>
            <a:r>
              <a:rPr lang="pt-BR" sz="2000" b="1" dirty="0" err="1">
                <a:solidFill>
                  <a:srgbClr val="E6005A"/>
                </a:solidFill>
                <a:latin typeface="Exo 2" panose="00000500000000000000" pitchFamily="50" charset="0"/>
              </a:rPr>
              <a:t>Linx</a:t>
            </a:r>
            <a:r>
              <a:rPr lang="pt-BR" sz="2000" b="1" dirty="0">
                <a:solidFill>
                  <a:srgbClr val="E6005A"/>
                </a:solidFill>
                <a:latin typeface="Exo 2" panose="00000500000000000000" pitchFamily="50" charset="0"/>
              </a:rPr>
              <a:t> - </a:t>
            </a:r>
          </a:p>
          <a:p>
            <a:pPr>
              <a:spcBef>
                <a:spcPts val="1200"/>
              </a:spcBef>
              <a:spcAft>
                <a:spcPts val="1200"/>
              </a:spcAft>
            </a:pPr>
            <a:r>
              <a:rPr lang="pt-BR" sz="2000" dirty="0">
                <a:solidFill>
                  <a:srgbClr val="272A30"/>
                </a:solidFill>
                <a:latin typeface="Exo 2" panose="00000500000000000000" pitchFamily="50" charset="0"/>
              </a:rPr>
              <a:t>Enviar por e-mail: </a:t>
            </a:r>
            <a:r>
              <a:rPr lang="pt-BR" sz="2000" dirty="0">
                <a:solidFill>
                  <a:srgbClr val="272A30"/>
                </a:solidFill>
                <a:latin typeface="Exo 2" panose="00000500000000000000" pitchFamily="50" charset="0"/>
                <a:hlinkClick r:id="rId2"/>
              </a:rPr>
              <a:t>marcela.alves@bandtec.com.br</a:t>
            </a:r>
            <a:r>
              <a:rPr lang="pt-BR" sz="2000" dirty="0">
                <a:solidFill>
                  <a:srgbClr val="272A30"/>
                </a:solidFill>
                <a:latin typeface="Exo 2" panose="00000500000000000000" pitchFamily="50" charset="0"/>
              </a:rPr>
              <a:t> até 11/08 às 16h30. </a:t>
            </a:r>
            <a:endParaRPr lang="pt-BR" sz="2000" b="1" dirty="0">
              <a:latin typeface="Exo 2" panose="00000500000000000000" pitchFamily="50" charset="0"/>
            </a:endParaRPr>
          </a:p>
        </p:txBody>
      </p:sp>
    </p:spTree>
    <p:extLst>
      <p:ext uri="{BB962C8B-B14F-4D97-AF65-F5344CB8AC3E}">
        <p14:creationId xmlns:p14="http://schemas.microsoft.com/office/powerpoint/2010/main" val="363958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Conteúd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cerramento / Agradeci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13302</TotalTime>
  <Words>385</Words>
  <Application>Microsoft Office PowerPoint</Application>
  <PresentationFormat>Personalizar</PresentationFormat>
  <Paragraphs>30</Paragraphs>
  <Slides>3</Slides>
  <Notes>0</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3</vt:i4>
      </vt:variant>
    </vt:vector>
  </HeadingPairs>
  <TitlesOfParts>
    <vt:vector size="8" baseType="lpstr">
      <vt:lpstr>Arial</vt:lpstr>
      <vt:lpstr>Calibri</vt:lpstr>
      <vt:lpstr>Exo 2</vt:lpstr>
      <vt:lpstr>Conteúdo</vt:lpstr>
      <vt:lpstr>Encerramento / Agradecimento</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Akira</dc:creator>
  <cp:lastModifiedBy>NICOLAS CAMPOS DE CARVALHO .</cp:lastModifiedBy>
  <cp:revision>278</cp:revision>
  <dcterms:created xsi:type="dcterms:W3CDTF">2016-12-01T16:19:35Z</dcterms:created>
  <dcterms:modified xsi:type="dcterms:W3CDTF">2020-08-11T19:11:58Z</dcterms:modified>
</cp:coreProperties>
</file>