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A7CAC-7894-4554-BE24-926AF942233B}" v="449" dt="2020-10-18T19:22:54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81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00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8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1305" y="376746"/>
            <a:ext cx="7343775" cy="1161591"/>
          </a:xfrm>
        </p:spPr>
        <p:txBody>
          <a:bodyPr anchor="b">
            <a:normAutofit/>
          </a:bodyPr>
          <a:lstStyle/>
          <a:p>
            <a:r>
              <a:rPr lang="en-US" sz="7200" b="1" i="1" dirty="0" err="1"/>
              <a:t>Projeto</a:t>
            </a:r>
            <a:r>
              <a:rPr lang="en-US" sz="7200" b="1" i="1" dirty="0"/>
              <a:t> </a:t>
            </a:r>
            <a:r>
              <a:rPr lang="en-US" sz="7200" b="1" i="1" dirty="0" err="1"/>
              <a:t>Vaccinus</a:t>
            </a:r>
            <a:endParaRPr lang="en-US" sz="7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3040" y="5507156"/>
            <a:ext cx="1422400" cy="341495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01192063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CCCF-9EBF-4DA9-A674-39EEFCDD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/>
              <a:t>Sobre</a:t>
            </a:r>
            <a:r>
              <a:rPr lang="en-US" i="1"/>
              <a:t> o </a:t>
            </a:r>
            <a:r>
              <a:rPr lang="en-US" i="1" err="1"/>
              <a:t>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45FE-E86E-4A92-B0AC-F17F7B89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O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Projeto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Vaccinus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traz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opção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de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monitoramento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de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temperatura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containers de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armazenamento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de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vacinas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alertando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atualizando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o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cliente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de tempo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tempo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durante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o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processo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de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transportação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por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meio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de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notificações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alertas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seu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perfil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cadastrado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nosso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site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institucional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empresa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surge com o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objetivo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zerar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as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perdas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desses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recursos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geram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grandes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prejuízos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somente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financeiros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mas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sociais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 pois 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demanda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vacinação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da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população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é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atendida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por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conseguinte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saúde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bem-estar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desta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é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afetada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940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D4D7BC-3265-4CC9-A041-F7BAB258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 descr="Website, timeline&#10;&#10;Description automatically generated">
            <a:extLst>
              <a:ext uri="{FF2B5EF4-FFF2-40B4-BE49-F238E27FC236}">
                <a16:creationId xmlns:a16="http://schemas.microsoft.com/office/drawing/2014/main" id="{EE2986BB-7431-4AA1-A763-0050B7CE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42" y="283139"/>
            <a:ext cx="7392164" cy="2369518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C2ECDA72-1661-4ECE-B9D4-1561DF7C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30" y="2616800"/>
            <a:ext cx="7397965" cy="3966681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FE0127-8AF5-4BFA-BC26-8660D1E0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AEBA0BB-D7A5-4A4C-9DFA-C4EFBB0B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90555E-E94B-49EE-A532-1582F482F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48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44B3-6A83-4DA7-848D-E64A8CBC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907E64E-6077-4D0B-A869-10C62BA8F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9" y="1284061"/>
            <a:ext cx="11567303" cy="4976542"/>
          </a:xfrm>
        </p:spPr>
      </p:pic>
    </p:spTree>
    <p:extLst>
      <p:ext uri="{BB962C8B-B14F-4D97-AF65-F5344CB8AC3E}">
        <p14:creationId xmlns:p14="http://schemas.microsoft.com/office/powerpoint/2010/main" val="37544600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3DFloatVTI</vt:lpstr>
      <vt:lpstr>Projeto Vaccinus</vt:lpstr>
      <vt:lpstr>Sobre o projeto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2020-10-18T17:37:33Z</dcterms:created>
  <dcterms:modified xsi:type="dcterms:W3CDTF">2020-10-18T19:25:46Z</dcterms:modified>
</cp:coreProperties>
</file>