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uno\Desktop\Plant.ai\Levantamento%20de%20dados\DadosC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uno\Desktop\Plant.ai\Levantamento%20de%20dados\DadosC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Temperatura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7084014899672423E-3"/>
          <c:y val="0.13221926212182913"/>
          <c:w val="0.97173586120345345"/>
          <c:h val="0.72910559289395016"/>
        </c:manualLayout>
      </c:layout>
      <c:lineChart>
        <c:grouping val="standard"/>
        <c:varyColors val="0"/>
        <c:ser>
          <c:idx val="0"/>
          <c:order val="0"/>
          <c:tx>
            <c:strRef>
              <c:f>Planilha2!$I$60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marker>
          <c:dLbls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Planilha2!$I$61:$I$67</c:f>
              <c:numCache>
                <c:formatCode>General</c:formatCode>
                <c:ptCount val="7"/>
                <c:pt idx="0">
                  <c:v>12</c:v>
                </c:pt>
                <c:pt idx="1">
                  <c:v>18</c:v>
                </c:pt>
                <c:pt idx="2">
                  <c:v>23</c:v>
                </c:pt>
                <c:pt idx="3">
                  <c:v>30</c:v>
                </c:pt>
                <c:pt idx="4">
                  <c:v>12</c:v>
                </c:pt>
                <c:pt idx="5">
                  <c:v>25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90-4378-8F89-054676BB9CE4}"/>
            </c:ext>
          </c:extLst>
        </c:ser>
        <c:ser>
          <c:idx val="1"/>
          <c:order val="1"/>
          <c:tx>
            <c:strRef>
              <c:f>Planilha2!$J$60</c:f>
              <c:strCache>
                <c:ptCount val="1"/>
                <c:pt idx="0">
                  <c:v>Temp. minima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Planilha2!$J$61:$J$67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90-4378-8F89-054676BB9CE4}"/>
            </c:ext>
          </c:extLst>
        </c:ser>
        <c:ser>
          <c:idx val="2"/>
          <c:order val="2"/>
          <c:tx>
            <c:strRef>
              <c:f>Planilha2!$K$60</c:f>
              <c:strCache>
                <c:ptCount val="1"/>
                <c:pt idx="0">
                  <c:v>Alerta(frio)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Planilha2!$K$61:$K$67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90-4378-8F89-054676BB9CE4}"/>
            </c:ext>
          </c:extLst>
        </c:ser>
        <c:ser>
          <c:idx val="3"/>
          <c:order val="3"/>
          <c:tx>
            <c:strRef>
              <c:f>Planilha2!$L$60</c:f>
              <c:strCache>
                <c:ptCount val="1"/>
                <c:pt idx="0">
                  <c:v>Alerta(calor)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Planilha2!$L$61:$L$67</c:f>
              <c:numCache>
                <c:formatCode>General</c:formatCode>
                <c:ptCount val="7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90-4378-8F89-054676BB9CE4}"/>
            </c:ext>
          </c:extLst>
        </c:ser>
        <c:ser>
          <c:idx val="4"/>
          <c:order val="4"/>
          <c:tx>
            <c:strRef>
              <c:f>Planilha2!$M$60</c:f>
              <c:strCache>
                <c:ptCount val="1"/>
                <c:pt idx="0">
                  <c:v>Temp. maxima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Planilha2!$M$61:$M$67</c:f>
              <c:numCache>
                <c:formatCode>General</c:formatCode>
                <c:ptCount val="7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90-4378-8F89-054676BB9C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75422560"/>
        <c:axId val="1975417152"/>
      </c:lineChart>
      <c:catAx>
        <c:axId val="1975422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5417152"/>
        <c:crosses val="autoZero"/>
        <c:auto val="1"/>
        <c:lblAlgn val="ctr"/>
        <c:lblOffset val="100"/>
        <c:noMultiLvlLbl val="0"/>
      </c:catAx>
      <c:valAx>
        <c:axId val="197541715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754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Umidade</a:t>
            </a:r>
          </a:p>
        </c:rich>
      </c:tx>
      <c:layout>
        <c:manualLayout>
          <c:xMode val="edge"/>
          <c:yMode val="edge"/>
          <c:x val="0.46233885939193725"/>
          <c:y val="5.3270642250503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Planilha2!$A$13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marker>
          <c:dLbls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Planilha2!$A$14:$A$20</c:f>
              <c:numCache>
                <c:formatCode>General</c:formatCode>
                <c:ptCount val="7"/>
                <c:pt idx="0">
                  <c:v>63</c:v>
                </c:pt>
                <c:pt idx="1">
                  <c:v>55</c:v>
                </c:pt>
                <c:pt idx="2">
                  <c:v>75</c:v>
                </c:pt>
                <c:pt idx="3">
                  <c:v>70</c:v>
                </c:pt>
                <c:pt idx="4">
                  <c:v>83</c:v>
                </c:pt>
                <c:pt idx="5">
                  <c:v>77</c:v>
                </c:pt>
                <c:pt idx="6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16-4D14-94FA-38E45B365B16}"/>
            </c:ext>
          </c:extLst>
        </c:ser>
        <c:ser>
          <c:idx val="1"/>
          <c:order val="1"/>
          <c:tx>
            <c:strRef>
              <c:f>Planilha2!$B$13</c:f>
              <c:strCache>
                <c:ptCount val="1"/>
                <c:pt idx="0">
                  <c:v>Temp. minima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Planilha2!$B$14:$B$20</c:f>
              <c:numCache>
                <c:formatCode>General</c:formatCode>
                <c:ptCount val="7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6-4D14-94FA-38E45B365B16}"/>
            </c:ext>
          </c:extLst>
        </c:ser>
        <c:ser>
          <c:idx val="2"/>
          <c:order val="2"/>
          <c:tx>
            <c:strRef>
              <c:f>Planilha2!$C$13</c:f>
              <c:strCache>
                <c:ptCount val="1"/>
                <c:pt idx="0">
                  <c:v>Temp. maxima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Planilha2!$C$14:$C$20</c:f>
              <c:numCache>
                <c:formatCode>General</c:formatCode>
                <c:ptCount val="7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6-4D14-94FA-38E45B365B16}"/>
            </c:ext>
          </c:extLst>
        </c:ser>
        <c:ser>
          <c:idx val="3"/>
          <c:order val="3"/>
          <c:tx>
            <c:strRef>
              <c:f>Planilha2!$D$13</c:f>
              <c:strCache>
                <c:ptCount val="1"/>
                <c:pt idx="0">
                  <c:v>Alerta(pouco agua)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Planilha2!$D$14:$D$20</c:f>
              <c:numCache>
                <c:formatCode>General</c:formatCode>
                <c:ptCount val="7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6-4D14-94FA-38E45B365B16}"/>
            </c:ext>
          </c:extLst>
        </c:ser>
        <c:ser>
          <c:idx val="4"/>
          <c:order val="4"/>
          <c:tx>
            <c:strRef>
              <c:f>Planilha2!$E$13</c:f>
              <c:strCache>
                <c:ptCount val="1"/>
                <c:pt idx="0">
                  <c:v>Alerta(Muita agua)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solidFill>
                <a:schemeClr val="accent4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Planilha2!$E$14:$E$20</c:f>
              <c:numCache>
                <c:formatCode>General</c:formatCode>
                <c:ptCount val="7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6-4D14-94FA-38E45B365B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1927136"/>
        <c:axId val="1921932544"/>
      </c:lineChart>
      <c:catAx>
        <c:axId val="1921927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21932544"/>
        <c:crosses val="autoZero"/>
        <c:auto val="1"/>
        <c:lblAlgn val="ctr"/>
        <c:lblOffset val="100"/>
        <c:noMultiLvlLbl val="0"/>
      </c:catAx>
      <c:valAx>
        <c:axId val="19219325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219271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8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6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7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2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B7F0-DA48-45D7-B321-1AEE4F30431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F381-C4F9-4B9E-B16A-AF357033BE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5750" y="2038350"/>
            <a:ext cx="4000500" cy="920750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Plant.ai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/>
                </a:solidFill>
                <a:latin typeface="Bauhaus 93" panose="04030905020B02020C02" pitchFamily="82" charset="0"/>
              </a:rPr>
              <a:t>“Sua vida nas suas mãos”</a:t>
            </a:r>
          </a:p>
        </p:txBody>
      </p:sp>
    </p:spTree>
    <p:extLst>
      <p:ext uri="{BB962C8B-B14F-4D97-AF65-F5344CB8AC3E}">
        <p14:creationId xmlns:p14="http://schemas.microsoft.com/office/powerpoint/2010/main" val="8041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/>
                </a:solidFill>
                <a:latin typeface="Arial Black" panose="020B0A04020102020204" pitchFamily="34" charset="0"/>
              </a:rPr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87575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Um vaso  para planta (flores e alimentos) que ajuda no processo de plantio e cuidado das plantas, para que se possa plantar e cuidar do próprio alimento, livre de conservantes e outros tipos de produtos químicos.</a:t>
            </a:r>
          </a:p>
        </p:txBody>
      </p:sp>
    </p:spTree>
    <p:extLst>
      <p:ext uri="{BB962C8B-B14F-4D97-AF65-F5344CB8AC3E}">
        <p14:creationId xmlns:p14="http://schemas.microsoft.com/office/powerpoint/2010/main" val="129559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15860"/>
              </p:ext>
            </p:extLst>
          </p:nvPr>
        </p:nvGraphicFramePr>
        <p:xfrm>
          <a:off x="667656" y="587827"/>
          <a:ext cx="10488024" cy="2442755"/>
        </p:xfrm>
        <a:graphic>
          <a:graphicData uri="http://schemas.openxmlformats.org/drawingml/2006/table">
            <a:tbl>
              <a:tblPr/>
              <a:tblGrid>
                <a:gridCol w="969224">
                  <a:extLst>
                    <a:ext uri="{9D8B030D-6E8A-4147-A177-3AD203B41FA5}">
                      <a16:colId xmlns:a16="http://schemas.microsoft.com/office/drawing/2014/main" val="2933750749"/>
                    </a:ext>
                  </a:extLst>
                </a:gridCol>
                <a:gridCol w="2060877">
                  <a:extLst>
                    <a:ext uri="{9D8B030D-6E8A-4147-A177-3AD203B41FA5}">
                      <a16:colId xmlns:a16="http://schemas.microsoft.com/office/drawing/2014/main" val="3862122080"/>
                    </a:ext>
                  </a:extLst>
                </a:gridCol>
                <a:gridCol w="1550758">
                  <a:extLst>
                    <a:ext uri="{9D8B030D-6E8A-4147-A177-3AD203B41FA5}">
                      <a16:colId xmlns:a16="http://schemas.microsoft.com/office/drawing/2014/main" val="720671545"/>
                    </a:ext>
                  </a:extLst>
                </a:gridCol>
                <a:gridCol w="1856828">
                  <a:extLst>
                    <a:ext uri="{9D8B030D-6E8A-4147-A177-3AD203B41FA5}">
                      <a16:colId xmlns:a16="http://schemas.microsoft.com/office/drawing/2014/main" val="3378004017"/>
                    </a:ext>
                  </a:extLst>
                </a:gridCol>
                <a:gridCol w="877403">
                  <a:extLst>
                    <a:ext uri="{9D8B030D-6E8A-4147-A177-3AD203B41FA5}">
                      <a16:colId xmlns:a16="http://schemas.microsoft.com/office/drawing/2014/main" val="3547133168"/>
                    </a:ext>
                  </a:extLst>
                </a:gridCol>
                <a:gridCol w="1254889">
                  <a:extLst>
                    <a:ext uri="{9D8B030D-6E8A-4147-A177-3AD203B41FA5}">
                      <a16:colId xmlns:a16="http://schemas.microsoft.com/office/drawing/2014/main" val="1271738672"/>
                    </a:ext>
                  </a:extLst>
                </a:gridCol>
                <a:gridCol w="1918045">
                  <a:extLst>
                    <a:ext uri="{9D8B030D-6E8A-4147-A177-3AD203B41FA5}">
                      <a16:colId xmlns:a16="http://schemas.microsoft.com/office/drawing/2014/main" val="1617379109"/>
                    </a:ext>
                  </a:extLst>
                </a:gridCol>
              </a:tblGrid>
              <a:tr h="25873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Temperatura (</a:t>
                      </a:r>
                      <a:r>
                        <a:rPr lang="pt-BR" sz="14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ºC</a:t>
                      </a:r>
                      <a:r>
                        <a:rPr lang="pt-BR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19646"/>
                  </a:ext>
                </a:extLst>
              </a:tr>
              <a:tr h="41753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PLANTA EM RISCO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MUITO FRIO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MUITO CALOR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PLANTA EM RISCO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68072"/>
                  </a:ext>
                </a:extLst>
              </a:tr>
              <a:tr h="3104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Tomate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00057"/>
                  </a:ext>
                </a:extLst>
              </a:tr>
              <a:tr h="41753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Morango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14,25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19,5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19,5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24,75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73009"/>
                  </a:ext>
                </a:extLst>
              </a:tr>
              <a:tr h="3104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Salsa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57378"/>
                  </a:ext>
                </a:extLst>
              </a:tr>
              <a:tr h="3104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Pimenta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22,25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30,75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76030"/>
                  </a:ext>
                </a:extLst>
              </a:tr>
              <a:tr h="41753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Orquídea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91863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25088"/>
              </p:ext>
            </p:extLst>
          </p:nvPr>
        </p:nvGraphicFramePr>
        <p:xfrm>
          <a:off x="667656" y="3481773"/>
          <a:ext cx="10605590" cy="2056876"/>
        </p:xfrm>
        <a:graphic>
          <a:graphicData uri="http://schemas.openxmlformats.org/drawingml/2006/table">
            <a:tbl>
              <a:tblPr/>
              <a:tblGrid>
                <a:gridCol w="980089">
                  <a:extLst>
                    <a:ext uri="{9D8B030D-6E8A-4147-A177-3AD203B41FA5}">
                      <a16:colId xmlns:a16="http://schemas.microsoft.com/office/drawing/2014/main" val="866155928"/>
                    </a:ext>
                  </a:extLst>
                </a:gridCol>
                <a:gridCol w="2083978">
                  <a:extLst>
                    <a:ext uri="{9D8B030D-6E8A-4147-A177-3AD203B41FA5}">
                      <a16:colId xmlns:a16="http://schemas.microsoft.com/office/drawing/2014/main" val="3333298151"/>
                    </a:ext>
                  </a:extLst>
                </a:gridCol>
                <a:gridCol w="1568142">
                  <a:extLst>
                    <a:ext uri="{9D8B030D-6E8A-4147-A177-3AD203B41FA5}">
                      <a16:colId xmlns:a16="http://schemas.microsoft.com/office/drawing/2014/main" val="3228404304"/>
                    </a:ext>
                  </a:extLst>
                </a:gridCol>
                <a:gridCol w="1877643">
                  <a:extLst>
                    <a:ext uri="{9D8B030D-6E8A-4147-A177-3AD203B41FA5}">
                      <a16:colId xmlns:a16="http://schemas.microsoft.com/office/drawing/2014/main" val="3831350153"/>
                    </a:ext>
                  </a:extLst>
                </a:gridCol>
                <a:gridCol w="887237">
                  <a:extLst>
                    <a:ext uri="{9D8B030D-6E8A-4147-A177-3AD203B41FA5}">
                      <a16:colId xmlns:a16="http://schemas.microsoft.com/office/drawing/2014/main" val="2697025471"/>
                    </a:ext>
                  </a:extLst>
                </a:gridCol>
                <a:gridCol w="1268957">
                  <a:extLst>
                    <a:ext uri="{9D8B030D-6E8A-4147-A177-3AD203B41FA5}">
                      <a16:colId xmlns:a16="http://schemas.microsoft.com/office/drawing/2014/main" val="221410707"/>
                    </a:ext>
                  </a:extLst>
                </a:gridCol>
                <a:gridCol w="1939544">
                  <a:extLst>
                    <a:ext uri="{9D8B030D-6E8A-4147-A177-3AD203B41FA5}">
                      <a16:colId xmlns:a16="http://schemas.microsoft.com/office/drawing/2014/main" val="636662336"/>
                    </a:ext>
                  </a:extLst>
                </a:gridCol>
              </a:tblGrid>
              <a:tr h="28970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Umidade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03356"/>
                  </a:ext>
                </a:extLst>
              </a:tr>
              <a:tr h="362126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PLANTA EM RISCO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POUCA ÁGUA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MUITA ÁGUA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PLANTA EM RISCO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274"/>
                  </a:ext>
                </a:extLst>
              </a:tr>
              <a:tr h="36212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Tomate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5419"/>
                  </a:ext>
                </a:extLst>
              </a:tr>
              <a:tr h="34764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Morango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63,75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71,25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49907"/>
                  </a:ext>
                </a:extLst>
              </a:tr>
              <a:tr h="34764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Pimenta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26261"/>
                  </a:ext>
                </a:extLst>
              </a:tr>
              <a:tr h="34764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Orquídea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20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Tomate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01950"/>
              </p:ext>
            </p:extLst>
          </p:nvPr>
        </p:nvGraphicFramePr>
        <p:xfrm>
          <a:off x="1218110" y="1789611"/>
          <a:ext cx="9937569" cy="433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4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Tomate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104867"/>
              </p:ext>
            </p:extLst>
          </p:nvPr>
        </p:nvGraphicFramePr>
        <p:xfrm>
          <a:off x="981074" y="1825625"/>
          <a:ext cx="9848852" cy="405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63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Rounded MT Bold</vt:lpstr>
      <vt:lpstr>Bauhaus 93</vt:lpstr>
      <vt:lpstr>Calibri</vt:lpstr>
      <vt:lpstr>Calibri Light</vt:lpstr>
      <vt:lpstr>Tema do Office</vt:lpstr>
      <vt:lpstr>Plant.ai</vt:lpstr>
      <vt:lpstr>O que é?</vt:lpstr>
      <vt:lpstr>Apresentação do PowerPoint</vt:lpstr>
      <vt:lpstr>Tomate</vt:lpstr>
      <vt:lpstr>Tomate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Plant.ai</dc:title>
  <dc:creator>Aluno</dc:creator>
  <cp:lastModifiedBy>Marise Miranda</cp:lastModifiedBy>
  <cp:revision>6</cp:revision>
  <dcterms:created xsi:type="dcterms:W3CDTF">2019-10-16T20:35:20Z</dcterms:created>
  <dcterms:modified xsi:type="dcterms:W3CDTF">2020-04-20T14:36:01Z</dcterms:modified>
</cp:coreProperties>
</file>