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6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C6FE4-7E15-4F16-A8B3-F424BF7D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F99D3-1AA7-4745-BAC3-A98331FA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56677-9FB1-4AAE-A166-04A5DCD8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117CF-8236-44E3-9F11-916BD680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64D07-F9AA-4854-98BB-D6988738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3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69F7-87C2-437C-AC20-596CBC73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9E1425-1CF9-402F-BACF-B5C69E95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E0514-E71A-4E0A-BE9D-2B412816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C639C-C797-47AA-A394-38B40CB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B68A3-D8C8-40BC-BC91-9CE82856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B9A397-C9E3-4FA7-BB4F-A1799FFA0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BB57F7-3A01-4FEC-9B06-286347DE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6AB07-C41F-4005-B422-DF7FB9B0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3129A-8178-4AB0-93A1-B4F8FE21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8B6AA-59C5-426E-9371-8B1438C5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4CB7A-3BA3-49A0-B1BB-844712D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3BA21-B4D4-4F95-8B44-913BB250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181E9-F4A5-4FE2-B6ED-DB37CA11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DE48D-93DD-4AA1-A2AB-1D7578CE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F96CF-8A55-4657-BC26-BDC6B2F0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103D-5129-4F74-9518-A8ED0D33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98CB37-653B-4072-A3C8-A6E748BC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554B1-BA38-4EBB-879C-6C1415C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F5F45-6BBE-49B0-BA03-2F214C9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BC21C-20C0-468C-BF0B-596C97A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DF63-4592-48EE-A692-3052464E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F6A82-CA6E-42EC-8299-A760F3511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624783-EF3D-4E08-AEBF-8362BF09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B6983-9D36-47C3-8FB3-0CE8A31E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7FEA7-5AAF-4A32-BBE8-8D853ADF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A26F9-E4F0-45B4-BE3E-FAA80E8F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9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9AB43-4960-4FCD-993C-09A765F3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C1D5C-006F-4C73-9759-6353D82E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5F22A-90B8-438E-B73A-E1336FC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C81F01-30B7-4A02-BFF6-C68472EA5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51C39B-0AE8-4555-A49C-237457A0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625F62-E7C5-47BF-9DAF-B7B936D5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370D25-10B9-455C-935D-CD6CFC7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88ECC4-FF08-42AE-A20F-F86EED55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8835-0B61-4DB4-9808-09C30195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7C76C-A37F-4355-874F-2A54F35E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8E9791-DCDE-4061-97B2-83B2805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505E94-F726-41AB-8519-9C812AD1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D810DE-2466-4B1D-8BA6-8106231B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C71553-7546-42A1-9FE8-72FF2BE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451B83-9854-440C-BC99-75F51D8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F350-88FC-418B-9754-7EB179AB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3725-4550-47AB-9386-671D0CE0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278011-93E9-4AB8-8712-A6DD5AC7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50DFC-D2FB-4925-AAD9-2A930D5E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98D70-2711-46BE-9055-A32053A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0C62C-3EF8-4863-9F99-74B55876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96A-676B-4E59-BE46-CD328122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DAE57-A8AF-4B5F-923B-516A2E6F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0584E-0508-4E4F-AA73-7A3DA355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B1498-3E12-4A38-BD51-91100EE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938FA-193D-4F2B-B5B4-EE0293A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C41C-08A1-4AAB-81BC-E1EC9BC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A1BB25-E2E1-443F-B4FF-6758CD2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01771-9A2D-498E-82B6-94DCE283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643FC-A047-4F83-9547-B5FB2AD7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3480-7CA3-400F-AC84-13432C86038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2B6D6-5479-461F-8DB1-4BB4DAF6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730B8-3B0A-4EFF-AA16-83EA81B1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3438-0BD7-4053-BA2C-C17711BC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0" y="22296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14/Out – Atalhos Matemáticos - II</a:t>
            </a:r>
          </a:p>
          <a:p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Pré</a:t>
            </a:r>
            <a:r>
              <a:rPr lang="pt-BR" sz="2400" dirty="0">
                <a:solidFill>
                  <a:schemeClr val="bg1"/>
                </a:solidFill>
              </a:rPr>
              <a:t>-incremento </a:t>
            </a:r>
            <a:r>
              <a:rPr lang="pt-BR" sz="2400" dirty="0">
                <a:solidFill>
                  <a:schemeClr val="bg1"/>
                </a:solidFill>
                <a:sym typeface="Wingdings" panose="05000000000000000000" pitchFamily="2" charset="2"/>
              </a:rPr>
              <a:t> primeiro usa o valor atual e depois aumenta em 1.</a:t>
            </a:r>
          </a:p>
          <a:p>
            <a:r>
              <a:rPr lang="pt-BR" sz="2400" dirty="0">
                <a:solidFill>
                  <a:schemeClr val="bg1"/>
                </a:solidFill>
                <a:sym typeface="Wingdings" panose="05000000000000000000" pitchFamily="2" charset="2"/>
              </a:rPr>
              <a:t>Pós-incremento  primeiro aumenta 1 no valor atual e depois usa o resultado.</a:t>
            </a:r>
          </a:p>
          <a:p>
            <a:endParaRPr lang="pt-B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 err="1">
                <a:solidFill>
                  <a:schemeClr val="bg1"/>
                </a:solidFill>
              </a:rPr>
              <a:t>toFixed</a:t>
            </a:r>
            <a:r>
              <a:rPr lang="pt-BR" sz="2400" dirty="0">
                <a:solidFill>
                  <a:schemeClr val="bg1"/>
                </a:solidFill>
              </a:rPr>
              <a:t>() fornece o número arredondados com a quantidade de casas decimais especificadas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parseInt</a:t>
            </a:r>
            <a:r>
              <a:rPr lang="pt-BR" sz="2400" dirty="0">
                <a:solidFill>
                  <a:schemeClr val="bg1"/>
                </a:solidFill>
              </a:rPr>
              <a:t>() fornece a parte inteira de um número na base especificada.</a:t>
            </a:r>
            <a:r>
              <a:rPr lang="pt-BR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pt-BR" sz="2400" dirty="0">
                <a:solidFill>
                  <a:schemeClr val="bg1"/>
                </a:solidFill>
              </a:rPr>
              <a:t>Ele NÃO ARREDONDA o número. Apenas descarta o valor após a vírgula. 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Math.round</a:t>
            </a:r>
            <a:r>
              <a:rPr lang="pt-BR" sz="2400" dirty="0">
                <a:solidFill>
                  <a:schemeClr val="bg1"/>
                </a:solidFill>
              </a:rPr>
              <a:t> () retorna o inteiro mais próximo do número especificado. Ele ARREDONDA o inteiro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Math.trunc</a:t>
            </a:r>
            <a:r>
              <a:rPr lang="pt-BR" sz="2400" dirty="0">
                <a:solidFill>
                  <a:schemeClr val="bg1"/>
                </a:solidFill>
              </a:rPr>
              <a:t> () retorna a parte inteira de um número. Ele TRUNCA a parte decimal do número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Math.random</a:t>
            </a:r>
            <a:r>
              <a:rPr lang="pt-BR" sz="2400" dirty="0">
                <a:solidFill>
                  <a:schemeClr val="bg1"/>
                </a:solidFill>
              </a:rPr>
              <a:t>() retorna um número aleatório &gt;= 0 e &lt;1   [0, 1[</a:t>
            </a:r>
          </a:p>
        </p:txBody>
      </p:sp>
    </p:spTree>
    <p:extLst>
      <p:ext uri="{BB962C8B-B14F-4D97-AF65-F5344CB8AC3E}">
        <p14:creationId xmlns:p14="http://schemas.microsoft.com/office/powerpoint/2010/main" val="11749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0" y="222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Math.random</a:t>
            </a:r>
            <a:r>
              <a:rPr lang="pt-BR" sz="2800" b="1" dirty="0"/>
              <a:t>()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9DD67F1-0D0E-4462-AB22-6240003522D2}"/>
              </a:ext>
            </a:extLst>
          </p:cNvPr>
          <p:cNvCxnSpPr/>
          <p:nvPr/>
        </p:nvCxnSpPr>
        <p:spPr>
          <a:xfrm>
            <a:off x="404734" y="1558977"/>
            <a:ext cx="10897850" cy="0"/>
          </a:xfrm>
          <a:prstGeom prst="line">
            <a:avLst/>
          </a:prstGeom>
          <a:ln w="603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46DF0E1-245B-4945-8928-89471EE0CE59}"/>
              </a:ext>
            </a:extLst>
          </p:cNvPr>
          <p:cNvCxnSpPr>
            <a:cxnSpLocks/>
          </p:cNvCxnSpPr>
          <p:nvPr/>
        </p:nvCxnSpPr>
        <p:spPr>
          <a:xfrm>
            <a:off x="5712033" y="1387213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98292B2-A693-4D8F-90C5-307EBD411F5D}"/>
              </a:ext>
            </a:extLst>
          </p:cNvPr>
          <p:cNvCxnSpPr>
            <a:cxnSpLocks/>
          </p:cNvCxnSpPr>
          <p:nvPr/>
        </p:nvCxnSpPr>
        <p:spPr>
          <a:xfrm>
            <a:off x="7138598" y="1387213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AB7F8F-C0F9-44DE-BDA8-14324986EB67}"/>
              </a:ext>
            </a:extLst>
          </p:cNvPr>
          <p:cNvCxnSpPr/>
          <p:nvPr/>
        </p:nvCxnSpPr>
        <p:spPr>
          <a:xfrm>
            <a:off x="5727804" y="1066803"/>
            <a:ext cx="0" cy="5756222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E5D0754-0557-48CA-A668-DAA7B4E2562F}"/>
              </a:ext>
            </a:extLst>
          </p:cNvPr>
          <p:cNvCxnSpPr/>
          <p:nvPr/>
        </p:nvCxnSpPr>
        <p:spPr>
          <a:xfrm>
            <a:off x="422224" y="2730709"/>
            <a:ext cx="10897850" cy="0"/>
          </a:xfrm>
          <a:prstGeom prst="line">
            <a:avLst/>
          </a:prstGeom>
          <a:ln w="603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85B260B-2CCB-42EF-937D-D51DD83B74C0}"/>
              </a:ext>
            </a:extLst>
          </p:cNvPr>
          <p:cNvCxnSpPr>
            <a:cxnSpLocks/>
          </p:cNvCxnSpPr>
          <p:nvPr/>
        </p:nvCxnSpPr>
        <p:spPr>
          <a:xfrm>
            <a:off x="5729523" y="2558945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3300C8-DC2C-42A8-8BA5-20C707C012D0}"/>
              </a:ext>
            </a:extLst>
          </p:cNvPr>
          <p:cNvCxnSpPr>
            <a:cxnSpLocks/>
          </p:cNvCxnSpPr>
          <p:nvPr/>
        </p:nvCxnSpPr>
        <p:spPr>
          <a:xfrm>
            <a:off x="10094152" y="2558945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F2C7CFA-A45A-4784-A0C3-0F7D2FA85F66}"/>
              </a:ext>
            </a:extLst>
          </p:cNvPr>
          <p:cNvCxnSpPr/>
          <p:nvPr/>
        </p:nvCxnSpPr>
        <p:spPr>
          <a:xfrm>
            <a:off x="407234" y="5039195"/>
            <a:ext cx="10897850" cy="0"/>
          </a:xfrm>
          <a:prstGeom prst="line">
            <a:avLst/>
          </a:prstGeom>
          <a:ln w="603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0BB5CA2-00D6-41D6-8885-B93448B76591}"/>
              </a:ext>
            </a:extLst>
          </p:cNvPr>
          <p:cNvCxnSpPr>
            <a:cxnSpLocks/>
          </p:cNvCxnSpPr>
          <p:nvPr/>
        </p:nvCxnSpPr>
        <p:spPr>
          <a:xfrm>
            <a:off x="10136631" y="4867431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520B6B3-CDBF-446A-84DA-FF60B192FD09}"/>
              </a:ext>
            </a:extLst>
          </p:cNvPr>
          <p:cNvCxnSpPr>
            <a:cxnSpLocks/>
          </p:cNvCxnSpPr>
          <p:nvPr/>
        </p:nvCxnSpPr>
        <p:spPr>
          <a:xfrm>
            <a:off x="7141098" y="4867431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FFF89D0-4C84-4DF0-A30D-46FB1FE676FB}"/>
              </a:ext>
            </a:extLst>
          </p:cNvPr>
          <p:cNvCxnSpPr/>
          <p:nvPr/>
        </p:nvCxnSpPr>
        <p:spPr>
          <a:xfrm>
            <a:off x="407234" y="3884942"/>
            <a:ext cx="10897850" cy="0"/>
          </a:xfrm>
          <a:prstGeom prst="line">
            <a:avLst/>
          </a:prstGeom>
          <a:ln w="603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B4A18A0-135A-4AD2-B790-EE6687712A9B}"/>
              </a:ext>
            </a:extLst>
          </p:cNvPr>
          <p:cNvCxnSpPr>
            <a:cxnSpLocks/>
          </p:cNvCxnSpPr>
          <p:nvPr/>
        </p:nvCxnSpPr>
        <p:spPr>
          <a:xfrm>
            <a:off x="1844571" y="3730657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FD7E376-109C-48B3-8491-68B953B95A44}"/>
              </a:ext>
            </a:extLst>
          </p:cNvPr>
          <p:cNvCxnSpPr>
            <a:cxnSpLocks/>
          </p:cNvCxnSpPr>
          <p:nvPr/>
        </p:nvCxnSpPr>
        <p:spPr>
          <a:xfrm>
            <a:off x="5737269" y="3729362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B04401-8571-4DC5-BA8B-3C709DBF300B}"/>
              </a:ext>
            </a:extLst>
          </p:cNvPr>
          <p:cNvSpPr txBox="1"/>
          <p:nvPr/>
        </p:nvSpPr>
        <p:spPr>
          <a:xfrm>
            <a:off x="5668111" y="1583350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Math.random</a:t>
            </a:r>
            <a:r>
              <a:rPr lang="pt-BR" dirty="0"/>
              <a:t>()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FFA731-8FBC-42DB-AFA2-DA5433637DDF}"/>
              </a:ext>
            </a:extLst>
          </p:cNvPr>
          <p:cNvSpPr txBox="1"/>
          <p:nvPr/>
        </p:nvSpPr>
        <p:spPr>
          <a:xfrm>
            <a:off x="5885612" y="120375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(&gt;=0 e &lt;1)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C6F9765-7831-4790-A037-BB8C47566F5C}"/>
              </a:ext>
            </a:extLst>
          </p:cNvPr>
          <p:cNvSpPr txBox="1"/>
          <p:nvPr/>
        </p:nvSpPr>
        <p:spPr>
          <a:xfrm>
            <a:off x="6987755" y="1103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AA7B8F-D5D6-44B9-8A2D-902D3E8213DB}"/>
              </a:ext>
            </a:extLst>
          </p:cNvPr>
          <p:cNvSpPr txBox="1"/>
          <p:nvPr/>
        </p:nvSpPr>
        <p:spPr>
          <a:xfrm>
            <a:off x="5657342" y="1124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174E3D5-98D4-41CB-A25A-B475E0CBE56A}"/>
              </a:ext>
            </a:extLst>
          </p:cNvPr>
          <p:cNvSpPr txBox="1"/>
          <p:nvPr/>
        </p:nvSpPr>
        <p:spPr>
          <a:xfrm>
            <a:off x="5650285" y="228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951FE16-0146-4A0F-A1D0-9902FB552EA2}"/>
              </a:ext>
            </a:extLst>
          </p:cNvPr>
          <p:cNvSpPr txBox="1"/>
          <p:nvPr/>
        </p:nvSpPr>
        <p:spPr>
          <a:xfrm>
            <a:off x="9943309" y="228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03009D-F9B4-49F8-89C1-2FCB20F38C71}"/>
              </a:ext>
            </a:extLst>
          </p:cNvPr>
          <p:cNvSpPr txBox="1"/>
          <p:nvPr/>
        </p:nvSpPr>
        <p:spPr>
          <a:xfrm>
            <a:off x="9985788" y="4564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D6C55B2-49DD-4446-A8FF-2C36D1F70C57}"/>
              </a:ext>
            </a:extLst>
          </p:cNvPr>
          <p:cNvSpPr txBox="1"/>
          <p:nvPr/>
        </p:nvSpPr>
        <p:spPr>
          <a:xfrm>
            <a:off x="6987755" y="4564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79BEBF5-075E-49B8-9C65-CC144E9BFDA3}"/>
              </a:ext>
            </a:extLst>
          </p:cNvPr>
          <p:cNvSpPr txBox="1"/>
          <p:nvPr/>
        </p:nvSpPr>
        <p:spPr>
          <a:xfrm>
            <a:off x="1693728" y="347470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0650FF-1A41-4434-923B-5823904304CD}"/>
              </a:ext>
            </a:extLst>
          </p:cNvPr>
          <p:cNvSpPr txBox="1"/>
          <p:nvPr/>
        </p:nvSpPr>
        <p:spPr>
          <a:xfrm>
            <a:off x="5583926" y="3490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9608262-2BD2-4585-A4F6-6FBE2095D522}"/>
              </a:ext>
            </a:extLst>
          </p:cNvPr>
          <p:cNvSpPr txBox="1"/>
          <p:nvPr/>
        </p:nvSpPr>
        <p:spPr>
          <a:xfrm>
            <a:off x="7333259" y="237869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(&gt;=0 e &lt;3)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406FF42-0137-4637-86A5-61BDB8C04F0F}"/>
              </a:ext>
            </a:extLst>
          </p:cNvPr>
          <p:cNvSpPr txBox="1"/>
          <p:nvPr/>
        </p:nvSpPr>
        <p:spPr>
          <a:xfrm>
            <a:off x="8270905" y="467923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(&gt;=1 e &lt;3)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D6FE7F-A04E-43F0-AAE7-0301E43E3A89}"/>
              </a:ext>
            </a:extLst>
          </p:cNvPr>
          <p:cNvSpPr txBox="1"/>
          <p:nvPr/>
        </p:nvSpPr>
        <p:spPr>
          <a:xfrm>
            <a:off x="3067705" y="35446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(&gt;-3 e &lt;=0)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D31AD6E-1A59-4E9D-9DDA-182459D063AE}"/>
              </a:ext>
            </a:extLst>
          </p:cNvPr>
          <p:cNvSpPr txBox="1"/>
          <p:nvPr/>
        </p:nvSpPr>
        <p:spPr>
          <a:xfrm>
            <a:off x="5657342" y="2787135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Math.random</a:t>
            </a:r>
            <a:r>
              <a:rPr lang="pt-BR" dirty="0"/>
              <a:t>()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BDA1ACC-2404-4563-9905-C74F2E32C1B2}"/>
              </a:ext>
            </a:extLst>
          </p:cNvPr>
          <p:cNvSpPr txBox="1"/>
          <p:nvPr/>
        </p:nvSpPr>
        <p:spPr>
          <a:xfrm>
            <a:off x="1791544" y="3929815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Math.random</a:t>
            </a:r>
            <a:r>
              <a:rPr lang="pt-BR" dirty="0"/>
              <a:t>()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C97D6CA-BBA9-4AA9-A2C3-8A580B6EC944}"/>
              </a:ext>
            </a:extLst>
          </p:cNvPr>
          <p:cNvSpPr txBox="1"/>
          <p:nvPr/>
        </p:nvSpPr>
        <p:spPr>
          <a:xfrm>
            <a:off x="7044939" y="5084068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Math.random</a:t>
            </a:r>
            <a:r>
              <a:rPr lang="pt-BR" dirty="0"/>
              <a:t>()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71E4836-27F3-406B-83C6-FBC0EB5D74FB}"/>
              </a:ext>
            </a:extLst>
          </p:cNvPr>
          <p:cNvCxnSpPr/>
          <p:nvPr/>
        </p:nvCxnSpPr>
        <p:spPr>
          <a:xfrm>
            <a:off x="409734" y="6225902"/>
            <a:ext cx="10897850" cy="0"/>
          </a:xfrm>
          <a:prstGeom prst="line">
            <a:avLst/>
          </a:prstGeom>
          <a:ln w="603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69A3897-277C-47B9-B599-F7648C70B016}"/>
              </a:ext>
            </a:extLst>
          </p:cNvPr>
          <p:cNvCxnSpPr>
            <a:cxnSpLocks/>
          </p:cNvCxnSpPr>
          <p:nvPr/>
        </p:nvCxnSpPr>
        <p:spPr>
          <a:xfrm>
            <a:off x="1847071" y="6071617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8E6F511-A790-4B1F-AB0C-A09ED99BD59D}"/>
              </a:ext>
            </a:extLst>
          </p:cNvPr>
          <p:cNvCxnSpPr>
            <a:cxnSpLocks/>
          </p:cNvCxnSpPr>
          <p:nvPr/>
        </p:nvCxnSpPr>
        <p:spPr>
          <a:xfrm>
            <a:off x="4465607" y="6070322"/>
            <a:ext cx="0" cy="3435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FBA614C-84A6-4806-9FF7-4B61EE161762}"/>
              </a:ext>
            </a:extLst>
          </p:cNvPr>
          <p:cNvSpPr txBox="1"/>
          <p:nvPr/>
        </p:nvSpPr>
        <p:spPr>
          <a:xfrm>
            <a:off x="1696228" y="581566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620C9F-FCD0-45AD-BADC-6B71CA442AB7}"/>
              </a:ext>
            </a:extLst>
          </p:cNvPr>
          <p:cNvSpPr txBox="1"/>
          <p:nvPr/>
        </p:nvSpPr>
        <p:spPr>
          <a:xfrm>
            <a:off x="4312264" y="58318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FDAB131-C4E9-49C1-9206-09A26229B6DC}"/>
              </a:ext>
            </a:extLst>
          </p:cNvPr>
          <p:cNvSpPr txBox="1"/>
          <p:nvPr/>
        </p:nvSpPr>
        <p:spPr>
          <a:xfrm>
            <a:off x="2530564" y="58856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(&gt;-3 e &lt;=-1)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125EE31-3862-447F-9A93-350F4A04D849}"/>
              </a:ext>
            </a:extLst>
          </p:cNvPr>
          <p:cNvSpPr txBox="1"/>
          <p:nvPr/>
        </p:nvSpPr>
        <p:spPr>
          <a:xfrm>
            <a:off x="1794044" y="6270775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Math.random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04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5" grpId="0"/>
      <p:bldP spid="36" grpId="0"/>
      <p:bldP spid="38" grpId="0"/>
      <p:bldP spid="39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0" y="2229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Math.random</a:t>
            </a:r>
            <a:r>
              <a:rPr lang="pt-BR" sz="2800" b="1" dirty="0"/>
              <a:t>()</a:t>
            </a:r>
          </a:p>
          <a:p>
            <a:endParaRPr lang="pt-BR" sz="2800" dirty="0"/>
          </a:p>
          <a:p>
            <a:r>
              <a:rPr lang="pt-BR" sz="2800" b="1" dirty="0"/>
              <a:t>Simular o sorteio dos lados de um dadinho, ou seja, números de 1 à 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05A358-BA6D-4526-B700-E40576E1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30" y="3992616"/>
            <a:ext cx="1069775" cy="26778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EC447A3-0372-48F6-8D2D-3B478832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05" y="3992614"/>
            <a:ext cx="997248" cy="26778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1F1EF81-76FA-417E-A12E-36398ACE8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92614"/>
            <a:ext cx="1124170" cy="267787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B160D88-FB40-44CA-807F-034E13519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717" y="3992614"/>
            <a:ext cx="1106038" cy="267787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4AEAF7B-A797-43D1-A7A0-015BFCC42E64}"/>
              </a:ext>
            </a:extLst>
          </p:cNvPr>
          <p:cNvSpPr txBox="1"/>
          <p:nvPr/>
        </p:nvSpPr>
        <p:spPr>
          <a:xfrm>
            <a:off x="1419006" y="2746118"/>
            <a:ext cx="6300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Somar 1 na parte inteira do número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5339A8-666A-4799-AE53-50C68EB13D14}"/>
              </a:ext>
            </a:extLst>
          </p:cNvPr>
          <p:cNvSpPr txBox="1"/>
          <p:nvPr/>
        </p:nvSpPr>
        <p:spPr>
          <a:xfrm>
            <a:off x="1419006" y="2102355"/>
            <a:ext cx="55185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Obtendo a parte inteira do resultado</a:t>
            </a:r>
          </a:p>
          <a:p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DD82635-69AC-4558-AC3B-7C222A7B51EC}"/>
              </a:ext>
            </a:extLst>
          </p:cNvPr>
          <p:cNvSpPr txBox="1"/>
          <p:nvPr/>
        </p:nvSpPr>
        <p:spPr>
          <a:xfrm>
            <a:off x="1419006" y="1499623"/>
            <a:ext cx="82697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Multiplicando por 6 os números aleatórios do </a:t>
            </a:r>
            <a:r>
              <a:rPr lang="pt-BR" sz="2800" dirty="0" err="1">
                <a:solidFill>
                  <a:prstClr val="black"/>
                </a:solidFill>
              </a:rPr>
              <a:t>random</a:t>
            </a:r>
            <a:r>
              <a:rPr lang="pt-BR" sz="2800" dirty="0">
                <a:solidFill>
                  <a:prstClr val="black"/>
                </a:solidFill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7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4E233A-08AA-4B1A-9E2C-1869270813DB}"/>
              </a:ext>
            </a:extLst>
          </p:cNvPr>
          <p:cNvSpPr txBox="1"/>
          <p:nvPr/>
        </p:nvSpPr>
        <p:spPr>
          <a:xfrm>
            <a:off x="0" y="2229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Math.random</a:t>
            </a:r>
            <a:r>
              <a:rPr lang="pt-BR" sz="2800" b="1" dirty="0"/>
              <a:t>()</a:t>
            </a:r>
          </a:p>
          <a:p>
            <a:endParaRPr lang="pt-BR" sz="2800" dirty="0"/>
          </a:p>
          <a:p>
            <a:r>
              <a:rPr lang="pt-BR" sz="2800" b="1" dirty="0"/>
              <a:t>Simular o sorteio de inteiros aleatórios de 4 até 8, ou seja 4,5,6,7,8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4AEAF7B-A797-43D1-A7A0-015BFCC42E64}"/>
              </a:ext>
            </a:extLst>
          </p:cNvPr>
          <p:cNvSpPr txBox="1"/>
          <p:nvPr/>
        </p:nvSpPr>
        <p:spPr>
          <a:xfrm>
            <a:off x="1419006" y="2746118"/>
            <a:ext cx="6300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Somar 1 na parte inteira do número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5339A8-666A-4799-AE53-50C68EB13D14}"/>
              </a:ext>
            </a:extLst>
          </p:cNvPr>
          <p:cNvSpPr txBox="1"/>
          <p:nvPr/>
        </p:nvSpPr>
        <p:spPr>
          <a:xfrm>
            <a:off x="1419006" y="2102355"/>
            <a:ext cx="55185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Obtendo a parte inteira do resultado</a:t>
            </a:r>
          </a:p>
          <a:p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DD82635-69AC-4558-AC3B-7C222A7B51EC}"/>
              </a:ext>
            </a:extLst>
          </p:cNvPr>
          <p:cNvSpPr txBox="1"/>
          <p:nvPr/>
        </p:nvSpPr>
        <p:spPr>
          <a:xfrm>
            <a:off x="1419006" y="1499623"/>
            <a:ext cx="82697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>
                <a:solidFill>
                  <a:prstClr val="black"/>
                </a:solidFill>
              </a:rPr>
              <a:t>Multiplicando por 5 os números aleatórios do </a:t>
            </a:r>
            <a:r>
              <a:rPr lang="pt-BR" sz="2800" dirty="0" err="1">
                <a:solidFill>
                  <a:prstClr val="black"/>
                </a:solidFill>
              </a:rPr>
              <a:t>random</a:t>
            </a:r>
            <a:r>
              <a:rPr lang="pt-BR" sz="2800" dirty="0">
                <a:solidFill>
                  <a:prstClr val="black"/>
                </a:solidFill>
              </a:rPr>
              <a:t>()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350B9A-7B3D-4B01-B3A6-37CD393A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66" y="3992613"/>
            <a:ext cx="1251092" cy="22979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FD68BD-2B3F-4861-8E08-9319A90E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101" y="3992613"/>
            <a:ext cx="997248" cy="22979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542ED9-073F-4CA0-97B5-EEA5272E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95" y="3979824"/>
            <a:ext cx="1296422" cy="229790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3642C8E-7117-4173-94F4-6F98E0D0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071" y="3979824"/>
            <a:ext cx="1096972" cy="22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280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Cláudio Frizzarini</dc:creator>
  <cp:lastModifiedBy>Cláudio Frizzarini</cp:lastModifiedBy>
  <cp:revision>75</cp:revision>
  <dcterms:created xsi:type="dcterms:W3CDTF">2020-09-03T11:47:39Z</dcterms:created>
  <dcterms:modified xsi:type="dcterms:W3CDTF">2020-10-14T22:25:09Z</dcterms:modified>
</cp:coreProperties>
</file>