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5" r:id="rId2"/>
  </p:sldMasterIdLst>
  <p:notesMasterIdLst>
    <p:notesMasterId r:id="rId6"/>
  </p:notesMasterIdLst>
  <p:handoutMasterIdLst>
    <p:handoutMasterId r:id="rId7"/>
  </p:handoutMasterIdLst>
  <p:sldIdLst>
    <p:sldId id="306" r:id="rId3"/>
    <p:sldId id="307" r:id="rId4"/>
    <p:sldId id="308" r:id="rId5"/>
  </p:sldIdLst>
  <p:sldSz cx="1069340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6BC8"/>
    <a:srgbClr val="E661DE"/>
    <a:srgbClr val="E6005A"/>
    <a:srgbClr val="272A30"/>
    <a:srgbClr val="292C34"/>
    <a:srgbClr val="34373F"/>
    <a:srgbClr val="131E29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38"/>
    <p:restoredTop sz="94667"/>
  </p:normalViewPr>
  <p:slideViewPr>
    <p:cSldViewPr showGuides="1">
      <p:cViewPr varScale="1">
        <p:scale>
          <a:sx n="62" d="100"/>
          <a:sy n="62" d="100"/>
        </p:scale>
        <p:origin x="582" y="4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3.xml" /><Relationship Id="rId10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11/08/2020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250357" y="1331913"/>
            <a:ext cx="6984132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0" y="0"/>
            <a:ext cx="1910249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51075" y="108223"/>
            <a:ext cx="8064177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1192" y="6876976"/>
            <a:ext cx="9217024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0027220" y="6948983"/>
            <a:ext cx="666180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0027220" y="7237015"/>
            <a:ext cx="50006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" y="166075"/>
            <a:ext cx="1342103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4875213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186460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3403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8" y="6045645"/>
            <a:ext cx="2388264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173038" y="0"/>
            <a:ext cx="10347325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8443913" y="0"/>
            <a:ext cx="1371600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3594" y="0"/>
            <a:ext cx="3387725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9264651" y="0"/>
            <a:ext cx="1255713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4514479" y="5889625"/>
            <a:ext cx="477838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9825038" y="1533525"/>
            <a:ext cx="573088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90516" y="2397403"/>
            <a:ext cx="4320480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4913958" y="5940425"/>
            <a:ext cx="381711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96" y="6142225"/>
            <a:ext cx="1941684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/>
              <a:t>Nicolas Campos de Carvalho – 11/08/2020</a:t>
            </a:r>
            <a:endParaRPr lang="pt-BR" sz="1600" dirty="0"/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541" y="1085394"/>
            <a:ext cx="10646410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Deixe sua percepção de cada empresa que se apresentou no dia de hoje (B3 e </a:t>
            </a:r>
            <a:r>
              <a:rPr lang="pt-BR" sz="2000" b="1" err="1">
                <a:solidFill>
                  <a:srgbClr val="E6005A"/>
                </a:solidFill>
                <a:latin typeface="Exo 2" panose="00000500000000000000" pitchFamily="50" charset="0"/>
              </a:rPr>
              <a:t>Linx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):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200">
                <a:solidFill>
                  <a:srgbClr val="272A30"/>
                </a:solidFill>
                <a:latin typeface="Exo 2" panose="00000500000000000000" pitchFamily="50" charset="0"/>
              </a:rPr>
              <a:t>1 –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Qual é a expectativa que elas possuem em relação ao profissional desejado?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B3 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É esperado que o aluno esteja disposto a agir em quaisquer situações dentro do local de trabalho, além de ter um grande envolvimento na empresa e participar de sua história.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Linx –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A empresa espera que seu estagiário seja sempre ativo e esteja interado nas decisões e demandas, e que consiga se empenhar de forma positiva para proceder junto da empresa e sua equipe.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2 - O que motivaria você a trabalhar nessa empresa?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B3 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Mesmo não estando muito interessado na B3, ainda acho que essa empresa possui grande potencial de expansão nacional, e isso me atrai de certa forma: poder conhecer as areas em que eu nunca havia imaginado entrar e descobrir como agir e aprender sobre elas.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Linx 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A Linx me trouxe uma sensação de confiança em ser como eu penso que devo ser, e trabalhar bem usando o potencial que possuo. Seria incrível agir de forma produtiva sendo eu mesmo e contribuindo para uma equipe inteira dessa maneira.</a:t>
            </a:r>
          </a:p>
        </p:txBody>
      </p:sp>
    </p:spTree>
    <p:extLst>
      <p:ext uri="{BB962C8B-B14F-4D97-AF65-F5344CB8AC3E}">
        <p14:creationId xmlns:p14="http://schemas.microsoft.com/office/powerpoint/2010/main" val="355118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/>
              <a:t>Nicolas Campos de Carvalho – 11/08/2020</a:t>
            </a:r>
            <a:endParaRPr lang="pt-BR" sz="1600" dirty="0"/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990" y="1547059"/>
            <a:ext cx="10646410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3 – Que característica(s) você possui que combina(m) com a empresa?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B3 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Trago minha disponibilidade para cada situação em que eu posso atuar durante minha carreira na B3.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Linx –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A Linx consegue transparecer a vontade dela de evoluir, e eu demonstro o meu interesse em evoluir junto dela e me tornar mais culto do que eu sou agora.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4 - </a:t>
            </a:r>
            <a:r>
              <a:rPr lang="pt-BR" sz="2000" dirty="0">
                <a:solidFill>
                  <a:srgbClr val="272A30"/>
                </a:solidFill>
                <a:latin typeface="Exo 2" panose="00000500000000000000" pitchFamily="50" charset="0"/>
              </a:rPr>
              <a:t>O que você teria de desenvolver ou aperfeiçoar em você para trabalhar nessas empresas?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B3 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Na B3, consigo perceber a vontade de trazer uma melhor fase ao Brasil, e isso é algo que me falta. Me falta uma consciência patriota que me coloque na esperança de um Brasil melhor, e é algo que quero desenvolver.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Linx –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Admito que ainda me falta costume de me portar a muitos novos costumes, e isso é algo que se encontra na empresa e eu trabalho pra aperfeiçoar esse meu lado “fechado”. </a:t>
            </a:r>
            <a:endParaRPr lang="pt-BR" sz="2000" dirty="0">
              <a:solidFill>
                <a:srgbClr val="272A30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pt-BR" sz="3600" dirty="0"/>
              <a:t>Atividade Individual</a:t>
            </a:r>
          </a:p>
          <a:p>
            <a:pPr algn="r"/>
            <a:r>
              <a:rPr lang="pt-BR" sz="1600"/>
              <a:t>Nicolas Campos de Carvalho – 11/08/2020 </a:t>
            </a:r>
          </a:p>
          <a:p>
            <a:endParaRPr lang="pt-BR" sz="3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3844" y="1580028"/>
            <a:ext cx="1064641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5 – Há algo que </a:t>
            </a:r>
            <a:r>
              <a:rPr lang="pt-BR" sz="2000" dirty="0">
                <a:solidFill>
                  <a:srgbClr val="272A30"/>
                </a:solidFill>
                <a:latin typeface="Exo 2" panose="00000500000000000000" pitchFamily="50" charset="0"/>
              </a:rPr>
              <a:t>não se identificou?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B3 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Não sei explicar, mas não consigo me ver trabalhando nessa empresa de forma que eu possa contribuir efetivamente a empresa. Talvez eu mude de idéia futuramente.</a:t>
            </a:r>
            <a:endParaRPr lang="pt-BR" sz="2000" dirty="0">
              <a:solidFill>
                <a:srgbClr val="272A30"/>
              </a:solidFill>
              <a:latin typeface="Exo 2" panose="00000500000000000000" pitchFamily="50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 err="1">
                <a:solidFill>
                  <a:srgbClr val="E6005A"/>
                </a:solidFill>
                <a:latin typeface="Exo 2" panose="00000500000000000000" pitchFamily="50" charset="0"/>
              </a:rPr>
              <a:t>Linx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 –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Não sei, até agora a empresa se mantém positiva comigo.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6 </a:t>
            </a:r>
            <a:r>
              <a:rPr lang="pt-BR" sz="2000" dirty="0">
                <a:solidFill>
                  <a:srgbClr val="272A30"/>
                </a:solidFill>
                <a:latin typeface="Exo 2" panose="00000500000000000000" pitchFamily="50" charset="0"/>
              </a:rPr>
              <a:t>– Alguma curiosidade (dúvidas sobre área, projeto, negócio...) que ainda tem?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B3 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–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 Apenas algumas coisas que saberei na próxima apresentação: como será o caminho que o estagiário terá de percorrer dentro da empresa, em que área serei alocado dentro da empresa, etc.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Linx - </a:t>
            </a:r>
            <a:r>
              <a:rPr lang="pt-BR" sz="2000">
                <a:solidFill>
                  <a:srgbClr val="272A30"/>
                </a:solidFill>
                <a:latin typeface="Exo 2" panose="00000500000000000000" pitchFamily="50" charset="0"/>
              </a:rPr>
              <a:t>Apenas algumas coisas que saberei na próxima apresentação: como será o caminho que o estagiário terá de percorrer dentro da empresa, em que área serei alocado dentro da empresa, etc.</a:t>
            </a:r>
            <a:endParaRPr lang="pt-BR" sz="2000" b="1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224</Words>
  <Application>Microsoft Office PowerPoint</Application>
  <PresentationFormat>Personalizar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Conteúdo</vt:lpstr>
      <vt:lpstr>Encerramento / Agradecimento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Nicolas Carvalho</cp:lastModifiedBy>
  <cp:revision>276</cp:revision>
  <dcterms:created xsi:type="dcterms:W3CDTF">2016-12-01T16:19:35Z</dcterms:created>
  <dcterms:modified xsi:type="dcterms:W3CDTF">2020-08-11T23:38:15Z</dcterms:modified>
</cp:coreProperties>
</file>