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60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16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61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92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76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00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7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50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8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65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34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64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77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8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81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E18D4-28B7-4614-AB4C-0693DD7B7DEB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DADD7C-FA47-4B34-9E22-2A47A7D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9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9137" y="1517422"/>
            <a:ext cx="7766936" cy="1646302"/>
          </a:xfrm>
        </p:spPr>
        <p:txBody>
          <a:bodyPr/>
          <a:lstStyle/>
          <a:p>
            <a:r>
              <a:rPr lang="pt-BR" sz="4000" dirty="0" smtClean="0"/>
              <a:t>Site de Comércio Internacional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85890" y="3554445"/>
            <a:ext cx="7766936" cy="3303555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“Connecting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buyers and sellers globally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.”</a:t>
            </a:r>
          </a:p>
          <a:p>
            <a:pPr algn="ctr"/>
            <a:r>
              <a:rPr lang="en-US" sz="2000" dirty="0" smtClean="0">
                <a:solidFill>
                  <a:srgbClr val="00B050"/>
                </a:solidFill>
                <a:latin typeface="+mj-lt"/>
              </a:rPr>
              <a:t>“Whatever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it is, you can get it on eBay</a:t>
            </a:r>
            <a:r>
              <a:rPr lang="en-US" sz="2000" dirty="0" smtClean="0">
                <a:solidFill>
                  <a:srgbClr val="00B050"/>
                </a:solidFill>
                <a:latin typeface="+mj-lt"/>
              </a:rPr>
              <a:t>.”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/>
            </a:r>
            <a:br>
              <a:rPr lang="en-US" sz="2000" dirty="0">
                <a:solidFill>
                  <a:srgbClr val="0070C0"/>
                </a:solidFill>
                <a:latin typeface="+mj-lt"/>
              </a:rPr>
            </a:br>
            <a:endParaRPr lang="pt-BR" sz="20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1026" name="Picture 2" descr="https://upload.wikimedia.org/wikipedia/commons/thumb/1/1b/EBay_logo.svg/250px-EBay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950" y="722647"/>
            <a:ext cx="4044815" cy="16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08220" y="5380962"/>
            <a:ext cx="8596668" cy="1320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28" y="6322"/>
            <a:ext cx="8596668" cy="388077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15678" y="609600"/>
            <a:ext cx="69199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“Buy it New, Buy it Now</a:t>
            </a:r>
            <a:r>
              <a:rPr lang="en-US" sz="4400" dirty="0" smtClean="0">
                <a:solidFill>
                  <a:srgbClr val="00B050"/>
                </a:solidFill>
              </a:rPr>
              <a:t>!”</a:t>
            </a:r>
          </a:p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“Buy it, sell it, love it!”</a:t>
            </a:r>
          </a:p>
          <a:p>
            <a:pPr algn="ctr"/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sz="3600" dirty="0" smtClean="0">
              <a:solidFill>
                <a:srgbClr val="0070C0"/>
              </a:solidFill>
            </a:endParaRPr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pt-BR" sz="3600" dirty="0" smtClean="0">
              <a:solidFill>
                <a:srgbClr val="FFC000"/>
              </a:solidFill>
            </a:endParaRPr>
          </a:p>
          <a:p>
            <a:pPr algn="ctr"/>
            <a:endParaRPr lang="pt-BR" sz="36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5612164" y="-583965"/>
            <a:ext cx="69199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92D050"/>
                </a:solidFill>
              </a:rPr>
              <a:t>“Buy it New, Buy it Now</a:t>
            </a:r>
            <a:r>
              <a:rPr lang="en-US" sz="4000" dirty="0" smtClean="0">
                <a:solidFill>
                  <a:srgbClr val="92D050"/>
                </a:solidFill>
              </a:rPr>
              <a:t>!”</a:t>
            </a:r>
          </a:p>
          <a:p>
            <a:pPr algn="ctr"/>
            <a:r>
              <a:rPr lang="en-US" sz="3200" dirty="0" smtClean="0">
                <a:solidFill>
                  <a:srgbClr val="00B0F0"/>
                </a:solidFill>
              </a:rPr>
              <a:t>“Buy it, sell it, love it!”</a:t>
            </a:r>
          </a:p>
          <a:p>
            <a:pPr algn="ctr"/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sz="3600" dirty="0" smtClean="0">
              <a:solidFill>
                <a:srgbClr val="0070C0"/>
              </a:solidFill>
            </a:endParaRPr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pt-BR" sz="3600" dirty="0" smtClean="0">
              <a:solidFill>
                <a:srgbClr val="FFC000"/>
              </a:solidFill>
            </a:endParaRPr>
          </a:p>
          <a:p>
            <a:pPr algn="ctr"/>
            <a:endParaRPr lang="pt-BR" sz="3600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-875638" y="1427353"/>
            <a:ext cx="69199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“Buy it New, Buy it Now</a:t>
            </a:r>
            <a:r>
              <a:rPr lang="en-US" sz="3600" dirty="0" smtClean="0">
                <a:solidFill>
                  <a:srgbClr val="FFFF00"/>
                </a:solidFill>
              </a:rPr>
              <a:t>!”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“Buy it, sell it, love it!”</a:t>
            </a:r>
          </a:p>
          <a:p>
            <a:pPr algn="ctr"/>
            <a:endParaRPr lang="en-US" sz="1600" dirty="0" smtClean="0">
              <a:solidFill>
                <a:srgbClr val="0070C0"/>
              </a:solidFill>
            </a:endParaRPr>
          </a:p>
          <a:p>
            <a:pPr algn="ctr"/>
            <a:endParaRPr lang="en-US" sz="3200" dirty="0" smtClean="0">
              <a:solidFill>
                <a:srgbClr val="0070C0"/>
              </a:solidFill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pt-BR" sz="3200" dirty="0" smtClean="0">
              <a:solidFill>
                <a:srgbClr val="FFC000"/>
              </a:solidFill>
            </a:endParaRPr>
          </a:p>
          <a:p>
            <a:pPr algn="ctr"/>
            <a:endParaRPr lang="pt-BR" sz="3200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5624437" y="4880952"/>
            <a:ext cx="69199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C000"/>
                </a:solidFill>
              </a:rPr>
              <a:t>“Buy it New, Buy it Now</a:t>
            </a:r>
            <a:r>
              <a:rPr lang="en-US" sz="3200" u="sng" dirty="0" smtClean="0">
                <a:solidFill>
                  <a:srgbClr val="FFC000"/>
                </a:solidFill>
              </a:rPr>
              <a:t>!”</a:t>
            </a:r>
          </a:p>
          <a:p>
            <a:pPr algn="ctr"/>
            <a:r>
              <a:rPr lang="en-US" sz="2400" u="sng" dirty="0" smtClean="0">
                <a:solidFill>
                  <a:srgbClr val="FF0000"/>
                </a:solidFill>
              </a:rPr>
              <a:t>“Buy it, sell it, love it!”</a:t>
            </a:r>
          </a:p>
          <a:p>
            <a:pPr algn="ctr"/>
            <a:endParaRPr lang="en-US" sz="1400" u="sng" dirty="0" smtClean="0">
              <a:solidFill>
                <a:srgbClr val="0070C0"/>
              </a:solidFill>
            </a:endParaRPr>
          </a:p>
          <a:p>
            <a:pPr algn="ctr"/>
            <a:endParaRPr lang="en-US" sz="2800" u="sng" dirty="0" smtClean="0">
              <a:solidFill>
                <a:srgbClr val="0070C0"/>
              </a:solidFill>
            </a:endParaRPr>
          </a:p>
          <a:p>
            <a:pPr algn="ctr"/>
            <a:r>
              <a:rPr lang="en-US" sz="2800" u="sng" dirty="0" smtClean="0">
                <a:solidFill>
                  <a:srgbClr val="FF0000"/>
                </a:solidFill>
              </a:rPr>
              <a:t/>
            </a:r>
            <a:br>
              <a:rPr lang="en-US" sz="2800" u="sng" dirty="0" smtClean="0">
                <a:solidFill>
                  <a:srgbClr val="FF0000"/>
                </a:solidFill>
              </a:rPr>
            </a:br>
            <a:endParaRPr lang="pt-BR" sz="2800" u="sng" dirty="0" smtClean="0">
              <a:solidFill>
                <a:srgbClr val="FFC000"/>
              </a:solidFill>
            </a:endParaRPr>
          </a:p>
          <a:p>
            <a:pPr algn="ctr"/>
            <a:endParaRPr lang="pt-BR" sz="2800" u="sng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2354022" y="2511073"/>
            <a:ext cx="69199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“Buy it New, Buy it Now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!”</a:t>
            </a:r>
          </a:p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“Buy it, sell it, love it!”</a:t>
            </a:r>
          </a:p>
          <a:p>
            <a:pPr algn="ctr"/>
            <a:r>
              <a:rPr lang="en-US" sz="2000" dirty="0" smtClean="0">
                <a:solidFill>
                  <a:srgbClr val="FFC000"/>
                </a:solidFill>
              </a:rPr>
              <a:t>…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endParaRPr lang="en-US" sz="1200" dirty="0" smtClean="0">
              <a:solidFill>
                <a:srgbClr val="0070C0"/>
              </a:solidFill>
            </a:endParaRPr>
          </a:p>
          <a:p>
            <a:pPr algn="ctr"/>
            <a:endParaRPr lang="en-US" sz="2400" dirty="0" smtClean="0">
              <a:solidFill>
                <a:srgbClr val="0070C0"/>
              </a:solidFill>
            </a:endParaRPr>
          </a:p>
          <a:p>
            <a:pPr algn="ctr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1884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120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Site de Comércio Internacional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2019-11-13T21:26:50Z</dcterms:created>
  <dcterms:modified xsi:type="dcterms:W3CDTF">2019-11-13T22:04:35Z</dcterms:modified>
</cp:coreProperties>
</file>