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802-653C-49A4-B901-CF3BE0C44278}" type="datetimeFigureOut">
              <a:rPr lang="pt-BR" smtClean="0"/>
              <a:t>07/10/2019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175C-310D-4DA3-9E37-DB7BB19932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802-653C-49A4-B901-CF3BE0C44278}" type="datetimeFigureOut">
              <a:rPr lang="pt-BR" smtClean="0"/>
              <a:t>07/10/2019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175C-310D-4DA3-9E37-DB7BB19932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63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802-653C-49A4-B901-CF3BE0C44278}" type="datetimeFigureOut">
              <a:rPr lang="pt-BR" smtClean="0"/>
              <a:t>07/10/2019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175C-310D-4DA3-9E37-DB7BB19932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87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802-653C-49A4-B901-CF3BE0C44278}" type="datetimeFigureOut">
              <a:rPr lang="pt-BR" smtClean="0"/>
              <a:t>07/10/2019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175C-310D-4DA3-9E37-DB7BB19932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47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802-653C-49A4-B901-CF3BE0C44278}" type="datetimeFigureOut">
              <a:rPr lang="pt-BR" smtClean="0"/>
              <a:t>07/10/2019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175C-310D-4DA3-9E37-DB7BB19932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74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802-653C-49A4-B901-CF3BE0C44278}" type="datetimeFigureOut">
              <a:rPr lang="pt-BR" smtClean="0"/>
              <a:t>07/10/2019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175C-310D-4DA3-9E37-DB7BB19932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37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802-653C-49A4-B901-CF3BE0C44278}" type="datetimeFigureOut">
              <a:rPr lang="pt-BR" smtClean="0"/>
              <a:t>07/10/2019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175C-310D-4DA3-9E37-DB7BB19932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07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802-653C-49A4-B901-CF3BE0C44278}" type="datetimeFigureOut">
              <a:rPr lang="pt-BR" smtClean="0"/>
              <a:t>07/10/2019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175C-310D-4DA3-9E37-DB7BB19932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1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802-653C-49A4-B901-CF3BE0C44278}" type="datetimeFigureOut">
              <a:rPr lang="pt-BR" smtClean="0"/>
              <a:t>07/10/2019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175C-310D-4DA3-9E37-DB7BB19932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5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802-653C-49A4-B901-CF3BE0C44278}" type="datetimeFigureOut">
              <a:rPr lang="pt-BR" smtClean="0"/>
              <a:t>07/10/2019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175C-310D-4DA3-9E37-DB7BB19932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4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F802-653C-49A4-B901-CF3BE0C44278}" type="datetimeFigureOut">
              <a:rPr lang="pt-BR" smtClean="0"/>
              <a:t>07/10/2019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175C-310D-4DA3-9E37-DB7BB19932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02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F802-653C-49A4-B901-CF3BE0C44278}" type="datetimeFigureOut">
              <a:rPr lang="pt-BR" smtClean="0"/>
              <a:t>07/10/2019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C175C-310D-4DA3-9E37-DB7BB19932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12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ícone Pensamento, idéia, cabeç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6" y="1715537"/>
            <a:ext cx="1164640" cy="126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ícone Nuvem, bolhas, pensam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91" y="0"/>
            <a:ext cx="2128936" cy="212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ícone Lampada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323" y="462559"/>
            <a:ext cx="932784" cy="93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de Seta Reta 15"/>
          <p:cNvCxnSpPr/>
          <p:nvPr/>
        </p:nvCxnSpPr>
        <p:spPr>
          <a:xfrm flipH="1">
            <a:off x="1362266" y="3031082"/>
            <a:ext cx="12699" cy="813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56" name="Picture 32" descr="ícone De dados, analise de dados, banco de dados, pesqui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19" y="291141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ícone Seta para cima, arrib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11" y="4223480"/>
            <a:ext cx="697826" cy="65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 de Seta Reta 55"/>
          <p:cNvCxnSpPr/>
          <p:nvPr/>
        </p:nvCxnSpPr>
        <p:spPr>
          <a:xfrm>
            <a:off x="5069003" y="5748341"/>
            <a:ext cx="1085202" cy="21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V="1">
            <a:off x="9536817" y="5013220"/>
            <a:ext cx="686581" cy="76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2062" idx="3"/>
          </p:cNvCxnSpPr>
          <p:nvPr/>
        </p:nvCxnSpPr>
        <p:spPr>
          <a:xfrm flipH="1" flipV="1">
            <a:off x="7477725" y="920880"/>
            <a:ext cx="1597932" cy="8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ícone Si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63" y="5109745"/>
            <a:ext cx="895837" cy="83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ícone Calculador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012" y="511719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ícone Appliances, computador, monitor, pc, tela, tv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78" y="4778292"/>
            <a:ext cx="1671664" cy="167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ícone Pc, unidad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95" y="4812837"/>
            <a:ext cx="696608" cy="146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ícone Dinamica, conteudo, seo, web sit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94" y="174910"/>
            <a:ext cx="1779115" cy="17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ícone Piggy, banco, economi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488" y="-46239"/>
            <a:ext cx="1934237" cy="193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ector de Seta Reta 45"/>
          <p:cNvCxnSpPr/>
          <p:nvPr/>
        </p:nvCxnSpPr>
        <p:spPr>
          <a:xfrm flipH="1" flipV="1">
            <a:off x="10678625" y="1954026"/>
            <a:ext cx="505978" cy="13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64" name="Picture 16" descr="ícone Computado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488" y="-2082136"/>
            <a:ext cx="1827539" cy="182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ícone Calculador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457" y="-1721589"/>
            <a:ext cx="699307" cy="6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ícone Ios7, lampada, estrutura de topico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28" y="-1661655"/>
            <a:ext cx="579438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ícone Raio, flas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58" y="5212388"/>
            <a:ext cx="662633" cy="66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 Verifique, computador, resultado, sit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52" y="3261178"/>
            <a:ext cx="1848566" cy="184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cone Casa, silhueta, na, preto, quadrado, plano de fund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156" y="4742071"/>
            <a:ext cx="1833870" cy="18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6861894" y="3429916"/>
            <a:ext cx="240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 err="1" smtClean="0">
                <a:latin typeface="Colonna MT" panose="04020805060202030203" pitchFamily="82" charset="0"/>
                <a:ea typeface="Segoe UI Black" panose="020B0A02040204020203" pitchFamily="34" charset="0"/>
                <a:cs typeface="Segoe UI Black" panose="020B0A02040204020203" pitchFamily="34" charset="0"/>
              </a:rPr>
              <a:t>HexTech</a:t>
            </a:r>
            <a:endParaRPr lang="pt-BR" sz="3200" b="1" i="1" dirty="0" smtClean="0">
              <a:latin typeface="Colonna MT" panose="04020805060202030203" pitchFamily="82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034" name="Picture 10" descr="ícone Hexagono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31" y="2047107"/>
            <a:ext cx="1563870" cy="156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ícone Flash, delineadas, raio, parafuso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07" y="2489669"/>
            <a:ext cx="762317" cy="7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ícone Bloco de anotações, agenda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91" y="3956972"/>
            <a:ext cx="1474880" cy="147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Angulado 13"/>
          <p:cNvCxnSpPr>
            <a:stCxn id="12" idx="2"/>
          </p:cNvCxnSpPr>
          <p:nvPr/>
        </p:nvCxnSpPr>
        <p:spPr>
          <a:xfrm rot="16200000" flipH="1">
            <a:off x="1693405" y="5206478"/>
            <a:ext cx="509353" cy="9601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36" descr="ícone Seta para cima, arrib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21938" y="4223480"/>
            <a:ext cx="697826" cy="65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6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319" y="281793"/>
            <a:ext cx="1150229" cy="1001448"/>
          </a:xfrm>
          <a:prstGeom prst="rect">
            <a:avLst/>
          </a:prstGeom>
        </p:spPr>
      </p:pic>
      <p:pic>
        <p:nvPicPr>
          <p:cNvPr id="2054" name="Picture 6" descr="ícone Ardu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869" y="286735"/>
            <a:ext cx="901985" cy="9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ícone Código, descrito, programação, sina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84" y="2544629"/>
            <a:ext cx="608347" cy="60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ícone Computad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042" y="2220676"/>
            <a:ext cx="1563028" cy="156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ícone Ios7, lampada, estrutura de topic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" y="802995"/>
            <a:ext cx="960492" cy="96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ícone Banco de dad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414" y="2597723"/>
            <a:ext cx="901985" cy="9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ícone Si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95" y="4589084"/>
            <a:ext cx="801068" cy="7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ícone Appliances, computador, monitor, pc, tela, tv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10" y="4257632"/>
            <a:ext cx="1494821" cy="149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ícone Perfi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03" y="4117037"/>
            <a:ext cx="837187" cy="83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ícone Grafico de barras, aumento de lucros, negocios, grafico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94" y="2765126"/>
            <a:ext cx="963952" cy="77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ícone Piggy, banco, economi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0" y="4871293"/>
            <a:ext cx="1046055" cy="104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26" y="281793"/>
            <a:ext cx="1117114" cy="1117114"/>
          </a:xfrm>
          <a:prstGeom prst="rect">
            <a:avLst/>
          </a:prstGeom>
        </p:spPr>
      </p:pic>
      <p:cxnSp>
        <p:nvCxnSpPr>
          <p:cNvPr id="27" name="Conector de Seta Reta 26"/>
          <p:cNvCxnSpPr>
            <a:stCxn id="19" idx="3"/>
            <a:endCxn id="14" idx="1"/>
          </p:cNvCxnSpPr>
          <p:nvPr/>
        </p:nvCxnSpPr>
        <p:spPr>
          <a:xfrm flipV="1">
            <a:off x="1234204" y="840350"/>
            <a:ext cx="1290422" cy="442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>
            <a:off x="7393158" y="560849"/>
            <a:ext cx="1815576" cy="111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3641740" y="735855"/>
            <a:ext cx="2348456" cy="53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7081399" y="963252"/>
            <a:ext cx="2270920" cy="1441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>
            <a:off x="7219876" y="2894982"/>
            <a:ext cx="1988858" cy="107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endCxn id="22" idx="0"/>
          </p:cNvCxnSpPr>
          <p:nvPr/>
        </p:nvCxnSpPr>
        <p:spPr>
          <a:xfrm>
            <a:off x="6962503" y="3499709"/>
            <a:ext cx="1323718" cy="757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 flipV="1">
            <a:off x="4392838" y="4589084"/>
            <a:ext cx="2970869" cy="28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0" y="1666890"/>
            <a:ext cx="1582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Lâmpada LED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dimmerizável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610938" y="1355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Dimmer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146463" y="1188721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Arduino</a:t>
            </a:r>
            <a:endParaRPr lang="pt-BR" dirty="0" smtClean="0"/>
          </a:p>
        </p:txBody>
      </p:sp>
      <p:sp>
        <p:nvSpPr>
          <p:cNvPr id="59" name="CaixaDeTexto 58"/>
          <p:cNvSpPr txBox="1"/>
          <p:nvPr/>
        </p:nvSpPr>
        <p:spPr>
          <a:xfrm>
            <a:off x="8860843" y="1184144"/>
            <a:ext cx="202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Sensor LDR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Fotorresistor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9162601" y="3559234"/>
            <a:ext cx="202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Programação (Node.js)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500161" y="3491933"/>
            <a:ext cx="202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Banco de </a:t>
            </a:r>
          </a:p>
          <a:p>
            <a:pPr algn="ctr"/>
            <a:r>
              <a:rPr lang="pt-BR" dirty="0" smtClean="0"/>
              <a:t>Dados</a:t>
            </a:r>
            <a:endParaRPr lang="pt-BR" dirty="0" smtClean="0"/>
          </a:p>
        </p:txBody>
      </p:sp>
      <p:sp>
        <p:nvSpPr>
          <p:cNvPr id="62" name="CaixaDeTexto 61"/>
          <p:cNvSpPr txBox="1"/>
          <p:nvPr/>
        </p:nvSpPr>
        <p:spPr>
          <a:xfrm>
            <a:off x="7314141" y="5667630"/>
            <a:ext cx="20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Página Web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2787257" y="5005043"/>
            <a:ext cx="202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Perfil de </a:t>
            </a:r>
          </a:p>
          <a:p>
            <a:pPr algn="ctr"/>
            <a:r>
              <a:rPr lang="pt-BR" dirty="0" smtClean="0"/>
              <a:t>Usuário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691638" y="3482623"/>
            <a:ext cx="202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Gráficos</a:t>
            </a:r>
          </a:p>
          <a:p>
            <a:pPr algn="ctr"/>
            <a:r>
              <a:rPr lang="pt-BR" dirty="0" smtClean="0"/>
              <a:t>(Cálculos de energia) 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10766" y="5917349"/>
            <a:ext cx="20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Economia</a:t>
            </a:r>
            <a:endParaRPr lang="pt-BR" dirty="0" smtClean="0"/>
          </a:p>
        </p:txBody>
      </p:sp>
      <p:cxnSp>
        <p:nvCxnSpPr>
          <p:cNvPr id="66" name="Conector de Seta Reta 65"/>
          <p:cNvCxnSpPr/>
          <p:nvPr/>
        </p:nvCxnSpPr>
        <p:spPr>
          <a:xfrm flipH="1" flipV="1">
            <a:off x="2406983" y="3598289"/>
            <a:ext cx="708561" cy="937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Angulado 73"/>
          <p:cNvCxnSpPr/>
          <p:nvPr/>
        </p:nvCxnSpPr>
        <p:spPr>
          <a:xfrm rot="5400000">
            <a:off x="288168" y="3964590"/>
            <a:ext cx="1596411" cy="216999"/>
          </a:xfrm>
          <a:prstGeom prst="bentConnector3">
            <a:avLst>
              <a:gd name="adj1" fmla="val -1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 err="1" smtClean="0">
                <a:latin typeface="Colonna MT" panose="04020805060202030203" pitchFamily="82" charset="0"/>
              </a:rPr>
              <a:t>Hextec</a:t>
            </a:r>
            <a:r>
              <a:rPr lang="pt-BR" b="1" i="1" dirty="0" smtClean="0">
                <a:latin typeface="Colonna MT" panose="04020805060202030203" pitchFamily="82" charset="0"/>
              </a:rPr>
              <a:t> - Requisitos</a:t>
            </a:r>
            <a:endParaRPr lang="pt-BR" b="1" i="1" dirty="0">
              <a:latin typeface="Colonna MT" panose="04020805060202030203" pitchFamily="82" charset="0"/>
            </a:endParaRPr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911611"/>
              </p:ext>
            </p:extLst>
          </p:nvPr>
        </p:nvGraphicFramePr>
        <p:xfrm>
          <a:off x="838200" y="1825626"/>
          <a:ext cx="10515600" cy="42369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03650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775588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50113617"/>
                    </a:ext>
                  </a:extLst>
                </a:gridCol>
              </a:tblGrid>
              <a:tr h="59947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Classificação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77759"/>
                  </a:ext>
                </a:extLst>
              </a:tr>
              <a:tr h="59947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Sensores (LDR)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54134"/>
                  </a:ext>
                </a:extLst>
              </a:tr>
              <a:tr h="59947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Arduino</a:t>
                      </a:r>
                      <a:r>
                        <a:rPr lang="pt-BR" dirty="0" smtClean="0"/>
                        <a:t> com</a:t>
                      </a:r>
                      <a:r>
                        <a:rPr lang="pt-BR" baseline="0" dirty="0" smtClean="0"/>
                        <a:t> Plataforma do </a:t>
                      </a:r>
                      <a:r>
                        <a:rPr lang="pt-BR" baseline="0" dirty="0" err="1" smtClean="0"/>
                        <a:t>Arduino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10664"/>
                  </a:ext>
                </a:extLst>
              </a:tr>
              <a:tr h="59947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Lâmpada LED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13242"/>
                  </a:ext>
                </a:extLst>
              </a:tr>
              <a:tr h="59947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Servidor (Node.js)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76551"/>
                  </a:ext>
                </a:extLst>
              </a:tr>
              <a:tr h="59947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Gráficos</a:t>
                      </a:r>
                      <a:r>
                        <a:rPr lang="pt-BR" baseline="0" dirty="0" smtClean="0"/>
                        <a:t> (cálculo dos dados)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868349"/>
                  </a:ext>
                </a:extLst>
              </a:tr>
              <a:tr h="599479">
                <a:tc>
                  <a:txBody>
                    <a:bodyPr/>
                    <a:lstStyle/>
                    <a:p>
                      <a:pPr algn="ctr"/>
                      <a:r>
                        <a:rPr lang="pt-BR" u="none" dirty="0" smtClean="0"/>
                        <a:t>6</a:t>
                      </a:r>
                      <a:endParaRPr lang="pt-BR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Tema</a:t>
                      </a:r>
                      <a:r>
                        <a:rPr lang="pt-BR" baseline="0" dirty="0" smtClean="0"/>
                        <a:t> visual do website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Opcional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74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6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 de Funções</a:t>
            </a:r>
            <a:endParaRPr lang="pt-B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Verificar conexão de rede pelo computador;</a:t>
            </a:r>
          </a:p>
          <a:p>
            <a:endParaRPr lang="pt-BR" dirty="0" smtClean="0"/>
          </a:p>
          <a:p>
            <a:r>
              <a:rPr lang="pt-BR" dirty="0" smtClean="0"/>
              <a:t>Posicionar sensores nos locais recomendados;</a:t>
            </a:r>
          </a:p>
          <a:p>
            <a:endParaRPr lang="pt-BR" dirty="0" smtClean="0"/>
          </a:p>
          <a:p>
            <a:r>
              <a:rPr lang="pt-BR" dirty="0" smtClean="0"/>
              <a:t>Ter as informações estabelecidas (</a:t>
            </a:r>
            <a:r>
              <a:rPr lang="pt-BR" dirty="0" err="1" smtClean="0"/>
              <a:t>cadastro,login</a:t>
            </a:r>
            <a:r>
              <a:rPr lang="pt-BR" dirty="0" smtClean="0"/>
              <a:t>) no website;</a:t>
            </a:r>
          </a:p>
          <a:p>
            <a:endParaRPr lang="pt-BR" dirty="0" smtClean="0"/>
          </a:p>
          <a:p>
            <a:r>
              <a:rPr lang="pt-BR" dirty="0" smtClean="0"/>
              <a:t>Averiguar se o código e/ou o servidor está em ordem;</a:t>
            </a:r>
          </a:p>
          <a:p>
            <a:endParaRPr lang="pt-BR" dirty="0" smtClean="0"/>
          </a:p>
          <a:p>
            <a:r>
              <a:rPr lang="pt-BR" dirty="0" smtClean="0"/>
              <a:t>Analisar como está o andamento do envio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63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 de Homologação</a:t>
            </a:r>
            <a:endParaRPr lang="pt-B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 certeza que meus dados que eu registrei estão privatizados;</a:t>
            </a:r>
          </a:p>
          <a:p>
            <a:endParaRPr lang="pt-BR" dirty="0"/>
          </a:p>
          <a:p>
            <a:r>
              <a:rPr lang="pt-BR" dirty="0" smtClean="0"/>
              <a:t>Confirmar que os dados que eu recebi sobre o cálculo estão corretos;</a:t>
            </a:r>
          </a:p>
          <a:p>
            <a:endParaRPr lang="pt-BR" dirty="0"/>
          </a:p>
          <a:p>
            <a:r>
              <a:rPr lang="pt-BR" dirty="0" smtClean="0"/>
              <a:t>Entender o gráfico ilustrado;</a:t>
            </a:r>
          </a:p>
          <a:p>
            <a:endParaRPr lang="pt-BR" dirty="0"/>
          </a:p>
          <a:p>
            <a:r>
              <a:rPr lang="pt-BR" dirty="0" smtClean="0"/>
              <a:t>Obter mais ciência da energia da minha residência/empresa.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8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Plano de Implantação</a:t>
            </a:r>
            <a:endParaRPr lang="pt-B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Obter um certo percentual de confiança no mercado;</a:t>
            </a:r>
          </a:p>
          <a:p>
            <a:endParaRPr lang="pt-BR" dirty="0"/>
          </a:p>
          <a:p>
            <a:r>
              <a:rPr lang="pt-BR" dirty="0" smtClean="0"/>
              <a:t>Motivar os clientes a obterem ciência de seus sistemas de iluminação;</a:t>
            </a:r>
          </a:p>
          <a:p>
            <a:endParaRPr lang="pt-BR" dirty="0" smtClean="0"/>
          </a:p>
          <a:p>
            <a:r>
              <a:rPr lang="pt-BR" dirty="0" smtClean="0"/>
              <a:t>“Infundir” a tecnologia “simples” com a residência através da iluminação;</a:t>
            </a:r>
          </a:p>
          <a:p>
            <a:endParaRPr lang="pt-BR" dirty="0"/>
          </a:p>
          <a:p>
            <a:r>
              <a:rPr lang="pt-BR" dirty="0" smtClean="0"/>
              <a:t>Investir na alta capacidade elétrica através de simples componentes;</a:t>
            </a:r>
            <a:r>
              <a:rPr lang="pt-BR" u="sng" dirty="0" smtClean="0"/>
              <a:t>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06479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212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Colonna MT</vt:lpstr>
      <vt:lpstr>Segoe UI Black</vt:lpstr>
      <vt:lpstr>Tema do Office</vt:lpstr>
      <vt:lpstr>Apresentação do PowerPoint</vt:lpstr>
      <vt:lpstr>Apresentação do PowerPoint</vt:lpstr>
      <vt:lpstr>Hextec - Requisitos</vt:lpstr>
      <vt:lpstr>Teste de Funções</vt:lpstr>
      <vt:lpstr>Teste de Homologação</vt:lpstr>
      <vt:lpstr>Plano de Implantação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31</cp:revision>
  <dcterms:created xsi:type="dcterms:W3CDTF">2019-10-07T13:35:09Z</dcterms:created>
  <dcterms:modified xsi:type="dcterms:W3CDTF">2019-10-07T21:19:23Z</dcterms:modified>
</cp:coreProperties>
</file>