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88825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/Fr+i+CTdgBtMzgfNxE5XptER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f2d820c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def2d820ce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ef2d820ce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def2d820ce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f2d820ce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def2d820ce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f2d820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def2d820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10681918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3269167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12589" y="1600201"/>
            <a:ext cx="720960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8225341" y="1600201"/>
            <a:ext cx="720960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docs.magmaindia.org/Free5gc_5gCore/index.html" TargetMode="External"/><Relationship Id="rId5" Type="http://schemas.openxmlformats.org/officeDocument/2006/relationships/hyperlink" Target="https://www.guavus.com/communications-service-providers/nwdaf-use-cas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5" y="0"/>
            <a:ext cx="121595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4" cy="69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3546075" y="1987025"/>
            <a:ext cx="654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Función de Análisis de Datos de Red para la Gestión de Movilidad en Redes Lógicas de Nueva Generación</a:t>
            </a:r>
            <a:endParaRPr b="1"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2" y="10273"/>
            <a:ext cx="12170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2325025" y="230750"/>
            <a:ext cx="782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5G (</a:t>
            </a:r>
            <a:r>
              <a:rPr b="1" lang="es-CO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15, 16, 17  y 18 de 3GPP</a:t>
            </a: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09800" y="1068700"/>
            <a:ext cx="4112400" cy="5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DN (Data Network)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UE (dispositivo de usuario final)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dk1"/>
                </a:solidFill>
              </a:rPr>
              <a:t>RAN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RAN (Red de Acceso por Radio)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rgbClr val="404040"/>
                </a:solidFill>
                <a:highlight>
                  <a:srgbClr val="FCFCFC"/>
                </a:highlight>
              </a:rPr>
              <a:t>5GC</a:t>
            </a:r>
            <a:endParaRPr b="1"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s-CO" sz="1700">
                <a:solidFill>
                  <a:srgbClr val="404040"/>
                </a:solidFill>
                <a:highlight>
                  <a:srgbClr val="FCFCFC"/>
                </a:highlight>
              </a:rPr>
              <a:t>AMF (Access and Mobility Management Function)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SMF (Session Management Function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UPF (User Plane Function)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AUSF (Authentication Server Function)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UDM (Unified Data Management)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NRF (Network Repository Function)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NEF (Network Exposure Function)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NSSF (Network Slice Selection Function)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069075" y="6399225"/>
            <a:ext cx="4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700" y="2140475"/>
            <a:ext cx="7490250" cy="34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def2d820ce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2" y="10273"/>
            <a:ext cx="1217036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def2d820ce_1_10"/>
          <p:cNvSpPr txBox="1"/>
          <p:nvPr/>
        </p:nvSpPr>
        <p:spPr>
          <a:xfrm>
            <a:off x="2414537" y="247075"/>
            <a:ext cx="742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Inter-Slice Mobility </a:t>
            </a: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1" name="Google Shape;111;g1def2d820ce_1_10"/>
          <p:cNvSpPr txBox="1"/>
          <p:nvPr/>
        </p:nvSpPr>
        <p:spPr>
          <a:xfrm>
            <a:off x="540675" y="1374150"/>
            <a:ext cx="46662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Inter-slice mobility management es un término utilizado en la tecnología de redes de comunicaciones 5G y se refiere a la capacidad de permitir que los dispositivos móviles se muevan de un </a:t>
            </a:r>
            <a:r>
              <a:rPr lang="es-CO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segmento</a:t>
            </a:r>
            <a:r>
              <a:rPr lang="es-CO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red (slice) a otro sin interrupción en la conectividad.</a:t>
            </a:r>
            <a:endParaRPr sz="2500"/>
          </a:p>
        </p:txBody>
      </p:sp>
      <p:pic>
        <p:nvPicPr>
          <p:cNvPr id="112" name="Google Shape;112;g1def2d820ce_1_10"/>
          <p:cNvPicPr preferRelativeResize="0"/>
          <p:nvPr/>
        </p:nvPicPr>
        <p:blipFill rotWithShape="1">
          <a:blip r:embed="rId4">
            <a:alphaModFix/>
          </a:blip>
          <a:srcRect b="39794" l="9498" r="7761" t="20151"/>
          <a:stretch/>
        </p:blipFill>
        <p:spPr>
          <a:xfrm>
            <a:off x="5446650" y="1893725"/>
            <a:ext cx="6581500" cy="3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1def2d820ce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9" y="-2"/>
            <a:ext cx="1217036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def2d820ce_1_15"/>
          <p:cNvSpPr txBox="1"/>
          <p:nvPr/>
        </p:nvSpPr>
        <p:spPr>
          <a:xfrm>
            <a:off x="3076380" y="230759"/>
            <a:ext cx="609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NWDAF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9" name="Google Shape;119;g1def2d820ce_1_15"/>
          <p:cNvSpPr txBox="1"/>
          <p:nvPr/>
        </p:nvSpPr>
        <p:spPr>
          <a:xfrm>
            <a:off x="454201" y="1064950"/>
            <a:ext cx="11472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encarga de recopilar y analizar datos de la red para proporcionar información valiosa a los operadores de la red y a los proveedores de servicios.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1def2d820ce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50" y="2514025"/>
            <a:ext cx="4321875" cy="35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def2d820ce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950" y="2103738"/>
            <a:ext cx="5148924" cy="44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def2d820ce_1_15"/>
          <p:cNvSpPr txBox="1"/>
          <p:nvPr/>
        </p:nvSpPr>
        <p:spPr>
          <a:xfrm>
            <a:off x="10414950" y="5410600"/>
            <a:ext cx="4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4.1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def2d820ce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9" y="-2"/>
            <a:ext cx="1217036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def2d820ce_1_20"/>
          <p:cNvSpPr txBox="1"/>
          <p:nvPr/>
        </p:nvSpPr>
        <p:spPr>
          <a:xfrm>
            <a:off x="3076380" y="230759"/>
            <a:ext cx="609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Free5GC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g1def2d820ce_1_20"/>
          <p:cNvSpPr txBox="1"/>
          <p:nvPr/>
        </p:nvSpPr>
        <p:spPr>
          <a:xfrm>
            <a:off x="566125" y="1067525"/>
            <a:ext cx="48993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Free5gc   es un proyecto de código abierto de redes </a:t>
            </a: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móviles</a:t>
            </a: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 5G. El principal objetivo es implementar la red 5G definida en los </a:t>
            </a: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estándares</a:t>
            </a: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3GPP Release 15 co</a:t>
            </a:r>
            <a:r>
              <a:rPr lang="es-CO" sz="2200">
                <a:latin typeface="Roboto"/>
                <a:ea typeface="Roboto"/>
                <a:cs typeface="Roboto"/>
                <a:sym typeface="Roboto"/>
              </a:rPr>
              <a:t>n perspectiva a realizar mejoras sobre eMBB y establecer conexiones de ultra baja latencia confiable (URLLC) e IoT masivo. Actualmente, esta siendo desarrollada y empleada principalmente por la Universidad Nacional Chiao Tung (NCTU).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g1def2d820ce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23" y="1516573"/>
            <a:ext cx="5593250" cy="35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def2d820ce_1_20"/>
          <p:cNvSpPr txBox="1"/>
          <p:nvPr/>
        </p:nvSpPr>
        <p:spPr>
          <a:xfrm>
            <a:off x="6271775" y="5022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CO" sz="1200">
                <a:solidFill>
                  <a:schemeClr val="dk1"/>
                </a:solidFill>
              </a:rPr>
              <a:t>UERANSIM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def2d820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2" y="10273"/>
            <a:ext cx="1217036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def2d820ce_0_0"/>
          <p:cNvSpPr txBox="1"/>
          <p:nvPr/>
        </p:nvSpPr>
        <p:spPr>
          <a:xfrm>
            <a:off x="3076380" y="230759"/>
            <a:ext cx="609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8" name="Google Shape;138;g1def2d820ce_0_0"/>
          <p:cNvSpPr txBox="1"/>
          <p:nvPr/>
        </p:nvSpPr>
        <p:spPr>
          <a:xfrm>
            <a:off x="758750" y="1302275"/>
            <a:ext cx="931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3.1. </a:t>
            </a: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https://docs.magmaindia.org/Free5gc_5gCore/index.html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4.1.  </a:t>
            </a: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https://www.guavus.com/communications-service-providers/nwdaf-use-cases/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" y="0"/>
            <a:ext cx="121703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2019-01-31T16:13:01Z</dcterms:created>
  <dc:creator>lucy alejandra cruz astudillo</dc:creator>
</cp:coreProperties>
</file>