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804F0-C266-4094-8689-33032E833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00C00F-3F2B-4CD1-A65F-2A1B6ECCF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4236FA-6567-4422-8C1B-E6685E39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5CF3-BB9F-4A17-B671-0130574DCB26}" type="datetimeFigureOut">
              <a:rPr lang="es-CO" smtClean="0"/>
              <a:t>7/03/2021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A01E7A-9C22-497B-B5A0-AD8C9A65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58D9CF-EE37-496B-AE41-F03E067E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FC17-E62C-4316-8C73-A85342C4A8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722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D6436-5590-4743-AEAE-2CED4020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DB48BA-804D-4638-8307-457685457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53C72F-4166-41C5-BF78-5DE3914B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5CF3-BB9F-4A17-B671-0130574DCB26}" type="datetimeFigureOut">
              <a:rPr lang="es-CO" smtClean="0"/>
              <a:t>7/03/2021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C07AF-3975-4B51-8C6A-BE6F1248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41987E-0BB0-469D-868C-74B88FA3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FC17-E62C-4316-8C73-A85342C4A8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360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DCA9C6-1918-4B47-BFA3-41DF1FD0C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FDE861-0338-429C-AECE-F09446D0F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CCCE66-D540-4F77-8255-33DC05A0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5CF3-BB9F-4A17-B671-0130574DCB26}" type="datetimeFigureOut">
              <a:rPr lang="es-CO" smtClean="0"/>
              <a:t>7/03/2021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92FA5C-5C3A-4C1D-9427-264ED2F7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43C288-1FA8-46AA-BFD2-88592BCB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FC17-E62C-4316-8C73-A85342C4A8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48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801EB-13E4-4315-BF69-035AF047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4941DA-E664-4A0A-8C5A-11F0A1264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91C71D-7D51-4560-B544-EADF1712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5CF3-BB9F-4A17-B671-0130574DCB26}" type="datetimeFigureOut">
              <a:rPr lang="es-CO" smtClean="0"/>
              <a:t>7/03/2021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12A37A-392D-4CBF-9175-F58D3E1E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1ECD64-94A0-4DD7-9813-418E429D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FC17-E62C-4316-8C73-A85342C4A8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722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4F4F0-972E-4C9F-810C-28365EED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DA81D0-8A00-4E7A-ADBC-5DEE42B69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547AFC-91E6-4057-8E4B-C2B5F65D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5CF3-BB9F-4A17-B671-0130574DCB26}" type="datetimeFigureOut">
              <a:rPr lang="es-CO" smtClean="0"/>
              <a:t>7/03/2021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09D9F-EE4F-4C42-95FA-94E80653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6E5A84-DE44-4BE9-8EE5-5ED884DA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FC17-E62C-4316-8C73-A85342C4A8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698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03B65-A065-48DE-8738-320035BA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5C9D6E-BFBA-48EF-8BF6-91D48BF68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D53EA6-87B7-4BBA-9C9D-5A49C0DA7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278CF2-25CB-43E0-9936-D3632245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5CF3-BB9F-4A17-B671-0130574DCB26}" type="datetimeFigureOut">
              <a:rPr lang="es-CO" smtClean="0"/>
              <a:t>7/03/2021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F98E98-3A65-4818-BAEA-CA696ADA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4BB039-7DE8-493B-BF08-281A9705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FC17-E62C-4316-8C73-A85342C4A8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380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9E36D-F82B-4873-B12C-761A3FFF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85A642-9F4E-4F46-AE16-8ACE71822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E0726E-A159-4D70-B6B4-0933B0BC2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B88BBA-B5D7-4A90-AF0A-7E6E3ECC1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5DBF01-13FA-4131-8825-F8C119D05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EC64300-97C4-4B21-AFC0-35455138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5CF3-BB9F-4A17-B671-0130574DCB26}" type="datetimeFigureOut">
              <a:rPr lang="es-CO" smtClean="0"/>
              <a:t>7/03/2021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3F33D1-36B0-491B-97B2-62DDF484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87CE98-A610-4B69-A323-BFE32635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FC17-E62C-4316-8C73-A85342C4A8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821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F5D9F-CBF8-452C-B8BB-BB73911A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416F21-FC5B-44D0-9780-1C7553F7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5CF3-BB9F-4A17-B671-0130574DCB26}" type="datetimeFigureOut">
              <a:rPr lang="es-CO" smtClean="0"/>
              <a:t>7/03/2021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542118-5208-4713-A151-653B20BC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E3562C-B723-4AF4-B24B-32B36253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FC17-E62C-4316-8C73-A85342C4A8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826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3E13CA-A8DE-48CA-90E5-C81C9A8F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5CF3-BB9F-4A17-B671-0130574DCB26}" type="datetimeFigureOut">
              <a:rPr lang="es-CO" smtClean="0"/>
              <a:t>7/03/2021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4DB691-AD41-4042-A2E6-A7DC9933B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804511-B2DB-44B2-BE39-BC20F808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FC17-E62C-4316-8C73-A85342C4A8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89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2099D-7DB4-4E51-BE1E-4186E513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1352B8-293F-4254-AFCC-DE6C42AF8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F07FF3-A718-4FB2-9BFA-E095E2B4B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9586F5-CA4D-4E29-9EDD-A89BF98C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5CF3-BB9F-4A17-B671-0130574DCB26}" type="datetimeFigureOut">
              <a:rPr lang="es-CO" smtClean="0"/>
              <a:t>7/03/2021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E50C3B-4999-40DE-9F2D-45A126A2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59C6D0-44FB-4A1D-AEF1-00969E14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FC17-E62C-4316-8C73-A85342C4A8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032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6652E-9C5F-41A4-B3EA-F26A9E2B6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05D2095-0E13-447F-8637-A5F405930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CF0590-85FB-4E6C-A8B0-0D4517A1E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2ADE63-F29E-4213-B07E-556E660E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5CF3-BB9F-4A17-B671-0130574DCB26}" type="datetimeFigureOut">
              <a:rPr lang="es-CO" smtClean="0"/>
              <a:t>7/03/2021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207269-5044-4C37-9DC3-B0EF2D0D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7C8FF1-8F21-48B4-9465-4666A19B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2FC17-E62C-4316-8C73-A85342C4A8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967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C7BB92-8E93-4EFA-995E-45A8792E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82BDAD-3F6A-43DC-9A0D-3621F989A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A7F9AA-974F-42A6-8928-47AFB1D87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F5CF3-BB9F-4A17-B671-0130574DCB26}" type="datetimeFigureOut">
              <a:rPr lang="es-CO" smtClean="0"/>
              <a:t>7/03/2021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022B9A-3B04-4B69-BBD6-258487DF1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C8D941-1651-4843-A4D0-F08985B01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2FC17-E62C-4316-8C73-A85342C4A8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908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" y="1"/>
            <a:ext cx="12188825" cy="68580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66406B5C-33CD-42BE-9E1D-098A6A81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Conclusiones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6127EAC-4D45-4220-8F52-52E1311CE6A7}"/>
              </a:ext>
            </a:extLst>
          </p:cNvPr>
          <p:cNvSpPr txBox="1"/>
          <p:nvPr/>
        </p:nvSpPr>
        <p:spPr>
          <a:xfrm>
            <a:off x="791702" y="1775534"/>
            <a:ext cx="107892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concluye que una adecuada optimización del código es necesaria para la evaluación de cantidades considerables de armónicos. Una inadecuada implementación del código puede llevar a hacer inviable la simulación en situaciones de múltiples repeticiones.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La igualdad de Parseval es una herramienta simple y adecuada para evaluar si la reconstrucción de una señal a partir de la serie de Fourier es adecuada o 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El criterio de Gibbs presenta dificultades para su evaluación en sistemas de tiempo discreto como lo es una simulación computacional. Esto debido a la incertidumbre generada en los puntos de desigualdad y al error de cuantificación qué se introduce debido a ello.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Un adecuado plan de pruebas es necesario antes de iniciar con la construcción de un algoritmo de simulación. Esto debido a que si se inicia construyendo primero la simulación, se corre el riesgo de perder trabajo debido a un inadecuado planteamiento del algoritmo.</a:t>
            </a:r>
          </a:p>
        </p:txBody>
      </p:sp>
    </p:spTree>
    <p:extLst>
      <p:ext uri="{BB962C8B-B14F-4D97-AF65-F5344CB8AC3E}">
        <p14:creationId xmlns:p14="http://schemas.microsoft.com/office/powerpoint/2010/main" val="214512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14"/>
    </mc:Choice>
    <mc:Fallback>
      <p:transition spd="slow" advTm="41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  <p:extLst>
    <p:ext uri="{3A86A75C-4F4B-4683-9AE1-C65F6400EC91}">
      <p14:laserTraceLst xmlns:p14="http://schemas.microsoft.com/office/powerpoint/2010/main">
        <p14:tracePtLst>
          <p14:tracePt t="1537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" y="1"/>
            <a:ext cx="12188825" cy="68580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66406B5C-33CD-42BE-9E1D-098A6A81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Conclusiones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6127EAC-4D45-4220-8F52-52E1311CE6A7}"/>
              </a:ext>
            </a:extLst>
          </p:cNvPr>
          <p:cNvSpPr txBox="1"/>
          <p:nvPr/>
        </p:nvSpPr>
        <p:spPr>
          <a:xfrm>
            <a:off x="791702" y="1873188"/>
            <a:ext cx="10789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Agregar ceros entre las repeticiones de un pulso periódico causa qué el espectro de magnitud se empiece a asemejar al espectro de magnitud de un tren de pulsos rectangulares.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Se concluye que Un desplazamiento temporal del una función periódica no causa modificaciones a su espectro de magnitud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711EB6E-5B62-4C35-984A-BEABBBBB28F2}"/>
              </a:ext>
            </a:extLst>
          </p:cNvPr>
          <p:cNvSpPr txBox="1"/>
          <p:nvPr/>
        </p:nvSpPr>
        <p:spPr>
          <a:xfrm>
            <a:off x="3960986" y="4351774"/>
            <a:ext cx="4450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Muchas Gracias por su atención!</a:t>
            </a:r>
          </a:p>
        </p:txBody>
      </p:sp>
    </p:spTree>
    <p:extLst>
      <p:ext uri="{BB962C8B-B14F-4D97-AF65-F5344CB8AC3E}">
        <p14:creationId xmlns:p14="http://schemas.microsoft.com/office/powerpoint/2010/main" val="5197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213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Conclusiones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Conclusiones</dc:title>
  <dc:creator>Nicolas Zambrano Benavides</dc:creator>
  <cp:lastModifiedBy>Nicolas Zambrano Benavides</cp:lastModifiedBy>
  <cp:revision>2</cp:revision>
  <dcterms:created xsi:type="dcterms:W3CDTF">2021-03-08T02:50:14Z</dcterms:created>
  <dcterms:modified xsi:type="dcterms:W3CDTF">2021-03-08T02:52:12Z</dcterms:modified>
</cp:coreProperties>
</file>