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191D"/>
    <a:srgbClr val="F5FFFA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91D3E-4EB5-472A-AC42-B4CE49817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3B1524-D21D-466B-B1BF-B0A49862D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A9992B-6CE0-4F8F-A323-D3F64523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B619-AF46-4F13-904A-5DD172CC283B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5375FA-4DB4-49B1-8EFC-47D08841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3786F9-73AF-4765-9611-420644DC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F0C9-6677-4341-90B4-09AEDB00C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19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1A2B1-A35B-4160-81E2-8096E457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B2D20E-98E9-44BB-8B3C-9085BA173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3569D9-89ED-4A0E-8816-5B838DE1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B619-AF46-4F13-904A-5DD172CC283B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A564B2-C200-4BDE-B7F6-C8EB7D57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A24373-A731-4685-95B7-24334FE9D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F0C9-6677-4341-90B4-09AEDB00C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80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F34C92-5861-4410-A304-A2BA0DEFD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1F5D8D0-398A-4B20-8C66-BE4B6ECF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ABBF33-19B0-4653-B721-BEF60739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B619-AF46-4F13-904A-5DD172CC283B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9A6904-E06B-4F7F-96A4-2A19A99D7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DAD263-7E13-4112-879D-A58DFBF0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F0C9-6677-4341-90B4-09AEDB00C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97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2B8B3-2FA8-4EE6-BDE8-916A1E76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6FE835-A473-436C-9564-EC7BE9D4E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3F30DD-21C9-4E76-A0C3-B8090A90F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B619-AF46-4F13-904A-5DD172CC283B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D38B03-CAD5-4B05-A677-BA32B1EA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C3F831-DFC2-4340-886D-54781E17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F0C9-6677-4341-90B4-09AEDB00C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37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ED751-F424-4B8E-B802-CD72DAB7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F3096B-635D-49F6-9001-A73F86886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80BEA1-0DC8-4447-8D8E-F1A45441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B619-AF46-4F13-904A-5DD172CC283B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BC95B1-F3B0-4DA2-A2A0-AFA463F2B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BB24C1-6143-4F5A-8464-066311BA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F0C9-6677-4341-90B4-09AEDB00C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41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A7620-59C9-44D2-B896-89756778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12B279-07FB-4F12-90DC-3DF5DA16A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715F18-AC63-43D0-AEAE-F5475435C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F0D0ED-D78A-4639-9D9C-4ECA82F5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B619-AF46-4F13-904A-5DD172CC283B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0299BA-3979-4CD1-9F15-D020EEE7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F25AAE-A66A-4D58-9A16-3331DB03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F0C9-6677-4341-90B4-09AEDB00C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41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BF8DE-7BD5-48F0-9EC5-616743E9D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5679BE-A173-40BE-85E6-A3A2CC930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79EA08-521C-4CE0-95E0-858D35EB0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0399999-BB8C-4E3D-A15C-A2997E22C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9B5E53B-7F93-4234-9800-D929A6D49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009F5A1-05AA-44C6-B25E-792BB02C1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B619-AF46-4F13-904A-5DD172CC283B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2133633-E98B-4264-B99B-C52E7C8A5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1875AAE-95F6-4F4D-BF6B-EE068298E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F0C9-6677-4341-90B4-09AEDB00C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54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8C602-BEBF-4B5B-9FA6-B2D11D0D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BAAEEC1-DBF1-4A5E-89CE-0638B1334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B619-AF46-4F13-904A-5DD172CC283B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C042DAE-4922-4345-88C2-369226D0A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95C79E-C909-491A-AE8C-4A0895D7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F0C9-6677-4341-90B4-09AEDB00C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87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F660A77-0FDD-4880-AE16-93453B18C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B619-AF46-4F13-904A-5DD172CC283B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7735397-5B34-4391-AAAF-B2B49DD39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C2825D-46A1-4E9A-935A-0C54F726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F0C9-6677-4341-90B4-09AEDB00C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77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B54CB-4741-4B30-B171-29FB91E7A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A56521-BF08-4E21-8DDE-B286AA07E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6DB325-DFCA-4FD8-9E13-EC49BB0E7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197E1B-4A70-4AE7-9202-5B44705A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B619-AF46-4F13-904A-5DD172CC283B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F5C4B4-A3CD-4BA2-8EA2-DE4DD6F1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CF3F50-40C1-4430-B065-83639B18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F0C9-6677-4341-90B4-09AEDB00C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48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9760E-F01F-4901-A759-0224D4BB4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E466F5C-C453-4718-A0DE-4EA4079D2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A9A16F-1B88-4A68-93F6-9C82504B3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5E8C30-42BE-4E66-A16A-22627D756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B619-AF46-4F13-904A-5DD172CC283B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C08B42-1640-4DA1-834A-2A2552D9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7E322C-085C-430D-A8DA-B4736F77B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F0C9-6677-4341-90B4-09AEDB00C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63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97BAE19-C352-414E-A88F-8168796F1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C26C69-B357-4BB0-83A7-633FF99B2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0D5382-A475-417D-B03C-26889E372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FB619-AF46-4F13-904A-5DD172CC283B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739D78-E470-4850-BF5C-334D2CE6C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730EF0-7433-4306-B7EC-7082DE728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4F0C9-6677-4341-90B4-09AEDB00C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43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7A809A0-3D49-43D0-B8FB-096D7D234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80A05DB-821B-4C7E-B970-F41075927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853" y="-6292"/>
            <a:ext cx="4062293" cy="91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4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8681BAD-CCC2-4B3F-A8EA-549075FC5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5895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1D8C96DD-E609-4298-837E-01D100D34C92}"/>
              </a:ext>
            </a:extLst>
          </p:cNvPr>
          <p:cNvSpPr/>
          <p:nvPr/>
        </p:nvSpPr>
        <p:spPr>
          <a:xfrm>
            <a:off x="0" y="12105"/>
            <a:ext cx="12192000" cy="6845895"/>
          </a:xfrm>
          <a:prstGeom prst="rect">
            <a:avLst/>
          </a:prstGeom>
          <a:solidFill>
            <a:srgbClr val="1C1C1C">
              <a:alpha val="25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68FD201-4DA2-4C61-82B0-CF971CC1E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60" y="6278115"/>
            <a:ext cx="1707361" cy="382555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15F96D13-14D6-4E3D-830B-F4FC3FF0CE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459" y="1292378"/>
            <a:ext cx="1625128" cy="162512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768B665-5D36-4F85-A2CF-04803612A8AE}"/>
              </a:ext>
            </a:extLst>
          </p:cNvPr>
          <p:cNvSpPr txBox="1"/>
          <p:nvPr/>
        </p:nvSpPr>
        <p:spPr>
          <a:xfrm>
            <a:off x="3442254" y="797103"/>
            <a:ext cx="25715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00" b="1" dirty="0">
                <a:solidFill>
                  <a:srgbClr val="F5FFFA"/>
                </a:solidFill>
                <a:latin typeface="GodOfWar" panose="00000400000000000000" pitchFamily="2" charset="0"/>
              </a:rPr>
              <a:t>SOBRE MIM</a:t>
            </a:r>
          </a:p>
          <a:p>
            <a:pPr algn="ctr"/>
            <a:r>
              <a:rPr lang="pt-BR" sz="1500" b="1" dirty="0">
                <a:solidFill>
                  <a:srgbClr val="F5FFFA"/>
                </a:solidFill>
                <a:latin typeface="GodOfWar" panose="00000400000000000000" pitchFamily="2" charset="0"/>
              </a:rPr>
              <a:t>RELAÇÃO COM O JOGO</a:t>
            </a: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3F103A07-1A4A-491C-AAF1-B6FE6F8B5A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414" y="2917506"/>
            <a:ext cx="2040064" cy="2040064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4CF54E-667E-4E6A-AF3B-7E5DA99B8C7C}"/>
              </a:ext>
            </a:extLst>
          </p:cNvPr>
          <p:cNvSpPr txBox="1"/>
          <p:nvPr/>
        </p:nvSpPr>
        <p:spPr>
          <a:xfrm>
            <a:off x="6368848" y="4680571"/>
            <a:ext cx="2605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00" b="1" dirty="0">
                <a:solidFill>
                  <a:srgbClr val="F5FFFA"/>
                </a:solidFill>
                <a:latin typeface="GodOfWar" panose="00000400000000000000" pitchFamily="2" charset="0"/>
              </a:rPr>
              <a:t>DESENVOLVIMENTO e </a:t>
            </a:r>
          </a:p>
          <a:p>
            <a:pPr algn="ctr"/>
            <a:r>
              <a:rPr lang="pt-BR" sz="1500" b="1" dirty="0">
                <a:solidFill>
                  <a:srgbClr val="F5FFFA"/>
                </a:solidFill>
                <a:latin typeface="GodOfWar" panose="00000400000000000000" pitchFamily="2" charset="0"/>
              </a:rPr>
              <a:t>PAIXÃO</a:t>
            </a:r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F8879EA0-B062-484A-9AC8-80969A03F6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814" y="4634405"/>
            <a:ext cx="2040064" cy="204006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4C10A77-77AD-47F6-B5BB-AC2D2F468ADD}"/>
              </a:ext>
            </a:extLst>
          </p:cNvPr>
          <p:cNvSpPr txBox="1"/>
          <p:nvPr/>
        </p:nvSpPr>
        <p:spPr>
          <a:xfrm>
            <a:off x="10211987" y="4634405"/>
            <a:ext cx="9909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00" b="1" dirty="0">
                <a:solidFill>
                  <a:srgbClr val="F5FFFA"/>
                </a:solidFill>
                <a:latin typeface="GodOfWar" panose="00000400000000000000" pitchFamily="2" charset="0"/>
              </a:rPr>
              <a:t>O JOGO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C17FBF7-AD46-4357-BDFB-C01E6B62F828}"/>
              </a:ext>
            </a:extLst>
          </p:cNvPr>
          <p:cNvSpPr/>
          <p:nvPr/>
        </p:nvSpPr>
        <p:spPr>
          <a:xfrm>
            <a:off x="-20615" y="12104"/>
            <a:ext cx="2019450" cy="6845895"/>
          </a:xfrm>
          <a:prstGeom prst="rect">
            <a:avLst/>
          </a:prstGeom>
          <a:solidFill>
            <a:srgbClr val="1C1C1C">
              <a:alpha val="40000"/>
            </a:srgbClr>
          </a:solidFill>
          <a:ln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C1C1C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80993C3-F73C-4147-A4B6-3ADF2A3B1B23}"/>
              </a:ext>
            </a:extLst>
          </p:cNvPr>
          <p:cNvSpPr txBox="1"/>
          <p:nvPr/>
        </p:nvSpPr>
        <p:spPr>
          <a:xfrm>
            <a:off x="-10307" y="478883"/>
            <a:ext cx="20400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rgbClr val="97191D"/>
                </a:solidFill>
                <a:latin typeface="Gill Sans MT" panose="020B0502020104020203" pitchFamily="34" charset="0"/>
              </a:rPr>
              <a:t>Introdução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6D92A17-CB0B-415A-B633-EA3C4AC44C4D}"/>
              </a:ext>
            </a:extLst>
          </p:cNvPr>
          <p:cNvSpPr txBox="1"/>
          <p:nvPr/>
        </p:nvSpPr>
        <p:spPr>
          <a:xfrm>
            <a:off x="-10306" y="1134183"/>
            <a:ext cx="2040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rgbClr val="F5FFFA"/>
                </a:solidFill>
                <a:latin typeface="Gill Sans MT" panose="020B0502020104020203" pitchFamily="34" charset="0"/>
              </a:rPr>
              <a:t>Valores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70300D0-7067-4C43-B9E5-451578BFD0AF}"/>
              </a:ext>
            </a:extLst>
          </p:cNvPr>
          <p:cNvSpPr txBox="1"/>
          <p:nvPr/>
        </p:nvSpPr>
        <p:spPr>
          <a:xfrm>
            <a:off x="-30922" y="2829372"/>
            <a:ext cx="20606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rgbClr val="F5FFFA"/>
                </a:solidFill>
                <a:latin typeface="Gill Sans MT" panose="020B0502020104020203" pitchFamily="34" charset="0"/>
              </a:rPr>
              <a:t>Gratidão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BFD7E08-F0D9-419C-A1FA-07F3FD792E5B}"/>
              </a:ext>
            </a:extLst>
          </p:cNvPr>
          <p:cNvSpPr txBox="1"/>
          <p:nvPr/>
        </p:nvSpPr>
        <p:spPr>
          <a:xfrm>
            <a:off x="-10306" y="3484541"/>
            <a:ext cx="2040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rgbClr val="F5FFFA"/>
                </a:solidFill>
                <a:latin typeface="Gill Sans MT" panose="020B0502020104020203" pitchFamily="34" charset="0"/>
              </a:rPr>
              <a:t>Obrigado!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4C78E33-EFA8-4BD4-9F30-5334465F503E}"/>
              </a:ext>
            </a:extLst>
          </p:cNvPr>
          <p:cNvSpPr txBox="1"/>
          <p:nvPr/>
        </p:nvSpPr>
        <p:spPr>
          <a:xfrm>
            <a:off x="30922" y="1789483"/>
            <a:ext cx="20194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rgbClr val="F5FFFA"/>
                </a:solidFill>
                <a:latin typeface="Gill Sans MT" panose="020B0502020104020203" pitchFamily="34" charset="0"/>
              </a:rPr>
              <a:t>Superação e  Dificuldade</a:t>
            </a:r>
          </a:p>
        </p:txBody>
      </p:sp>
    </p:spTree>
    <p:extLst>
      <p:ext uri="{BB962C8B-B14F-4D97-AF65-F5344CB8AC3E}">
        <p14:creationId xmlns:p14="http://schemas.microsoft.com/office/powerpoint/2010/main" val="807641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68FD201-4DA2-4C61-82B0-CF971CC1E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639" y="0"/>
            <a:ext cx="1707361" cy="382555"/>
          </a:xfrm>
          <a:prstGeom prst="rect">
            <a:avLst/>
          </a:prstGeom>
        </p:spPr>
      </p:pic>
      <p:pic>
        <p:nvPicPr>
          <p:cNvPr id="17" name="Imagem 16" descr="Uma imagem contendo neve, pedaço, bolo, comida&#10;&#10;Descrição gerada automaticamente">
            <a:extLst>
              <a:ext uri="{FF2B5EF4-FFF2-40B4-BE49-F238E27FC236}">
                <a16:creationId xmlns:a16="http://schemas.microsoft.com/office/drawing/2014/main" id="{7A3E6079-179B-4630-840B-27B37A7B6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27DCA594-1934-4B74-8BA1-F31EE3C92D49}"/>
              </a:ext>
            </a:extLst>
          </p:cNvPr>
          <p:cNvSpPr/>
          <p:nvPr/>
        </p:nvSpPr>
        <p:spPr>
          <a:xfrm>
            <a:off x="-2796" y="-12105"/>
            <a:ext cx="12192000" cy="6858000"/>
          </a:xfrm>
          <a:prstGeom prst="rect">
            <a:avLst/>
          </a:prstGeom>
          <a:solidFill>
            <a:srgbClr val="1C1C1C">
              <a:alpha val="25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500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EACECD08-53BB-4C92-9FC6-ABB00BC20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60" y="6278115"/>
            <a:ext cx="1707361" cy="382555"/>
          </a:xfrm>
          <a:prstGeom prst="rect">
            <a:avLst/>
          </a:prstGeom>
        </p:spPr>
      </p:pic>
      <p:sp>
        <p:nvSpPr>
          <p:cNvPr id="32" name="Retângulo 31">
            <a:extLst>
              <a:ext uri="{FF2B5EF4-FFF2-40B4-BE49-F238E27FC236}">
                <a16:creationId xmlns:a16="http://schemas.microsoft.com/office/drawing/2014/main" id="{F747014D-0C08-4E95-AA0E-286BE9633114}"/>
              </a:ext>
            </a:extLst>
          </p:cNvPr>
          <p:cNvSpPr/>
          <p:nvPr/>
        </p:nvSpPr>
        <p:spPr>
          <a:xfrm>
            <a:off x="10308" y="6052"/>
            <a:ext cx="2019450" cy="6845895"/>
          </a:xfrm>
          <a:prstGeom prst="rect">
            <a:avLst/>
          </a:prstGeom>
          <a:solidFill>
            <a:srgbClr val="1C1C1C">
              <a:alpha val="40000"/>
            </a:srgbClr>
          </a:solidFill>
          <a:ln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C1C1C"/>
              </a:solidFill>
            </a:endParaRPr>
          </a:p>
        </p:txBody>
      </p: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0382B26E-01EC-4286-85DF-1D4092E62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957" y="2389007"/>
            <a:ext cx="1784879" cy="1784879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1FBF2BE0-98D5-4C2A-8DAF-511338341907}"/>
              </a:ext>
            </a:extLst>
          </p:cNvPr>
          <p:cNvSpPr txBox="1"/>
          <p:nvPr/>
        </p:nvSpPr>
        <p:spPr>
          <a:xfrm>
            <a:off x="7834234" y="4173886"/>
            <a:ext cx="7665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00" b="1" dirty="0">
                <a:solidFill>
                  <a:srgbClr val="F5FFFA"/>
                </a:solidFill>
                <a:latin typeface="GodOfWar" panose="00000400000000000000" pitchFamily="2" charset="0"/>
              </a:rPr>
              <a:t>FOCO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59CB187-5092-403D-9D4D-35ACB5DD82A8}"/>
              </a:ext>
            </a:extLst>
          </p:cNvPr>
          <p:cNvSpPr txBox="1"/>
          <p:nvPr/>
        </p:nvSpPr>
        <p:spPr>
          <a:xfrm>
            <a:off x="3453939" y="4068364"/>
            <a:ext cx="15584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00" b="1" dirty="0">
                <a:solidFill>
                  <a:srgbClr val="F5FFFA"/>
                </a:solidFill>
                <a:latin typeface="GodOfWar" panose="00000400000000000000" pitchFamily="2" charset="0"/>
              </a:rPr>
              <a:t>IMPLACÁVEL</a:t>
            </a:r>
          </a:p>
          <a:p>
            <a:pPr algn="ctr"/>
            <a:r>
              <a:rPr lang="pt-BR" sz="1500" b="1" dirty="0">
                <a:solidFill>
                  <a:srgbClr val="F5FFFA"/>
                </a:solidFill>
                <a:latin typeface="GodOfWar" panose="00000400000000000000" pitchFamily="2" charset="0"/>
              </a:rPr>
              <a:t>(DECISÕES)</a:t>
            </a:r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3EBD200D-8D63-4495-833F-628E7048F8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89" y="2575182"/>
            <a:ext cx="1784879" cy="1784879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EE4DF41F-C770-45EC-BEF0-D40410546A67}"/>
              </a:ext>
            </a:extLst>
          </p:cNvPr>
          <p:cNvSpPr txBox="1"/>
          <p:nvPr/>
        </p:nvSpPr>
        <p:spPr>
          <a:xfrm>
            <a:off x="-10307" y="478883"/>
            <a:ext cx="20400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rgbClr val="F5FFFA"/>
                </a:solidFill>
                <a:latin typeface="Gill Sans MT" panose="020B0502020104020203" pitchFamily="34" charset="0"/>
              </a:rPr>
              <a:t>Introdução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7ABE391-312C-4FC0-849D-2D347FFABB97}"/>
              </a:ext>
            </a:extLst>
          </p:cNvPr>
          <p:cNvSpPr txBox="1"/>
          <p:nvPr/>
        </p:nvSpPr>
        <p:spPr>
          <a:xfrm>
            <a:off x="-10306" y="1134183"/>
            <a:ext cx="2040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rgbClr val="97191D"/>
                </a:solidFill>
                <a:latin typeface="Gill Sans MT" panose="020B0502020104020203" pitchFamily="34" charset="0"/>
              </a:rPr>
              <a:t>Valores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E4B396D-528F-41DB-8135-F00E16197CCD}"/>
              </a:ext>
            </a:extLst>
          </p:cNvPr>
          <p:cNvSpPr txBox="1"/>
          <p:nvPr/>
        </p:nvSpPr>
        <p:spPr>
          <a:xfrm>
            <a:off x="-30922" y="2829372"/>
            <a:ext cx="20606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rgbClr val="F5FFFA"/>
                </a:solidFill>
                <a:latin typeface="Gill Sans MT" panose="020B0502020104020203" pitchFamily="34" charset="0"/>
              </a:rPr>
              <a:t>Gratidão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245C38D-0116-4122-8A5C-2024858899EA}"/>
              </a:ext>
            </a:extLst>
          </p:cNvPr>
          <p:cNvSpPr txBox="1"/>
          <p:nvPr/>
        </p:nvSpPr>
        <p:spPr>
          <a:xfrm>
            <a:off x="-10306" y="3484541"/>
            <a:ext cx="2040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rgbClr val="F5FFFA"/>
                </a:solidFill>
                <a:latin typeface="Gill Sans MT" panose="020B0502020104020203" pitchFamily="34" charset="0"/>
              </a:rPr>
              <a:t>Obrigado!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D58FF9E-683C-4EE4-ADBC-5E2CDA918994}"/>
              </a:ext>
            </a:extLst>
          </p:cNvPr>
          <p:cNvSpPr txBox="1"/>
          <p:nvPr/>
        </p:nvSpPr>
        <p:spPr>
          <a:xfrm>
            <a:off x="30922" y="1789483"/>
            <a:ext cx="20194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rgbClr val="F5FFFA"/>
                </a:solidFill>
                <a:latin typeface="Gill Sans MT" panose="020B0502020104020203" pitchFamily="34" charset="0"/>
              </a:rPr>
              <a:t>Superação e  Dificuldade</a:t>
            </a:r>
          </a:p>
        </p:txBody>
      </p:sp>
    </p:spTree>
    <p:extLst>
      <p:ext uri="{BB962C8B-B14F-4D97-AF65-F5344CB8AC3E}">
        <p14:creationId xmlns:p14="http://schemas.microsoft.com/office/powerpoint/2010/main" val="338193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>
            <a:extLst>
              <a:ext uri="{FF2B5EF4-FFF2-40B4-BE49-F238E27FC236}">
                <a16:creationId xmlns:a16="http://schemas.microsoft.com/office/drawing/2014/main" id="{800B4FB0-9A04-4772-B644-A8545B991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27DCA594-1934-4B74-8BA1-F31EE3C92D49}"/>
              </a:ext>
            </a:extLst>
          </p:cNvPr>
          <p:cNvSpPr/>
          <p:nvPr/>
        </p:nvSpPr>
        <p:spPr>
          <a:xfrm>
            <a:off x="-20615" y="0"/>
            <a:ext cx="12192000" cy="6858000"/>
          </a:xfrm>
          <a:prstGeom prst="rect">
            <a:avLst/>
          </a:prstGeom>
          <a:solidFill>
            <a:schemeClr val="dk1">
              <a:alpha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2C1F1E0-1970-44ED-A0B9-8D0269B71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51" y="6278115"/>
            <a:ext cx="1707361" cy="382555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5214C402-BB4F-4CE7-A75A-24E779F82C7B}"/>
              </a:ext>
            </a:extLst>
          </p:cNvPr>
          <p:cNvSpPr/>
          <p:nvPr/>
        </p:nvSpPr>
        <p:spPr>
          <a:xfrm>
            <a:off x="10308" y="12105"/>
            <a:ext cx="2019450" cy="6845895"/>
          </a:xfrm>
          <a:prstGeom prst="rect">
            <a:avLst/>
          </a:prstGeom>
          <a:solidFill>
            <a:srgbClr val="1C1C1C">
              <a:alpha val="40000"/>
            </a:srgbClr>
          </a:solidFill>
          <a:ln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C1C1C"/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EA1B4E5-F289-4B80-80E1-CC1FFC1EF4F9}"/>
              </a:ext>
            </a:extLst>
          </p:cNvPr>
          <p:cNvSpPr txBox="1"/>
          <p:nvPr/>
        </p:nvSpPr>
        <p:spPr>
          <a:xfrm>
            <a:off x="-10307" y="478883"/>
            <a:ext cx="20400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rgbClr val="F5FFFA"/>
                </a:solidFill>
                <a:latin typeface="Gill Sans MT" panose="020B0502020104020203" pitchFamily="34" charset="0"/>
              </a:rPr>
              <a:t>Introdução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D40B47F-9FE6-4075-AA82-D9DF6C41CE95}"/>
              </a:ext>
            </a:extLst>
          </p:cNvPr>
          <p:cNvSpPr txBox="1"/>
          <p:nvPr/>
        </p:nvSpPr>
        <p:spPr>
          <a:xfrm>
            <a:off x="-10306" y="1134183"/>
            <a:ext cx="2040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rgbClr val="F5FFFA"/>
                </a:solidFill>
                <a:latin typeface="Gill Sans MT" panose="020B0502020104020203" pitchFamily="34" charset="0"/>
              </a:rPr>
              <a:t>Valores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D6A798D-7A8A-468F-B0D6-03A83EA0E2E5}"/>
              </a:ext>
            </a:extLst>
          </p:cNvPr>
          <p:cNvSpPr txBox="1"/>
          <p:nvPr/>
        </p:nvSpPr>
        <p:spPr>
          <a:xfrm>
            <a:off x="-30922" y="2829372"/>
            <a:ext cx="20606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rgbClr val="F5FFFA"/>
                </a:solidFill>
                <a:latin typeface="Gill Sans MT" panose="020B0502020104020203" pitchFamily="34" charset="0"/>
              </a:rPr>
              <a:t>Gratidão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32DFBB8-9BB9-41EB-8280-441FF9CBA695}"/>
              </a:ext>
            </a:extLst>
          </p:cNvPr>
          <p:cNvSpPr txBox="1"/>
          <p:nvPr/>
        </p:nvSpPr>
        <p:spPr>
          <a:xfrm>
            <a:off x="-10306" y="3484541"/>
            <a:ext cx="2040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rgbClr val="F5FFFA"/>
                </a:solidFill>
                <a:latin typeface="Gill Sans MT" panose="020B0502020104020203" pitchFamily="34" charset="0"/>
              </a:rPr>
              <a:t>Obrigado!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67A37D0-4AC3-42FB-AF94-14DB4E149995}"/>
              </a:ext>
            </a:extLst>
          </p:cNvPr>
          <p:cNvSpPr txBox="1"/>
          <p:nvPr/>
        </p:nvSpPr>
        <p:spPr>
          <a:xfrm>
            <a:off x="30922" y="1789483"/>
            <a:ext cx="20194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rgbClr val="97191D"/>
                </a:solidFill>
                <a:latin typeface="Gill Sans MT" panose="020B0502020104020203" pitchFamily="34" charset="0"/>
              </a:rPr>
              <a:t>Superação e </a:t>
            </a:r>
            <a:r>
              <a:rPr lang="pt-BR" sz="2500" b="1" dirty="0">
                <a:solidFill>
                  <a:srgbClr val="F5FFFA"/>
                </a:solidFill>
                <a:latin typeface="Gill Sans MT" panose="020B0502020104020203" pitchFamily="34" charset="0"/>
              </a:rPr>
              <a:t> </a:t>
            </a:r>
            <a:r>
              <a:rPr lang="pt-BR" sz="2500" b="1" dirty="0">
                <a:solidFill>
                  <a:srgbClr val="97191D"/>
                </a:solidFill>
                <a:latin typeface="Gill Sans MT" panose="020B0502020104020203" pitchFamily="34" charset="0"/>
              </a:rPr>
              <a:t>Dificuldade</a:t>
            </a:r>
          </a:p>
        </p:txBody>
      </p:sp>
      <p:pic>
        <p:nvPicPr>
          <p:cNvPr id="7" name="Imagem 6" descr="Logotipo, Ícone&#10;&#10;Descrição gerada automaticamente">
            <a:extLst>
              <a:ext uri="{FF2B5EF4-FFF2-40B4-BE49-F238E27FC236}">
                <a16:creationId xmlns:a16="http://schemas.microsoft.com/office/drawing/2014/main" id="{5D5C8AE8-64F6-496A-889B-AD004B850D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705" y="1984339"/>
            <a:ext cx="2167119" cy="216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7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68FD201-4DA2-4C61-82B0-CF971CC1E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639" y="0"/>
            <a:ext cx="1707361" cy="38255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4D308A3-3FB1-4BEA-8952-670348F9C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27DCA594-1934-4B74-8BA1-F31EE3C92D4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2C1F1E0-1970-44ED-A0B9-8D0269B71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51" y="6290220"/>
            <a:ext cx="1707361" cy="382555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7CC7D27D-A5E0-40EA-A258-C9A8DA59DEEA}"/>
              </a:ext>
            </a:extLst>
          </p:cNvPr>
          <p:cNvSpPr/>
          <p:nvPr/>
        </p:nvSpPr>
        <p:spPr>
          <a:xfrm>
            <a:off x="-20615" y="12105"/>
            <a:ext cx="2040064" cy="6845895"/>
          </a:xfrm>
          <a:prstGeom prst="rect">
            <a:avLst/>
          </a:prstGeom>
          <a:solidFill>
            <a:srgbClr val="1C1C1C">
              <a:alpha val="40000"/>
            </a:srgbClr>
          </a:solidFill>
          <a:ln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C1C1C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E88FFB6-6F96-4388-987D-8E3306998D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55" y="4589090"/>
            <a:ext cx="3240249" cy="170113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78AF8D0B-0DDF-4D45-9281-F1EB5906F4A8}"/>
              </a:ext>
            </a:extLst>
          </p:cNvPr>
          <p:cNvSpPr txBox="1"/>
          <p:nvPr/>
        </p:nvSpPr>
        <p:spPr>
          <a:xfrm>
            <a:off x="3734053" y="4177511"/>
            <a:ext cx="14679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rgbClr val="F5FFFA"/>
                </a:solidFill>
                <a:latin typeface="GodOfWar" panose="00000400000000000000" pitchFamily="2" charset="0"/>
              </a:rPr>
              <a:t>Família</a:t>
            </a:r>
          </a:p>
        </p:txBody>
      </p:sp>
      <p:pic>
        <p:nvPicPr>
          <p:cNvPr id="10" name="Imagem 9" descr="Uma imagem contendo ao ar livre, pessoa, homem, jovem&#10;&#10;Descrição gerada automaticamente">
            <a:extLst>
              <a:ext uri="{FF2B5EF4-FFF2-40B4-BE49-F238E27FC236}">
                <a16:creationId xmlns:a16="http://schemas.microsoft.com/office/drawing/2014/main" id="{F0F2A5BE-2A17-45D8-95E4-3B9685712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914" y="2441961"/>
            <a:ext cx="2776045" cy="1974077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EB89B56F-5B9E-4A43-AA85-D4D66445B078}"/>
              </a:ext>
            </a:extLst>
          </p:cNvPr>
          <p:cNvSpPr txBox="1"/>
          <p:nvPr/>
        </p:nvSpPr>
        <p:spPr>
          <a:xfrm>
            <a:off x="8582168" y="2029628"/>
            <a:ext cx="23395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rgbClr val="F5FFFA"/>
                </a:solidFill>
                <a:latin typeface="GodOfWar" panose="00000400000000000000" pitchFamily="2" charset="0"/>
              </a:rPr>
              <a:t>Professores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64C6C2A-021B-47CE-89A3-AB82C144C0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286" y="842149"/>
            <a:ext cx="3240249" cy="1822640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0AC2D3FE-7CD2-4FBD-A1A9-023F24596F99}"/>
              </a:ext>
            </a:extLst>
          </p:cNvPr>
          <p:cNvSpPr txBox="1"/>
          <p:nvPr/>
        </p:nvSpPr>
        <p:spPr>
          <a:xfrm>
            <a:off x="4199997" y="423471"/>
            <a:ext cx="14108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rgbClr val="F5FFFA"/>
                </a:solidFill>
                <a:latin typeface="GodOfWar" panose="00000400000000000000" pitchFamily="2" charset="0"/>
              </a:rPr>
              <a:t>Amigos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A3126E5-E1A0-4B67-BD1E-DD10AB901208}"/>
              </a:ext>
            </a:extLst>
          </p:cNvPr>
          <p:cNvSpPr txBox="1"/>
          <p:nvPr/>
        </p:nvSpPr>
        <p:spPr>
          <a:xfrm>
            <a:off x="-10307" y="478883"/>
            <a:ext cx="20400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rgbClr val="F5FFFA"/>
                </a:solidFill>
                <a:latin typeface="Gill Sans MT" panose="020B0502020104020203" pitchFamily="34" charset="0"/>
              </a:rPr>
              <a:t>Introdução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B36952F-8302-4950-AFA5-F9E4AB16D33C}"/>
              </a:ext>
            </a:extLst>
          </p:cNvPr>
          <p:cNvSpPr txBox="1"/>
          <p:nvPr/>
        </p:nvSpPr>
        <p:spPr>
          <a:xfrm>
            <a:off x="-10306" y="1134183"/>
            <a:ext cx="2040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rgbClr val="F5FFFA"/>
                </a:solidFill>
                <a:latin typeface="Gill Sans MT" panose="020B0502020104020203" pitchFamily="34" charset="0"/>
              </a:rPr>
              <a:t>Valores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962EF17-C178-4450-B6AA-AA0A3810ABDF}"/>
              </a:ext>
            </a:extLst>
          </p:cNvPr>
          <p:cNvSpPr txBox="1"/>
          <p:nvPr/>
        </p:nvSpPr>
        <p:spPr>
          <a:xfrm>
            <a:off x="-30922" y="2829372"/>
            <a:ext cx="20606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rgbClr val="97191D"/>
                </a:solidFill>
                <a:latin typeface="Gill Sans MT" panose="020B0502020104020203" pitchFamily="34" charset="0"/>
              </a:rPr>
              <a:t>Gratidão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8141245-CB17-44E5-856D-55CA8B310F68}"/>
              </a:ext>
            </a:extLst>
          </p:cNvPr>
          <p:cNvSpPr txBox="1"/>
          <p:nvPr/>
        </p:nvSpPr>
        <p:spPr>
          <a:xfrm>
            <a:off x="-10306" y="3484541"/>
            <a:ext cx="2040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rgbClr val="F5FFFA"/>
                </a:solidFill>
                <a:latin typeface="Gill Sans MT" panose="020B0502020104020203" pitchFamily="34" charset="0"/>
              </a:rPr>
              <a:t>Obrigado!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D693456-33A2-4BF6-900A-87A16DEFFA4C}"/>
              </a:ext>
            </a:extLst>
          </p:cNvPr>
          <p:cNvSpPr txBox="1"/>
          <p:nvPr/>
        </p:nvSpPr>
        <p:spPr>
          <a:xfrm>
            <a:off x="30922" y="1789483"/>
            <a:ext cx="20194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rgbClr val="F5FFFA"/>
                </a:solidFill>
                <a:latin typeface="Gill Sans MT" panose="020B0502020104020203" pitchFamily="34" charset="0"/>
              </a:rPr>
              <a:t>Superação e  Dificuldade</a:t>
            </a:r>
          </a:p>
        </p:txBody>
      </p:sp>
    </p:spTree>
    <p:extLst>
      <p:ext uri="{BB962C8B-B14F-4D97-AF65-F5344CB8AC3E}">
        <p14:creationId xmlns:p14="http://schemas.microsoft.com/office/powerpoint/2010/main" val="391164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68FD201-4DA2-4C61-82B0-CF971CC1E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639" y="0"/>
            <a:ext cx="1707361" cy="38255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6C1C782-48CF-40AC-A45C-8444CE3AD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27DCA594-1934-4B74-8BA1-F31EE3C92D4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0" b="1" dirty="0">
                <a:solidFill>
                  <a:srgbClr val="F5FFFA"/>
                </a:solidFill>
                <a:latin typeface="GodOfWar" panose="00000400000000000000" pitchFamily="2" charset="0"/>
              </a:rPr>
              <a:t>Obrigado</a:t>
            </a:r>
            <a:r>
              <a:rPr lang="pt-BR" sz="10000" b="1" dirty="0">
                <a:solidFill>
                  <a:srgbClr val="F5FFFA"/>
                </a:solidFill>
                <a:latin typeface="Gill Sans MT" panose="020B05020201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822300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53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Gill Sans MT</vt:lpstr>
      <vt:lpstr>GodOfWar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SOUSA CONDE</dc:creator>
  <cp:lastModifiedBy>NICOLAS SOUSA CONDE .</cp:lastModifiedBy>
  <cp:revision>7</cp:revision>
  <dcterms:created xsi:type="dcterms:W3CDTF">2020-12-02T14:35:55Z</dcterms:created>
  <dcterms:modified xsi:type="dcterms:W3CDTF">2020-12-02T23:44:24Z</dcterms:modified>
</cp:coreProperties>
</file>