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10" name="Triângulo retângulo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ítulo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pt-BR" smtClean="0"/>
              <a:t>Clique para editar o estilo do título mestre</a:t>
            </a:r>
            <a:endParaRPr kumimoji="0" lang="en-US"/>
          </a:p>
        </p:txBody>
      </p:sp>
      <p:sp>
        <p:nvSpPr>
          <p:cNvPr id="17" name="Subtítulo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pt-BR" smtClean="0"/>
              <a:t>Clique para editar o estilo do subtítulo mestre</a:t>
            </a:r>
            <a:endParaRPr kumimoji="0" lang="en-US"/>
          </a:p>
        </p:txBody>
      </p:sp>
      <p:grpSp>
        <p:nvGrpSpPr>
          <p:cNvPr id="2" name="Grupo 1"/>
          <p:cNvGrpSpPr/>
          <p:nvPr/>
        </p:nvGrpSpPr>
        <p:grpSpPr>
          <a:xfrm>
            <a:off x="-3765" y="4953000"/>
            <a:ext cx="9147765" cy="1912088"/>
            <a:chOff x="-3765" y="4832896"/>
            <a:chExt cx="9147765" cy="2032192"/>
          </a:xfrm>
        </p:grpSpPr>
        <p:sp>
          <p:nvSpPr>
            <p:cNvPr id="7" name="Forma livre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orma livre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orma livre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Conector reto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Espaço Reservado para Data 29"/>
          <p:cNvSpPr>
            <a:spLocks noGrp="1"/>
          </p:cNvSpPr>
          <p:nvPr>
            <p:ph type="dt" sz="half" idx="10"/>
          </p:nvPr>
        </p:nvSpPr>
        <p:spPr/>
        <p:txBody>
          <a:bodyPr/>
          <a:lstStyle>
            <a:lvl1pPr>
              <a:defRPr>
                <a:solidFill>
                  <a:srgbClr val="FFFFFF"/>
                </a:solidFill>
              </a:defRPr>
            </a:lvl1pPr>
            <a:extLst/>
          </a:lstStyle>
          <a:p>
            <a:fld id="{2CD863FE-2071-4766-ABA6-B59270873141}" type="datetimeFigureOut">
              <a:rPr lang="pt-BR" smtClean="0"/>
              <a:t>18/06/2020</a:t>
            </a:fld>
            <a:endParaRPr lang="pt-BR"/>
          </a:p>
        </p:txBody>
      </p:sp>
      <p:sp>
        <p:nvSpPr>
          <p:cNvPr id="19" name="Espaço Reservado para Rodapé 18"/>
          <p:cNvSpPr>
            <a:spLocks noGrp="1"/>
          </p:cNvSpPr>
          <p:nvPr>
            <p:ph type="ftr" sz="quarter" idx="11"/>
          </p:nvPr>
        </p:nvSpPr>
        <p:spPr/>
        <p:txBody>
          <a:bodyPr/>
          <a:lstStyle>
            <a:lvl1pPr>
              <a:defRPr>
                <a:solidFill>
                  <a:schemeClr val="accent1">
                    <a:tint val="20000"/>
                  </a:schemeClr>
                </a:solidFill>
              </a:defRPr>
            </a:lvl1pPr>
            <a:extLst/>
          </a:lstStyle>
          <a:p>
            <a:endParaRPr lang="pt-BR"/>
          </a:p>
        </p:txBody>
      </p:sp>
      <p:sp>
        <p:nvSpPr>
          <p:cNvPr id="27" name="Espaço Reservado para Número de Slide 26"/>
          <p:cNvSpPr>
            <a:spLocks noGrp="1"/>
          </p:cNvSpPr>
          <p:nvPr>
            <p:ph type="sldNum" sz="quarter" idx="12"/>
          </p:nvPr>
        </p:nvSpPr>
        <p:spPr/>
        <p:txBody>
          <a:bodyPr/>
          <a:lstStyle>
            <a:lvl1pPr>
              <a:defRPr>
                <a:solidFill>
                  <a:srgbClr val="FFFFFF"/>
                </a:solidFill>
              </a:defRPr>
            </a:lvl1pPr>
            <a:extLst/>
          </a:lstStyle>
          <a:p>
            <a:fld id="{91D93BB9-19F5-4DF9-8406-B9323F1D20DF}" type="slidenum">
              <a:rPr lang="pt-BR" smtClean="0"/>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extLst/>
          </a:lstStyle>
          <a:p>
            <a:r>
              <a:rPr kumimoji="0" lang="pt-BR" smtClean="0"/>
              <a:t>Clique para editar o estilo do título mestre</a:t>
            </a:r>
            <a:endParaRPr kumimoji="0" lang="en-US"/>
          </a:p>
        </p:txBody>
      </p:sp>
      <p:sp>
        <p:nvSpPr>
          <p:cNvPr id="3" name="Espaço Reservado para Texto Vertical 2"/>
          <p:cNvSpPr>
            <a:spLocks noGrp="1"/>
          </p:cNvSpPr>
          <p:nvPr>
            <p:ph type="body" orient="vert" idx="1"/>
          </p:nvPr>
        </p:nvSpPr>
        <p:spPr>
          <a:xfrm>
            <a:off x="457200" y="1481329"/>
            <a:ext cx="8229600" cy="4386071"/>
          </a:xfrm>
        </p:spPr>
        <p:txBody>
          <a:bodyPr vert="eaVert"/>
          <a:lstStyle>
            <a:extLs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extLst/>
          </a:lstStyle>
          <a:p>
            <a:fld id="{2CD863FE-2071-4766-ABA6-B59270873141}" type="datetimeFigureOut">
              <a:rPr lang="pt-BR" smtClean="0"/>
              <a:t>18/06/2020</a:t>
            </a:fld>
            <a:endParaRPr lang="pt-BR"/>
          </a:p>
        </p:txBody>
      </p:sp>
      <p:sp>
        <p:nvSpPr>
          <p:cNvPr id="5" name="Espaço Reservado para Rodapé 4"/>
          <p:cNvSpPr>
            <a:spLocks noGrp="1"/>
          </p:cNvSpPr>
          <p:nvPr>
            <p:ph type="ftr" sz="quarter" idx="11"/>
          </p:nvPr>
        </p:nvSpPr>
        <p:spPr/>
        <p:txBody>
          <a:bodyPr/>
          <a:lstStyle>
            <a:extLst/>
          </a:lstStyle>
          <a:p>
            <a:endParaRPr lang="pt-BR"/>
          </a:p>
        </p:txBody>
      </p:sp>
      <p:sp>
        <p:nvSpPr>
          <p:cNvPr id="6" name="Espaço Reservado para Número de Slide 5"/>
          <p:cNvSpPr>
            <a:spLocks noGrp="1"/>
          </p:cNvSpPr>
          <p:nvPr>
            <p:ph type="sldNum" sz="quarter" idx="12"/>
          </p:nvPr>
        </p:nvSpPr>
        <p:spPr/>
        <p:txBody>
          <a:bodyPr/>
          <a:lstStyle>
            <a:extLst/>
          </a:lstStyle>
          <a:p>
            <a:fld id="{91D93BB9-19F5-4DF9-8406-B9323F1D20DF}" type="slidenum">
              <a:rPr lang="pt-BR" smtClean="0"/>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844013" y="274640"/>
            <a:ext cx="1777470" cy="5592761"/>
          </a:xfrm>
        </p:spPr>
        <p:txBody>
          <a:bodyPr vert="eaVert"/>
          <a:lstStyle>
            <a:extLst/>
          </a:lstStyle>
          <a:p>
            <a:r>
              <a:rPr kumimoji="0" lang="pt-BR" smtClean="0"/>
              <a:t>Clique para editar o estilo do título mestre</a:t>
            </a:r>
            <a:endParaRPr kumimoji="0" lang="en-US"/>
          </a:p>
        </p:txBody>
      </p:sp>
      <p:sp>
        <p:nvSpPr>
          <p:cNvPr id="3" name="Espaço Reservado para Texto Vertical 2"/>
          <p:cNvSpPr>
            <a:spLocks noGrp="1"/>
          </p:cNvSpPr>
          <p:nvPr>
            <p:ph type="body" orient="vert" idx="1"/>
          </p:nvPr>
        </p:nvSpPr>
        <p:spPr>
          <a:xfrm>
            <a:off x="457200" y="274641"/>
            <a:ext cx="6324600" cy="5592760"/>
          </a:xfrm>
        </p:spPr>
        <p:txBody>
          <a:bodyPr vert="eaVert"/>
          <a:lstStyle>
            <a:extLs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extLst/>
          </a:lstStyle>
          <a:p>
            <a:fld id="{2CD863FE-2071-4766-ABA6-B59270873141}" type="datetimeFigureOut">
              <a:rPr lang="pt-BR" smtClean="0"/>
              <a:t>18/06/2020</a:t>
            </a:fld>
            <a:endParaRPr lang="pt-BR"/>
          </a:p>
        </p:txBody>
      </p:sp>
      <p:sp>
        <p:nvSpPr>
          <p:cNvPr id="5" name="Espaço Reservado para Rodapé 4"/>
          <p:cNvSpPr>
            <a:spLocks noGrp="1"/>
          </p:cNvSpPr>
          <p:nvPr>
            <p:ph type="ftr" sz="quarter" idx="11"/>
          </p:nvPr>
        </p:nvSpPr>
        <p:spPr/>
        <p:txBody>
          <a:bodyPr/>
          <a:lstStyle>
            <a:extLst/>
          </a:lstStyle>
          <a:p>
            <a:endParaRPr lang="pt-BR"/>
          </a:p>
        </p:txBody>
      </p:sp>
      <p:sp>
        <p:nvSpPr>
          <p:cNvPr id="6" name="Espaço Reservado para Número de Slide 5"/>
          <p:cNvSpPr>
            <a:spLocks noGrp="1"/>
          </p:cNvSpPr>
          <p:nvPr>
            <p:ph type="sldNum" sz="quarter" idx="12"/>
          </p:nvPr>
        </p:nvSpPr>
        <p:spPr/>
        <p:txBody>
          <a:bodyPr/>
          <a:lstStyle>
            <a:extLst/>
          </a:lstStyle>
          <a:p>
            <a:fld id="{91D93BB9-19F5-4DF9-8406-B9323F1D20DF}" type="slidenum">
              <a:rPr lang="pt-BR" smtClean="0"/>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extLs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extLst/>
          </a:lstStyle>
          <a:p>
            <a:fld id="{2CD863FE-2071-4766-ABA6-B59270873141}" type="datetimeFigureOut">
              <a:rPr lang="pt-BR" smtClean="0"/>
              <a:t>18/06/2020</a:t>
            </a:fld>
            <a:endParaRPr lang="pt-BR"/>
          </a:p>
        </p:txBody>
      </p:sp>
      <p:sp>
        <p:nvSpPr>
          <p:cNvPr id="5" name="Espaço Reservado para Rodapé 4"/>
          <p:cNvSpPr>
            <a:spLocks noGrp="1"/>
          </p:cNvSpPr>
          <p:nvPr>
            <p:ph type="ftr" sz="quarter" idx="11"/>
          </p:nvPr>
        </p:nvSpPr>
        <p:spPr/>
        <p:txBody>
          <a:bodyPr/>
          <a:lstStyle>
            <a:extLst/>
          </a:lstStyle>
          <a:p>
            <a:endParaRPr lang="pt-BR"/>
          </a:p>
        </p:txBody>
      </p:sp>
      <p:sp>
        <p:nvSpPr>
          <p:cNvPr id="6" name="Espaço Reservado para Número de Slide 5"/>
          <p:cNvSpPr>
            <a:spLocks noGrp="1"/>
          </p:cNvSpPr>
          <p:nvPr>
            <p:ph type="sldNum" sz="quarter" idx="12"/>
          </p:nvPr>
        </p:nvSpPr>
        <p:spPr/>
        <p:txBody>
          <a:bodyPr/>
          <a:lstStyle>
            <a:extLst/>
          </a:lstStyle>
          <a:p>
            <a:fld id="{91D93BB9-19F5-4DF9-8406-B9323F1D20DF}" type="slidenum">
              <a:rPr lang="pt-BR" smtClean="0"/>
              <a:t>‹nº›</a:t>
            </a:fld>
            <a:endParaRPr lang="pt-BR"/>
          </a:p>
        </p:txBody>
      </p:sp>
      <p:sp>
        <p:nvSpPr>
          <p:cNvPr id="7" name="Título 6"/>
          <p:cNvSpPr>
            <a:spLocks noGrp="1"/>
          </p:cNvSpPr>
          <p:nvPr>
            <p:ph type="title"/>
          </p:nvPr>
        </p:nvSpPr>
        <p:spPr/>
        <p:txBody>
          <a:bodyPr rtlCol="0"/>
          <a:lstStyle>
            <a:extLst/>
          </a:lstStyle>
          <a:p>
            <a:r>
              <a:rPr kumimoji="0" lang="pt-BR" smtClean="0"/>
              <a:t>Clique para editar o estilo do título mestre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bg>
      <p:bgRef idx="1002">
        <a:schemeClr val="bg1"/>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pt-BR" smtClean="0"/>
              <a:t>Clique para editar o estilo do título mestre</a:t>
            </a:r>
            <a:endParaRPr kumimoji="0" lang="en-US"/>
          </a:p>
        </p:txBody>
      </p:sp>
      <p:sp>
        <p:nvSpPr>
          <p:cNvPr id="3" name="Espaço Reservado para Texto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pt-BR" smtClean="0"/>
              <a:t>Clique para editar os estilos do texto mestre</a:t>
            </a:r>
          </a:p>
        </p:txBody>
      </p:sp>
      <p:sp>
        <p:nvSpPr>
          <p:cNvPr id="4" name="Espaço Reservado para Data 3"/>
          <p:cNvSpPr>
            <a:spLocks noGrp="1"/>
          </p:cNvSpPr>
          <p:nvPr>
            <p:ph type="dt" sz="half" idx="10"/>
          </p:nvPr>
        </p:nvSpPr>
        <p:spPr/>
        <p:txBody>
          <a:bodyPr/>
          <a:lstStyle>
            <a:extLst/>
          </a:lstStyle>
          <a:p>
            <a:fld id="{2CD863FE-2071-4766-ABA6-B59270873141}" type="datetimeFigureOut">
              <a:rPr lang="pt-BR" smtClean="0"/>
              <a:t>18/06/2020</a:t>
            </a:fld>
            <a:endParaRPr lang="pt-BR"/>
          </a:p>
        </p:txBody>
      </p:sp>
      <p:sp>
        <p:nvSpPr>
          <p:cNvPr id="5" name="Espaço Reservado para Rodapé 4"/>
          <p:cNvSpPr>
            <a:spLocks noGrp="1"/>
          </p:cNvSpPr>
          <p:nvPr>
            <p:ph type="ftr" sz="quarter" idx="11"/>
          </p:nvPr>
        </p:nvSpPr>
        <p:spPr/>
        <p:txBody>
          <a:bodyPr/>
          <a:lstStyle>
            <a:extLst/>
          </a:lstStyle>
          <a:p>
            <a:endParaRPr lang="pt-BR"/>
          </a:p>
        </p:txBody>
      </p:sp>
      <p:sp>
        <p:nvSpPr>
          <p:cNvPr id="6" name="Espaço Reservado para Número de Slide 5"/>
          <p:cNvSpPr>
            <a:spLocks noGrp="1"/>
          </p:cNvSpPr>
          <p:nvPr>
            <p:ph type="sldNum" sz="quarter" idx="12"/>
          </p:nvPr>
        </p:nvSpPr>
        <p:spPr/>
        <p:txBody>
          <a:bodyPr/>
          <a:lstStyle>
            <a:extLst/>
          </a:lstStyle>
          <a:p>
            <a:fld id="{91D93BB9-19F5-4DF9-8406-B9323F1D20DF}" type="slidenum">
              <a:rPr lang="pt-BR" smtClean="0"/>
              <a:t>‹nº›</a:t>
            </a:fld>
            <a:endParaRPr lang="pt-BR"/>
          </a:p>
        </p:txBody>
      </p:sp>
      <p:sp>
        <p:nvSpPr>
          <p:cNvPr id="7" name="Divisa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Divisa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bg>
      <p:bgRef idx="1002">
        <a:schemeClr val="bg1"/>
      </p:bgRef>
    </p:bg>
    <p:spTree>
      <p:nvGrpSpPr>
        <p:cNvPr id="1" name=""/>
        <p:cNvGrpSpPr/>
        <p:nvPr/>
      </p:nvGrpSpPr>
      <p:grpSpPr>
        <a:xfrm>
          <a:off x="0" y="0"/>
          <a:ext cx="0" cy="0"/>
          <a:chOff x="0" y="0"/>
          <a:chExt cx="0" cy="0"/>
        </a:xfrm>
      </p:grpSpPr>
      <p:sp>
        <p:nvSpPr>
          <p:cNvPr id="3" name="Espaço Reservado para Conteúdo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Conteúdo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5" name="Espaço Reservado para Data 4"/>
          <p:cNvSpPr>
            <a:spLocks noGrp="1"/>
          </p:cNvSpPr>
          <p:nvPr>
            <p:ph type="dt" sz="half" idx="10"/>
          </p:nvPr>
        </p:nvSpPr>
        <p:spPr/>
        <p:txBody>
          <a:bodyPr/>
          <a:lstStyle>
            <a:extLst/>
          </a:lstStyle>
          <a:p>
            <a:fld id="{2CD863FE-2071-4766-ABA6-B59270873141}" type="datetimeFigureOut">
              <a:rPr lang="pt-BR" smtClean="0"/>
              <a:t>18/06/2020</a:t>
            </a:fld>
            <a:endParaRPr lang="pt-BR"/>
          </a:p>
        </p:txBody>
      </p:sp>
      <p:sp>
        <p:nvSpPr>
          <p:cNvPr id="6" name="Espaço Reservado para Rodapé 5"/>
          <p:cNvSpPr>
            <a:spLocks noGrp="1"/>
          </p:cNvSpPr>
          <p:nvPr>
            <p:ph type="ftr" sz="quarter" idx="11"/>
          </p:nvPr>
        </p:nvSpPr>
        <p:spPr/>
        <p:txBody>
          <a:bodyPr/>
          <a:lstStyle>
            <a:extLst/>
          </a:lstStyle>
          <a:p>
            <a:endParaRPr lang="pt-BR"/>
          </a:p>
        </p:txBody>
      </p:sp>
      <p:sp>
        <p:nvSpPr>
          <p:cNvPr id="7" name="Espaço Reservado para Número de Slide 6"/>
          <p:cNvSpPr>
            <a:spLocks noGrp="1"/>
          </p:cNvSpPr>
          <p:nvPr>
            <p:ph type="sldNum" sz="quarter" idx="12"/>
          </p:nvPr>
        </p:nvSpPr>
        <p:spPr/>
        <p:txBody>
          <a:bodyPr/>
          <a:lstStyle>
            <a:extLst/>
          </a:lstStyle>
          <a:p>
            <a:fld id="{91D93BB9-19F5-4DF9-8406-B9323F1D20DF}" type="slidenum">
              <a:rPr lang="pt-BR" smtClean="0"/>
              <a:t>‹nº›</a:t>
            </a:fld>
            <a:endParaRPr lang="pt-BR"/>
          </a:p>
        </p:txBody>
      </p:sp>
      <p:sp>
        <p:nvSpPr>
          <p:cNvPr id="8" name="Título 7"/>
          <p:cNvSpPr>
            <a:spLocks noGrp="1"/>
          </p:cNvSpPr>
          <p:nvPr>
            <p:ph type="title"/>
          </p:nvPr>
        </p:nvSpPr>
        <p:spPr/>
        <p:txBody>
          <a:bodyPr rtlCol="0"/>
          <a:lstStyle>
            <a:extLst/>
          </a:lstStyle>
          <a:p>
            <a:r>
              <a:rPr kumimoji="0" lang="pt-BR" smtClean="0"/>
              <a:t>Clique para editar o estilo do título mestre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ção">
    <p:bg>
      <p:bgRef idx="1003">
        <a:schemeClr val="bg1"/>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8229600" cy="1143000"/>
          </a:xfrm>
        </p:spPr>
        <p:txBody>
          <a:bodyPr anchor="ctr"/>
          <a:lstStyle>
            <a:lvl1pPr>
              <a:defRPr/>
            </a:lvl1pPr>
            <a:extLst/>
          </a:lstStyle>
          <a:p>
            <a:r>
              <a:rPr kumimoji="0" lang="pt-BR" smtClean="0"/>
              <a:t>Clique para editar o estilo do título mestre</a:t>
            </a:r>
            <a:endParaRPr kumimoji="0" lang="en-US"/>
          </a:p>
        </p:txBody>
      </p:sp>
      <p:sp>
        <p:nvSpPr>
          <p:cNvPr id="3" name="Espaço Reservado para Texto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pt-BR" smtClean="0"/>
              <a:t>Clique para editar os estilos do texto mestre</a:t>
            </a:r>
          </a:p>
        </p:txBody>
      </p:sp>
      <p:sp>
        <p:nvSpPr>
          <p:cNvPr id="4" name="Espaço Reservado para Texto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pt-BR" smtClean="0"/>
              <a:t>Clique para editar os estilos do texto mestre</a:t>
            </a:r>
          </a:p>
        </p:txBody>
      </p:sp>
      <p:sp>
        <p:nvSpPr>
          <p:cNvPr id="5" name="Espaço Reservado para Conteúdo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6" name="Espaço Reservado para Conteúdo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7" name="Espaço Reservado para Data 6"/>
          <p:cNvSpPr>
            <a:spLocks noGrp="1"/>
          </p:cNvSpPr>
          <p:nvPr>
            <p:ph type="dt" sz="half" idx="10"/>
          </p:nvPr>
        </p:nvSpPr>
        <p:spPr/>
        <p:txBody>
          <a:bodyPr/>
          <a:lstStyle>
            <a:extLst/>
          </a:lstStyle>
          <a:p>
            <a:fld id="{2CD863FE-2071-4766-ABA6-B59270873141}" type="datetimeFigureOut">
              <a:rPr lang="pt-BR" smtClean="0"/>
              <a:t>18/06/2020</a:t>
            </a:fld>
            <a:endParaRPr lang="pt-BR"/>
          </a:p>
        </p:txBody>
      </p:sp>
      <p:sp>
        <p:nvSpPr>
          <p:cNvPr id="8" name="Espaço Reservado para Rodapé 7"/>
          <p:cNvSpPr>
            <a:spLocks noGrp="1"/>
          </p:cNvSpPr>
          <p:nvPr>
            <p:ph type="ftr" sz="quarter" idx="11"/>
          </p:nvPr>
        </p:nvSpPr>
        <p:spPr/>
        <p:txBody>
          <a:bodyPr/>
          <a:lstStyle>
            <a:extLst/>
          </a:lstStyle>
          <a:p>
            <a:endParaRPr lang="pt-BR"/>
          </a:p>
        </p:txBody>
      </p:sp>
      <p:sp>
        <p:nvSpPr>
          <p:cNvPr id="9" name="Espaço Reservado para Número de Slide 8"/>
          <p:cNvSpPr>
            <a:spLocks noGrp="1"/>
          </p:cNvSpPr>
          <p:nvPr>
            <p:ph type="sldNum" sz="quarter" idx="12"/>
          </p:nvPr>
        </p:nvSpPr>
        <p:spPr/>
        <p:txBody>
          <a:bodyPr/>
          <a:lstStyle>
            <a:extLst/>
          </a:lstStyle>
          <a:p>
            <a:fld id="{91D93BB9-19F5-4DF9-8406-B9323F1D20DF}" type="slidenum">
              <a:rPr lang="pt-BR" smtClean="0"/>
              <a:t>‹nº›</a:t>
            </a:fld>
            <a:endParaRPr lang="pt-B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bg>
      <p:bgRef idx="1002">
        <a:schemeClr val="bg1"/>
      </p:bgRef>
    </p:bg>
    <p:spTree>
      <p:nvGrpSpPr>
        <p:cNvPr id="1" name=""/>
        <p:cNvGrpSpPr/>
        <p:nvPr/>
      </p:nvGrpSpPr>
      <p:grpSpPr>
        <a:xfrm>
          <a:off x="0" y="0"/>
          <a:ext cx="0" cy="0"/>
          <a:chOff x="0" y="0"/>
          <a:chExt cx="0" cy="0"/>
        </a:xfrm>
      </p:grpSpPr>
      <p:sp>
        <p:nvSpPr>
          <p:cNvPr id="3" name="Espaço Reservado para Data 2"/>
          <p:cNvSpPr>
            <a:spLocks noGrp="1"/>
          </p:cNvSpPr>
          <p:nvPr>
            <p:ph type="dt" sz="half" idx="10"/>
          </p:nvPr>
        </p:nvSpPr>
        <p:spPr/>
        <p:txBody>
          <a:bodyPr/>
          <a:lstStyle>
            <a:extLst/>
          </a:lstStyle>
          <a:p>
            <a:fld id="{2CD863FE-2071-4766-ABA6-B59270873141}" type="datetimeFigureOut">
              <a:rPr lang="pt-BR" smtClean="0"/>
              <a:t>18/06/2020</a:t>
            </a:fld>
            <a:endParaRPr lang="pt-BR"/>
          </a:p>
        </p:txBody>
      </p:sp>
      <p:sp>
        <p:nvSpPr>
          <p:cNvPr id="4" name="Espaço Reservado para Rodapé 3"/>
          <p:cNvSpPr>
            <a:spLocks noGrp="1"/>
          </p:cNvSpPr>
          <p:nvPr>
            <p:ph type="ftr" sz="quarter" idx="11"/>
          </p:nvPr>
        </p:nvSpPr>
        <p:spPr/>
        <p:txBody>
          <a:bodyPr/>
          <a:lstStyle>
            <a:extLst/>
          </a:lstStyle>
          <a:p>
            <a:endParaRPr lang="pt-BR"/>
          </a:p>
        </p:txBody>
      </p:sp>
      <p:sp>
        <p:nvSpPr>
          <p:cNvPr id="5" name="Espaço Reservado para Número de Slide 4"/>
          <p:cNvSpPr>
            <a:spLocks noGrp="1"/>
          </p:cNvSpPr>
          <p:nvPr>
            <p:ph type="sldNum" sz="quarter" idx="12"/>
          </p:nvPr>
        </p:nvSpPr>
        <p:spPr/>
        <p:txBody>
          <a:bodyPr/>
          <a:lstStyle>
            <a:extLst/>
          </a:lstStyle>
          <a:p>
            <a:fld id="{91D93BB9-19F5-4DF9-8406-B9323F1D20DF}" type="slidenum">
              <a:rPr lang="pt-BR" smtClean="0"/>
              <a:t>‹nº›</a:t>
            </a:fld>
            <a:endParaRPr lang="pt-BR"/>
          </a:p>
        </p:txBody>
      </p:sp>
      <p:sp>
        <p:nvSpPr>
          <p:cNvPr id="6" name="Título 5"/>
          <p:cNvSpPr>
            <a:spLocks noGrp="1"/>
          </p:cNvSpPr>
          <p:nvPr>
            <p:ph type="title"/>
          </p:nvPr>
        </p:nvSpPr>
        <p:spPr/>
        <p:txBody>
          <a:bodyPr rtlCol="0"/>
          <a:lstStyle>
            <a:extLst/>
          </a:lstStyle>
          <a:p>
            <a:r>
              <a:rPr kumimoji="0" lang="pt-BR" smtClean="0"/>
              <a:t>Clique para editar o estilo do título mestre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extLst/>
          </a:lstStyle>
          <a:p>
            <a:fld id="{2CD863FE-2071-4766-ABA6-B59270873141}" type="datetimeFigureOut">
              <a:rPr lang="pt-BR" smtClean="0"/>
              <a:t>18/06/2020</a:t>
            </a:fld>
            <a:endParaRPr lang="pt-BR"/>
          </a:p>
        </p:txBody>
      </p:sp>
      <p:sp>
        <p:nvSpPr>
          <p:cNvPr id="3" name="Espaço Reservado para Rodapé 2"/>
          <p:cNvSpPr>
            <a:spLocks noGrp="1"/>
          </p:cNvSpPr>
          <p:nvPr>
            <p:ph type="ftr" sz="quarter" idx="11"/>
          </p:nvPr>
        </p:nvSpPr>
        <p:spPr/>
        <p:txBody>
          <a:bodyPr/>
          <a:lstStyle>
            <a:extLst/>
          </a:lstStyle>
          <a:p>
            <a:endParaRPr lang="pt-BR"/>
          </a:p>
        </p:txBody>
      </p:sp>
      <p:sp>
        <p:nvSpPr>
          <p:cNvPr id="4" name="Espaço Reservado para Número de Slide 3"/>
          <p:cNvSpPr>
            <a:spLocks noGrp="1"/>
          </p:cNvSpPr>
          <p:nvPr>
            <p:ph type="sldNum" sz="quarter" idx="12"/>
          </p:nvPr>
        </p:nvSpPr>
        <p:spPr/>
        <p:txBody>
          <a:bodyPr/>
          <a:lstStyle>
            <a:extLst/>
          </a:lstStyle>
          <a:p>
            <a:fld id="{91D93BB9-19F5-4DF9-8406-B9323F1D20DF}" type="slidenum">
              <a:rPr lang="pt-BR" smtClean="0"/>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bg>
      <p:bgRef idx="1003">
        <a:schemeClr val="bg1"/>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pt-BR" smtClean="0"/>
              <a:t>Clique para editar o estilo do título mestre</a:t>
            </a:r>
            <a:endParaRPr kumimoji="0" lang="en-US"/>
          </a:p>
        </p:txBody>
      </p:sp>
      <p:sp>
        <p:nvSpPr>
          <p:cNvPr id="3" name="Espaço Reservado para Texto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pt-BR" smtClean="0"/>
              <a:t>Clique para editar os estilos do texto mestre</a:t>
            </a:r>
          </a:p>
        </p:txBody>
      </p:sp>
      <p:sp>
        <p:nvSpPr>
          <p:cNvPr id="4" name="Espaço Reservado para Conteúdo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5" name="Espaço Reservado para Data 4"/>
          <p:cNvSpPr>
            <a:spLocks noGrp="1"/>
          </p:cNvSpPr>
          <p:nvPr>
            <p:ph type="dt" sz="half" idx="10"/>
          </p:nvPr>
        </p:nvSpPr>
        <p:spPr>
          <a:xfrm>
            <a:off x="6727032" y="6407944"/>
            <a:ext cx="1920240" cy="365760"/>
          </a:xfrm>
        </p:spPr>
        <p:txBody>
          <a:bodyPr/>
          <a:lstStyle>
            <a:extLst/>
          </a:lstStyle>
          <a:p>
            <a:fld id="{2CD863FE-2071-4766-ABA6-B59270873141}" type="datetimeFigureOut">
              <a:rPr lang="pt-BR" smtClean="0"/>
              <a:t>18/06/2020</a:t>
            </a:fld>
            <a:endParaRPr lang="pt-BR"/>
          </a:p>
        </p:txBody>
      </p:sp>
      <p:sp>
        <p:nvSpPr>
          <p:cNvPr id="6" name="Espaço Reservado para Rodapé 5"/>
          <p:cNvSpPr>
            <a:spLocks noGrp="1"/>
          </p:cNvSpPr>
          <p:nvPr>
            <p:ph type="ftr" sz="quarter" idx="11"/>
          </p:nvPr>
        </p:nvSpPr>
        <p:spPr/>
        <p:txBody>
          <a:bodyPr/>
          <a:lstStyle>
            <a:extLst/>
          </a:lstStyle>
          <a:p>
            <a:endParaRPr lang="pt-BR"/>
          </a:p>
        </p:txBody>
      </p:sp>
      <p:sp>
        <p:nvSpPr>
          <p:cNvPr id="7" name="Espaço Reservado para Número de Slide 6"/>
          <p:cNvSpPr>
            <a:spLocks noGrp="1"/>
          </p:cNvSpPr>
          <p:nvPr>
            <p:ph type="sldNum" sz="quarter" idx="12"/>
          </p:nvPr>
        </p:nvSpPr>
        <p:spPr/>
        <p:txBody>
          <a:bodyPr/>
          <a:lstStyle>
            <a:extLst/>
          </a:lstStyle>
          <a:p>
            <a:fld id="{91D93BB9-19F5-4DF9-8406-B9323F1D20DF}" type="slidenum">
              <a:rPr lang="pt-BR" smtClean="0"/>
              <a:t>‹nº›</a:t>
            </a:fld>
            <a:endParaRPr lang="pt-B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bg>
      <p:bgRef idx="1002">
        <a:schemeClr val="bg1"/>
      </p:bgRef>
    </p:bg>
    <p:spTree>
      <p:nvGrpSpPr>
        <p:cNvPr id="1" name=""/>
        <p:cNvGrpSpPr/>
        <p:nvPr/>
      </p:nvGrpSpPr>
      <p:grpSpPr>
        <a:xfrm>
          <a:off x="0" y="0"/>
          <a:ext cx="0" cy="0"/>
          <a:chOff x="0" y="0"/>
          <a:chExt cx="0" cy="0"/>
        </a:xfrm>
      </p:grpSpPr>
      <p:sp>
        <p:nvSpPr>
          <p:cNvPr id="4" name="Espaço Reservado para Texto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pt-BR" smtClean="0"/>
              <a:t>Clique para editar os estilos do texto mestre</a:t>
            </a:r>
          </a:p>
        </p:txBody>
      </p:sp>
      <p:sp>
        <p:nvSpPr>
          <p:cNvPr id="3" name="Espaço Reservado para Imagem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pt-BR" smtClean="0"/>
              <a:t>Clique no ícone para adicionar uma imagem</a:t>
            </a:r>
            <a:endParaRPr kumimoji="0" lang="en-US" dirty="0"/>
          </a:p>
        </p:txBody>
      </p:sp>
      <p:sp>
        <p:nvSpPr>
          <p:cNvPr id="5" name="Espaço Reservado para Data 4"/>
          <p:cNvSpPr>
            <a:spLocks noGrp="1"/>
          </p:cNvSpPr>
          <p:nvPr>
            <p:ph type="dt" sz="half" idx="10"/>
          </p:nvPr>
        </p:nvSpPr>
        <p:spPr/>
        <p:txBody>
          <a:bodyPr/>
          <a:lstStyle>
            <a:lvl1pPr>
              <a:defRPr>
                <a:solidFill>
                  <a:schemeClr val="tx1"/>
                </a:solidFill>
              </a:defRPr>
            </a:lvl1pPr>
            <a:extLst/>
          </a:lstStyle>
          <a:p>
            <a:fld id="{2CD863FE-2071-4766-ABA6-B59270873141}" type="datetimeFigureOut">
              <a:rPr lang="pt-BR" smtClean="0"/>
              <a:t>18/06/2020</a:t>
            </a:fld>
            <a:endParaRPr lang="pt-BR"/>
          </a:p>
        </p:txBody>
      </p:sp>
      <p:sp>
        <p:nvSpPr>
          <p:cNvPr id="6" name="Espaço Reservado para Rodapé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pt-BR"/>
          </a:p>
        </p:txBody>
      </p:sp>
      <p:sp>
        <p:nvSpPr>
          <p:cNvPr id="7" name="Espaço Reservado para Número de Slide 6"/>
          <p:cNvSpPr>
            <a:spLocks noGrp="1"/>
          </p:cNvSpPr>
          <p:nvPr>
            <p:ph type="sldNum" sz="quarter" idx="12"/>
          </p:nvPr>
        </p:nvSpPr>
        <p:spPr/>
        <p:txBody>
          <a:bodyPr/>
          <a:lstStyle>
            <a:lvl1pPr>
              <a:defRPr>
                <a:solidFill>
                  <a:schemeClr val="tx1"/>
                </a:solidFill>
              </a:defRPr>
            </a:lvl1pPr>
            <a:extLst/>
          </a:lstStyle>
          <a:p>
            <a:fld id="{91D93BB9-19F5-4DF9-8406-B9323F1D20DF}" type="slidenum">
              <a:rPr lang="pt-BR" smtClean="0"/>
              <a:t>‹nº›</a:t>
            </a:fld>
            <a:endParaRPr lang="pt-BR"/>
          </a:p>
        </p:txBody>
      </p:sp>
      <p:sp>
        <p:nvSpPr>
          <p:cNvPr id="2" name="Título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pt-BR" smtClean="0"/>
              <a:t>Clique para editar o estilo do título mestre</a:t>
            </a:r>
            <a:endParaRPr kumimoji="0" lang="en-US"/>
          </a:p>
        </p:txBody>
      </p:sp>
      <p:sp>
        <p:nvSpPr>
          <p:cNvPr id="8" name="Forma livre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orma livre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Triângulo retângulo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Conector reto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Divisa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Divisa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orma livre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orma livre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Triângulo retângulo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Conector reto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Espaço Reservado para Título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pt-BR" smtClean="0"/>
              <a:t>Clique para editar o estilo do título mestre</a:t>
            </a:r>
            <a:endParaRPr kumimoji="0" lang="en-US"/>
          </a:p>
        </p:txBody>
      </p:sp>
      <p:sp>
        <p:nvSpPr>
          <p:cNvPr id="30" name="Espaço Reservado para Texto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pt-BR" smtClean="0"/>
              <a:t>Clique para editar os estilos do texto mestre</a:t>
            </a:r>
          </a:p>
          <a:p>
            <a:pPr lvl="1" eaLnBrk="1" latinLnBrk="0" hangingPunct="1"/>
            <a:r>
              <a:rPr kumimoji="0" lang="pt-BR" smtClean="0"/>
              <a:t>Segundo nível</a:t>
            </a:r>
          </a:p>
          <a:p>
            <a:pPr lvl="2" eaLnBrk="1" latinLnBrk="0" hangingPunct="1"/>
            <a:r>
              <a:rPr kumimoji="0" lang="pt-BR" smtClean="0"/>
              <a:t>Terceiro nível</a:t>
            </a:r>
          </a:p>
          <a:p>
            <a:pPr lvl="3" eaLnBrk="1" latinLnBrk="0" hangingPunct="1"/>
            <a:r>
              <a:rPr kumimoji="0" lang="pt-BR" smtClean="0"/>
              <a:t>Quarto nível</a:t>
            </a:r>
          </a:p>
          <a:p>
            <a:pPr lvl="4" eaLnBrk="1" latinLnBrk="0" hangingPunct="1"/>
            <a:r>
              <a:rPr kumimoji="0" lang="pt-BR" smtClean="0"/>
              <a:t>Quinto nível</a:t>
            </a:r>
            <a:endParaRPr kumimoji="0" lang="en-US"/>
          </a:p>
        </p:txBody>
      </p:sp>
      <p:sp>
        <p:nvSpPr>
          <p:cNvPr id="10" name="Espaço Reservado para Data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CD863FE-2071-4766-ABA6-B59270873141}" type="datetimeFigureOut">
              <a:rPr lang="pt-BR" smtClean="0"/>
              <a:t>18/06/2020</a:t>
            </a:fld>
            <a:endParaRPr lang="pt-BR"/>
          </a:p>
        </p:txBody>
      </p:sp>
      <p:sp>
        <p:nvSpPr>
          <p:cNvPr id="22" name="Espaço Reservado para Rodapé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pt-BR"/>
          </a:p>
        </p:txBody>
      </p:sp>
      <p:sp>
        <p:nvSpPr>
          <p:cNvPr id="18" name="Espaço Reservado para Número de Slide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1D93BB9-19F5-4DF9-8406-B9323F1D20DF}" type="slidenum">
              <a:rPr lang="pt-BR" smtClean="0"/>
              <a:t>‹nº›</a:t>
            </a:fld>
            <a:endParaRPr lang="pt-B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357290" y="1214422"/>
            <a:ext cx="4714908" cy="2571768"/>
          </a:xfrm>
        </p:spPr>
        <p:txBody>
          <a:bodyPr>
            <a:normAutofit fontScale="90000"/>
          </a:bodyPr>
          <a:lstStyle/>
          <a:p>
            <a:pPr algn="l"/>
            <a:r>
              <a:rPr lang="es-MX" smtClean="0"/>
              <a:t>Finding a new </a:t>
            </a:r>
            <a:r>
              <a:rPr lang="en-US" smtClean="0"/>
              <a:t>location</a:t>
            </a:r>
            <a:r>
              <a:rPr lang="es-MX" smtClean="0"/>
              <a:t> </a:t>
            </a:r>
            <a:r>
              <a:rPr lang="es-MX" err="1" smtClean="0"/>
              <a:t>for</a:t>
            </a:r>
            <a:r>
              <a:rPr lang="es-MX" smtClean="0"/>
              <a:t> a </a:t>
            </a:r>
            <a:r>
              <a:rPr lang="es-MX" err="1" smtClean="0"/>
              <a:t>Barbershop</a:t>
            </a:r>
            <a:r>
              <a:rPr lang="es-MX" smtClean="0"/>
              <a:t> </a:t>
            </a:r>
            <a:r>
              <a:rPr lang="es-MX" err="1" smtClean="0"/>
              <a:t>using</a:t>
            </a:r>
            <a:r>
              <a:rPr lang="es-MX" smtClean="0"/>
              <a:t> Data </a:t>
            </a:r>
            <a:r>
              <a:rPr lang="es-MX" err="1" smtClean="0"/>
              <a:t>Science</a:t>
            </a:r>
            <a:endParaRPr lang="pt-BR"/>
          </a:p>
        </p:txBody>
      </p:sp>
      <p:sp>
        <p:nvSpPr>
          <p:cNvPr id="3" name="Subtítulo 2"/>
          <p:cNvSpPr>
            <a:spLocks noGrp="1"/>
          </p:cNvSpPr>
          <p:nvPr>
            <p:ph type="subTitle" idx="1"/>
          </p:nvPr>
        </p:nvSpPr>
        <p:spPr>
          <a:xfrm>
            <a:off x="1357290" y="4143380"/>
            <a:ext cx="6400800" cy="757246"/>
          </a:xfrm>
        </p:spPr>
        <p:txBody>
          <a:bodyPr>
            <a:normAutofit/>
          </a:bodyPr>
          <a:lstStyle/>
          <a:p>
            <a:pPr algn="l"/>
            <a:r>
              <a:rPr lang="es-MX" sz="2400" smtClean="0">
                <a:solidFill>
                  <a:schemeClr val="tx1"/>
                </a:solidFill>
              </a:rPr>
              <a:t>Nicolas Conley</a:t>
            </a:r>
            <a:endParaRPr lang="pt-BR" sz="240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MX" smtClean="0"/>
              <a:t>Results</a:t>
            </a:r>
            <a:endParaRPr lang="pt-BR"/>
          </a:p>
        </p:txBody>
      </p:sp>
      <p:pic>
        <p:nvPicPr>
          <p:cNvPr id="19458" name="Picture 2"/>
          <p:cNvPicPr>
            <a:picLocks noChangeAspect="1" noChangeArrowheads="1"/>
          </p:cNvPicPr>
          <p:nvPr/>
        </p:nvPicPr>
        <p:blipFill>
          <a:blip r:embed="rId2"/>
          <a:srcRect/>
          <a:stretch>
            <a:fillRect/>
          </a:stretch>
        </p:blipFill>
        <p:spPr bwMode="auto">
          <a:xfrm>
            <a:off x="4572000" y="2143116"/>
            <a:ext cx="4357718" cy="2783398"/>
          </a:xfrm>
          <a:prstGeom prst="rect">
            <a:avLst/>
          </a:prstGeom>
          <a:noFill/>
          <a:ln w="9525">
            <a:noFill/>
            <a:miter lim="800000"/>
            <a:headEnd/>
            <a:tailEnd/>
          </a:ln>
          <a:effectLst/>
        </p:spPr>
      </p:pic>
      <p:sp>
        <p:nvSpPr>
          <p:cNvPr id="5" name="CaixaDeTexto 4"/>
          <p:cNvSpPr txBox="1"/>
          <p:nvPr/>
        </p:nvSpPr>
        <p:spPr>
          <a:xfrm>
            <a:off x="714348" y="3286124"/>
            <a:ext cx="3143272" cy="646331"/>
          </a:xfrm>
          <a:prstGeom prst="rect">
            <a:avLst/>
          </a:prstGeom>
          <a:noFill/>
        </p:spPr>
        <p:txBody>
          <a:bodyPr wrap="square" rtlCol="0">
            <a:spAutoFit/>
          </a:bodyPr>
          <a:lstStyle/>
          <a:p>
            <a:r>
              <a:rPr lang="es-MX" sz="3600" smtClean="0"/>
              <a:t>K-mean</a:t>
            </a:r>
            <a:endParaRPr lang="pt-BR" sz="3600"/>
          </a:p>
        </p:txBody>
      </p:sp>
      <p:sp>
        <p:nvSpPr>
          <p:cNvPr id="7" name="Seta para a direita 6"/>
          <p:cNvSpPr/>
          <p:nvPr/>
        </p:nvSpPr>
        <p:spPr>
          <a:xfrm>
            <a:off x="3143240" y="3357562"/>
            <a:ext cx="785818" cy="445152"/>
          </a:xfrm>
          <a:prstGeom prst="rightArrow">
            <a:avLst>
              <a:gd name="adj1" fmla="val 28451"/>
              <a:gd name="adj2" fmla="val 641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MX" smtClean="0"/>
              <a:t>Discusion</a:t>
            </a:r>
            <a:endParaRPr lang="pt-BR"/>
          </a:p>
        </p:txBody>
      </p:sp>
      <p:pic>
        <p:nvPicPr>
          <p:cNvPr id="20482"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285852" y="1142984"/>
            <a:ext cx="6572296" cy="5287711"/>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MX" smtClean="0"/>
              <a:t>Discusion</a:t>
            </a:r>
            <a:endParaRPr lang="pt-BR"/>
          </a:p>
        </p:txBody>
      </p:sp>
      <p:pic>
        <p:nvPicPr>
          <p:cNvPr id="21506"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214414" y="1000108"/>
            <a:ext cx="6643734" cy="5581335"/>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MX" smtClean="0"/>
              <a:t>Discusion</a:t>
            </a:r>
            <a:endParaRPr lang="pt-BR"/>
          </a:p>
        </p:txBody>
      </p:sp>
      <p:pic>
        <p:nvPicPr>
          <p:cNvPr id="22530"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214414" y="1071546"/>
            <a:ext cx="6715172" cy="5518548"/>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MX" smtClean="0"/>
              <a:t>Discusion</a:t>
            </a:r>
            <a:endParaRPr lang="pt-BR"/>
          </a:p>
        </p:txBody>
      </p:sp>
      <p:pic>
        <p:nvPicPr>
          <p:cNvPr id="23554"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428728" y="1071546"/>
            <a:ext cx="6394418" cy="535785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fontScale="92500" lnSpcReduction="10000"/>
          </a:bodyPr>
          <a:lstStyle/>
          <a:p>
            <a:r>
              <a:rPr lang="en-US" sz="2400" smtClean="0"/>
              <a:t>This method to place 5 Barbershops around the country, was successful. The Shops were places in the Top 5 most populated states of the US, to catch the larger number of customers as </a:t>
            </a:r>
            <a:r>
              <a:rPr lang="en-US" sz="2400" smtClean="0"/>
              <a:t>possible</a:t>
            </a:r>
            <a:r>
              <a:rPr lang="en-US" sz="2400" smtClean="0"/>
              <a:t>.</a:t>
            </a:r>
          </a:p>
          <a:p>
            <a:endParaRPr lang="pt-BR" sz="2400" smtClean="0"/>
          </a:p>
          <a:p>
            <a:r>
              <a:rPr lang="en-US" sz="2400" smtClean="0"/>
              <a:t>After getting the Top 5 states (California, Florida, New York, Texas and Georgia), and getting the venues around the very center of the selected cities, a K-means method was used to find the center of the group of shops, this center is the author’s suggestion for the location for the new Barbershop. All addresses were mentioned above in the best location given the data obtained in the beginning of the study.</a:t>
            </a:r>
            <a:endParaRPr lang="pt-BR" sz="2400" smtClean="0"/>
          </a:p>
          <a:p>
            <a:endParaRPr lang="pt-BR"/>
          </a:p>
        </p:txBody>
      </p:sp>
      <p:sp>
        <p:nvSpPr>
          <p:cNvPr id="3" name="Título 2"/>
          <p:cNvSpPr>
            <a:spLocks noGrp="1"/>
          </p:cNvSpPr>
          <p:nvPr>
            <p:ph type="title"/>
          </p:nvPr>
        </p:nvSpPr>
        <p:spPr/>
        <p:txBody>
          <a:bodyPr/>
          <a:lstStyle/>
          <a:p>
            <a:r>
              <a:rPr lang="es-MX" smtClean="0"/>
              <a:t>Conclusion</a:t>
            </a:r>
            <a:endParaRPr lang="pt-B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es-MX" smtClean="0"/>
              <a:t>What?</a:t>
            </a:r>
          </a:p>
          <a:p>
            <a:pPr lvl="1"/>
            <a:r>
              <a:rPr lang="es-MX" smtClean="0"/>
              <a:t>Study the best location for a barbershop</a:t>
            </a:r>
          </a:p>
          <a:p>
            <a:endParaRPr lang="es-MX" smtClean="0"/>
          </a:p>
          <a:p>
            <a:r>
              <a:rPr lang="es-MX" smtClean="0"/>
              <a:t>Who?</a:t>
            </a:r>
          </a:p>
          <a:p>
            <a:pPr lvl="1"/>
            <a:r>
              <a:rPr lang="es-MX" smtClean="0"/>
              <a:t>New entrepeneurs that want to start a new Barbershop, but do not know where</a:t>
            </a:r>
          </a:p>
          <a:p>
            <a:pPr lvl="1"/>
            <a:endParaRPr lang="es-MX" smtClean="0"/>
          </a:p>
          <a:p>
            <a:endParaRPr lang="pt-BR"/>
          </a:p>
        </p:txBody>
      </p:sp>
      <p:sp>
        <p:nvSpPr>
          <p:cNvPr id="3" name="Título 2"/>
          <p:cNvSpPr>
            <a:spLocks noGrp="1"/>
          </p:cNvSpPr>
          <p:nvPr>
            <p:ph type="title"/>
          </p:nvPr>
        </p:nvSpPr>
        <p:spPr/>
        <p:txBody>
          <a:bodyPr/>
          <a:lstStyle/>
          <a:p>
            <a:r>
              <a:rPr lang="es-MX" smtClean="0"/>
              <a:t>Introduction</a:t>
            </a:r>
            <a:endParaRPr lang="pt-BR"/>
          </a:p>
        </p:txBody>
      </p:sp>
      <p:pic>
        <p:nvPicPr>
          <p:cNvPr id="1026" name="Picture 2" descr="The World's 10 Coolest Barber Shops | Barberias modernas, Fotos de ..."/>
          <p:cNvPicPr>
            <a:picLocks noChangeAspect="1" noChangeArrowheads="1"/>
          </p:cNvPicPr>
          <p:nvPr/>
        </p:nvPicPr>
        <p:blipFill>
          <a:blip r:embed="rId2"/>
          <a:srcRect t="27310" b="18070"/>
          <a:stretch>
            <a:fillRect/>
          </a:stretch>
        </p:blipFill>
        <p:spPr bwMode="auto">
          <a:xfrm>
            <a:off x="1785918" y="4143380"/>
            <a:ext cx="5500726" cy="2004051"/>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MX" smtClean="0"/>
              <a:t>Data</a:t>
            </a:r>
            <a:endParaRPr lang="pt-BR"/>
          </a:p>
        </p:txBody>
      </p:sp>
      <p:pic>
        <p:nvPicPr>
          <p:cNvPr id="4" name="Imagem 3" descr="revenue.png"/>
          <p:cNvPicPr/>
          <p:nvPr/>
        </p:nvPicPr>
        <p:blipFill>
          <a:blip r:embed="rId2">
            <a:clrChange>
              <a:clrFrom>
                <a:srgbClr val="FFFFFF"/>
              </a:clrFrom>
              <a:clrTo>
                <a:srgbClr val="FFFFFF">
                  <a:alpha val="0"/>
                </a:srgbClr>
              </a:clrTo>
            </a:clrChange>
          </a:blip>
          <a:stretch>
            <a:fillRect/>
          </a:stretch>
        </p:blipFill>
        <p:spPr>
          <a:xfrm>
            <a:off x="785786" y="1500174"/>
            <a:ext cx="7643866" cy="484347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es-MX" smtClean="0"/>
              <a:t>US Census Bureau</a:t>
            </a:r>
          </a:p>
          <a:p>
            <a:r>
              <a:rPr lang="es-MX" smtClean="0"/>
              <a:t>Data USA</a:t>
            </a:r>
          </a:p>
          <a:p>
            <a:r>
              <a:rPr lang="es-MX" smtClean="0"/>
              <a:t>Foursquare</a:t>
            </a:r>
          </a:p>
          <a:p>
            <a:endParaRPr lang="pt-BR"/>
          </a:p>
        </p:txBody>
      </p:sp>
      <p:sp>
        <p:nvSpPr>
          <p:cNvPr id="3" name="Título 2"/>
          <p:cNvSpPr>
            <a:spLocks noGrp="1"/>
          </p:cNvSpPr>
          <p:nvPr>
            <p:ph type="title"/>
          </p:nvPr>
        </p:nvSpPr>
        <p:spPr/>
        <p:txBody>
          <a:bodyPr/>
          <a:lstStyle/>
          <a:p>
            <a:r>
              <a:rPr lang="es-MX" smtClean="0"/>
              <a:t>Data</a:t>
            </a:r>
            <a:endParaRPr lang="pt-B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normAutofit/>
          </a:bodyPr>
          <a:lstStyle/>
          <a:p>
            <a:r>
              <a:rPr lang="es-MX" smtClean="0"/>
              <a:t>Methodology</a:t>
            </a:r>
            <a:endParaRPr lang="pt-BR"/>
          </a:p>
        </p:txBody>
      </p:sp>
      <p:pic>
        <p:nvPicPr>
          <p:cNvPr id="16386" name="Picture 2"/>
          <p:cNvPicPr>
            <a:picLocks noChangeAspect="1" noChangeArrowheads="1"/>
          </p:cNvPicPr>
          <p:nvPr/>
        </p:nvPicPr>
        <p:blipFill>
          <a:blip r:embed="rId2"/>
          <a:srcRect/>
          <a:stretch>
            <a:fillRect/>
          </a:stretch>
        </p:blipFill>
        <p:spPr bwMode="auto">
          <a:xfrm>
            <a:off x="428596" y="1500174"/>
            <a:ext cx="4572000" cy="2066925"/>
          </a:xfrm>
          <a:prstGeom prst="rect">
            <a:avLst/>
          </a:prstGeom>
          <a:noFill/>
          <a:ln w="9525">
            <a:noFill/>
            <a:miter lim="800000"/>
            <a:headEnd/>
            <a:tailEnd/>
          </a:ln>
          <a:effectLst/>
        </p:spPr>
      </p:pic>
      <p:pic>
        <p:nvPicPr>
          <p:cNvPr id="16387" name="Picture 3"/>
          <p:cNvPicPr>
            <a:picLocks noChangeAspect="1" noChangeArrowheads="1"/>
          </p:cNvPicPr>
          <p:nvPr/>
        </p:nvPicPr>
        <p:blipFill>
          <a:blip r:embed="rId3"/>
          <a:srcRect/>
          <a:stretch>
            <a:fillRect/>
          </a:stretch>
        </p:blipFill>
        <p:spPr bwMode="auto">
          <a:xfrm>
            <a:off x="5004634" y="3786190"/>
            <a:ext cx="3605974" cy="2538416"/>
          </a:xfrm>
          <a:prstGeom prst="rect">
            <a:avLst/>
          </a:prstGeom>
          <a:noFill/>
          <a:ln w="9525">
            <a:noFill/>
            <a:miter lim="800000"/>
            <a:headEnd/>
            <a:tailEnd/>
          </a:ln>
          <a:effectLst/>
        </p:spPr>
      </p:pic>
      <p:sp>
        <p:nvSpPr>
          <p:cNvPr id="6" name="Seta para a direita 5"/>
          <p:cNvSpPr/>
          <p:nvPr/>
        </p:nvSpPr>
        <p:spPr>
          <a:xfrm rot="2224898">
            <a:off x="4269558" y="3692334"/>
            <a:ext cx="785818" cy="445152"/>
          </a:xfrm>
          <a:prstGeom prst="rightArrow">
            <a:avLst>
              <a:gd name="adj1" fmla="val 28451"/>
              <a:gd name="adj2" fmla="val 641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MX" smtClean="0"/>
              <a:t>Methodology</a:t>
            </a:r>
            <a:endParaRPr lang="pt-BR"/>
          </a:p>
        </p:txBody>
      </p:sp>
      <p:pic>
        <p:nvPicPr>
          <p:cNvPr id="4" name="Imagem 3"/>
          <p:cNvPicPr/>
          <p:nvPr/>
        </p:nvPicPr>
        <p:blipFill>
          <a:blip r:embed="rId2"/>
          <a:srcRect/>
          <a:stretch>
            <a:fillRect/>
          </a:stretch>
        </p:blipFill>
        <p:spPr bwMode="auto">
          <a:xfrm>
            <a:off x="1000100" y="1643050"/>
            <a:ext cx="7215238" cy="4357718"/>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MX" smtClean="0"/>
              <a:t>Methodology</a:t>
            </a:r>
            <a:endParaRPr lang="pt-BR"/>
          </a:p>
        </p:txBody>
      </p:sp>
      <p:pic>
        <p:nvPicPr>
          <p:cNvPr id="4" name="Imagem 3"/>
          <p:cNvPicPr/>
          <p:nvPr/>
        </p:nvPicPr>
        <p:blipFill>
          <a:blip r:embed="rId2"/>
          <a:srcRect/>
          <a:stretch>
            <a:fillRect/>
          </a:stretch>
        </p:blipFill>
        <p:spPr bwMode="auto">
          <a:xfrm>
            <a:off x="1000100" y="1571612"/>
            <a:ext cx="7215238" cy="428628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MX" smtClean="0"/>
              <a:t>Methodology</a:t>
            </a:r>
            <a:endParaRPr lang="pt-BR"/>
          </a:p>
        </p:txBody>
      </p:sp>
      <p:pic>
        <p:nvPicPr>
          <p:cNvPr id="17410"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142976" y="1571612"/>
            <a:ext cx="6643734" cy="4666263"/>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MX" smtClean="0"/>
              <a:t>Methodology</a:t>
            </a:r>
            <a:endParaRPr lang="pt-BR"/>
          </a:p>
        </p:txBody>
      </p:sp>
      <p:pic>
        <p:nvPicPr>
          <p:cNvPr id="18434"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571472" y="1500174"/>
            <a:ext cx="3286148" cy="4793243"/>
          </a:xfrm>
          <a:prstGeom prst="rect">
            <a:avLst/>
          </a:prstGeom>
          <a:noFill/>
          <a:ln w="9525">
            <a:noFill/>
            <a:miter lim="800000"/>
            <a:headEnd/>
            <a:tailEnd/>
          </a:ln>
          <a:effectLst/>
        </p:spPr>
      </p:pic>
      <p:pic>
        <p:nvPicPr>
          <p:cNvPr id="18435" name="Picture 3"/>
          <p:cNvPicPr>
            <a:picLocks noChangeAspect="1" noChangeArrowheads="1"/>
          </p:cNvPicPr>
          <p:nvPr/>
        </p:nvPicPr>
        <p:blipFill>
          <a:blip r:embed="rId3"/>
          <a:srcRect/>
          <a:stretch>
            <a:fillRect/>
          </a:stretch>
        </p:blipFill>
        <p:spPr bwMode="auto">
          <a:xfrm>
            <a:off x="4786314" y="2500306"/>
            <a:ext cx="3619500" cy="2676525"/>
          </a:xfrm>
          <a:prstGeom prst="rect">
            <a:avLst/>
          </a:prstGeom>
          <a:noFill/>
          <a:ln w="9525">
            <a:noFill/>
            <a:miter lim="800000"/>
            <a:headEnd/>
            <a:tailEnd/>
          </a:ln>
          <a:effectLst/>
        </p:spPr>
      </p:pic>
      <p:sp>
        <p:nvSpPr>
          <p:cNvPr id="6" name="Seta para a direita 5"/>
          <p:cNvSpPr/>
          <p:nvPr/>
        </p:nvSpPr>
        <p:spPr>
          <a:xfrm>
            <a:off x="3983806" y="3763771"/>
            <a:ext cx="785818" cy="445152"/>
          </a:xfrm>
          <a:prstGeom prst="rightArrow">
            <a:avLst>
              <a:gd name="adj1" fmla="val 28451"/>
              <a:gd name="adj2" fmla="val 641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so">
  <a:themeElements>
    <a:clrScheme name="Concurso">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urso">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urso">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47</TotalTime>
  <Words>177</Words>
  <Application>Microsoft Office PowerPoint</Application>
  <PresentationFormat>Apresentação na tela (4:3)</PresentationFormat>
  <Paragraphs>28</Paragraphs>
  <Slides>15</Slides>
  <Notes>0</Notes>
  <HiddenSlides>0</HiddenSlides>
  <MMClips>0</MMClips>
  <ScaleCrop>false</ScaleCrop>
  <HeadingPairs>
    <vt:vector size="4" baseType="variant">
      <vt:variant>
        <vt:lpstr>Tema</vt:lpstr>
      </vt:variant>
      <vt:variant>
        <vt:i4>1</vt:i4>
      </vt:variant>
      <vt:variant>
        <vt:lpstr>Títulos de slides</vt:lpstr>
      </vt:variant>
      <vt:variant>
        <vt:i4>15</vt:i4>
      </vt:variant>
    </vt:vector>
  </HeadingPairs>
  <TitlesOfParts>
    <vt:vector size="16" baseType="lpstr">
      <vt:lpstr>Concurso</vt:lpstr>
      <vt:lpstr>Finding a new location for a Barbershop using Data Science</vt:lpstr>
      <vt:lpstr>Introduction</vt:lpstr>
      <vt:lpstr>Data</vt:lpstr>
      <vt:lpstr>Data</vt:lpstr>
      <vt:lpstr>Methodology</vt:lpstr>
      <vt:lpstr>Methodology</vt:lpstr>
      <vt:lpstr>Methodology</vt:lpstr>
      <vt:lpstr>Methodology</vt:lpstr>
      <vt:lpstr>Methodology</vt:lpstr>
      <vt:lpstr>Results</vt:lpstr>
      <vt:lpstr>Discusion</vt:lpstr>
      <vt:lpstr>Discusion</vt:lpstr>
      <vt:lpstr>Discusion</vt:lpstr>
      <vt:lpstr>Discusion</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a new location for a Barbershop using Data Science</dc:title>
  <dc:creator>Nicolas Conley</dc:creator>
  <cp:lastModifiedBy>Nicolas Conley</cp:lastModifiedBy>
  <cp:revision>1</cp:revision>
  <dcterms:created xsi:type="dcterms:W3CDTF">2020-06-18T21:52:01Z</dcterms:created>
  <dcterms:modified xsi:type="dcterms:W3CDTF">2020-06-18T22:39:50Z</dcterms:modified>
</cp:coreProperties>
</file>