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1" r:id="rId9"/>
    <p:sldId id="266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11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36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95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59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8356" y="0"/>
            <a:ext cx="122323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9261" y="0"/>
            <a:ext cx="122323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726" y="0"/>
            <a:ext cx="1224205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1207" y="0"/>
            <a:ext cx="1225424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3892" y="0"/>
            <a:ext cx="1223961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-sagepub-com.crai-ustadigital.usantotomas.edu.co/doi/full/10.1177/174276651987278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/>
        </p:nvSpPr>
        <p:spPr>
          <a:xfrm>
            <a:off x="283464" y="1259206"/>
            <a:ext cx="1168603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i="0" u="none" strike="noStrike" cap="none" dirty="0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Taller investigativo: </a:t>
            </a:r>
            <a:r>
              <a:rPr lang="es-ES" sz="4800" b="1" i="0" u="none" strike="noStrike" cap="none" dirty="0" err="1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Sentiment</a:t>
            </a:r>
            <a:r>
              <a:rPr lang="es-ES" sz="4800" b="1" i="0" u="none" strike="noStrike" cap="none" dirty="0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ES" sz="4800" b="1" i="0" u="none" strike="noStrike" cap="none" dirty="0" err="1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Analysis</a:t>
            </a:r>
            <a:r>
              <a:rPr lang="es-ES" sz="4800" b="1" i="0" u="none" strike="noStrike" cap="none" dirty="0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 in social media.</a:t>
            </a:r>
            <a:endParaRPr sz="4800" b="1" i="0" u="none" strike="noStrike" cap="none" dirty="0">
              <a:solidFill>
                <a:srgbClr val="D1993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" name="Google Shape;34;p10"/>
          <p:cNvSpPr txBox="1"/>
          <p:nvPr/>
        </p:nvSpPr>
        <p:spPr>
          <a:xfrm>
            <a:off x="1325880" y="3216754"/>
            <a:ext cx="9601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1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Nicolas </a:t>
            </a:r>
            <a:r>
              <a:rPr lang="es-ES" sz="3200" b="1" i="1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Javier Carre</a:t>
            </a:r>
            <a:r>
              <a:rPr lang="es-ES" sz="3200" b="1" i="1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ño Perea</a:t>
            </a:r>
            <a:endParaRPr sz="3200" b="1" i="1" u="none" strike="noStrike" cap="none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/>
        </p:nvSpPr>
        <p:spPr>
          <a:xfrm>
            <a:off x="630936" y="219456"/>
            <a:ext cx="1133856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Texto/Articulo: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 social media </a:t>
            </a:r>
            <a:r>
              <a:rPr lang="en-US" sz="2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create revolutions</a:t>
            </a:r>
            <a:r>
              <a:rPr lang="en-US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? Using </a:t>
            </a:r>
            <a:r>
              <a:rPr lang="en-US" sz="2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Twitter sentiment </a:t>
            </a:r>
            <a:r>
              <a:rPr lang="en-US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analysis </a:t>
            </a:r>
            <a:r>
              <a:rPr lang="en-US" sz="2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predicting </a:t>
            </a:r>
            <a:r>
              <a:rPr lang="en-US" sz="24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400" b="1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Maidan</a:t>
            </a:r>
            <a:r>
              <a:rPr lang="en-US" sz="2400" b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Revolution in Ukraine.</a:t>
            </a:r>
          </a:p>
          <a:p>
            <a:pPr lvl="0"/>
            <a:endParaRPr lang="en-US" sz="24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/>
            <a:r>
              <a:rPr lang="en-US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Iana</a:t>
            </a:r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Sabatovych</a:t>
            </a:r>
            <a:endParaRPr lang="en-US"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/>
            <a:r>
              <a:rPr lang="en-US" sz="2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University of Canterbury, New </a:t>
            </a:r>
            <a:r>
              <a:rPr lang="en-US" sz="20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Zealand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2019</a:t>
            </a:r>
            <a:endParaRPr sz="20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0936" y="4581237"/>
            <a:ext cx="830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Cambria" panose="02040503050406030204" pitchFamily="18" charset="0"/>
                <a:ea typeface="Cambria" panose="02040503050406030204" pitchFamily="18" charset="0"/>
              </a:rPr>
              <a:t>Enlace: </a:t>
            </a:r>
            <a:r>
              <a:rPr lang="es-CO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</a:t>
            </a:r>
            <a:r>
              <a:rPr lang="es-CO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://</a:t>
            </a:r>
            <a:r>
              <a:rPr lang="es-CO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journals-sagepub-com.crai-ustadigital.usantotomas.edu.co/doi/full/10.1177/1742766519872780</a:t>
            </a:r>
            <a:r>
              <a:rPr lang="es-CO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C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3260584"/>
            <a:ext cx="4392757" cy="649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;p13"/>
          <p:cNvSpPr txBox="1"/>
          <p:nvPr/>
        </p:nvSpPr>
        <p:spPr>
          <a:xfrm>
            <a:off x="579120" y="1646444"/>
            <a:ext cx="1133856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Este estudio intenta examinar la viabilidad de utilizar el análisis de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sentimientos en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Twitter para predecir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 percepción de la sociedad con respecto a la revolución del </a:t>
            </a:r>
            <a:r>
              <a:rPr lang="es-CO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Euromaid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á</a:t>
            </a:r>
            <a:r>
              <a:rPr lang="es-CO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2013-2014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 Ucrania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lang="es-CO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endParaRPr lang="es-CO" sz="1800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Temática:</a:t>
            </a:r>
          </a:p>
          <a:p>
            <a:pPr lvl="0" algn="just"/>
            <a:endParaRPr lang="es-CO" sz="1800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Estas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protestas, realizadas principalmente en la zona noroccidental del país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tras el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 del gobierno de </a:t>
            </a:r>
            <a:r>
              <a:rPr lang="es-CO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Viktor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Yanukovich en 2013, se realizaron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 apoyar el acercamiento de Ucrania hacia la Unión Europea, fueron rechazadas por comunidades rusófilas de la zona suroriental del país, compuestas en su mayoría por rusos étnicos y ucranianos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rusófonos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lang="es-CO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4;p12"/>
          <p:cNvSpPr txBox="1"/>
          <p:nvPr/>
        </p:nvSpPr>
        <p:spPr>
          <a:xfrm>
            <a:off x="579120" y="449108"/>
            <a:ext cx="75712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 smtClean="0">
                <a:solidFill>
                  <a:srgbClr val="2D3345"/>
                </a:solidFill>
                <a:latin typeface="Cambria"/>
                <a:ea typeface="Cambria"/>
                <a:cs typeface="Cambria"/>
                <a:sym typeface="Cambria"/>
              </a:rPr>
              <a:t>Resumen</a:t>
            </a:r>
            <a:endParaRPr sz="4000" b="1" dirty="0">
              <a:solidFill>
                <a:srgbClr val="2D334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9652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/>
        </p:nvSpPr>
        <p:spPr>
          <a:xfrm>
            <a:off x="283464" y="347508"/>
            <a:ext cx="75712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Corpus</a:t>
            </a:r>
            <a:endParaRPr sz="4000" b="1" dirty="0">
              <a:solidFill>
                <a:srgbClr val="D1993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Google Shape;45;p12"/>
          <p:cNvSpPr txBox="1"/>
          <p:nvPr/>
        </p:nvSpPr>
        <p:spPr>
          <a:xfrm>
            <a:off x="283464" y="1499616"/>
            <a:ext cx="1133856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Los datos para este estudio se obtuvieron de Twitter (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multidominio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utilizando la API de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Twitter. Los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datos se basaron en lo siguiente: </a:t>
            </a:r>
            <a:endParaRPr lang="es-CO" sz="1800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endParaRPr lang="es-CO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just"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Una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cronología de los eventos políticos en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Ucrania ocurrido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entre octubre de 2013 y febrero de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2014 (Time </a:t>
            </a:r>
            <a:r>
              <a:rPr lang="es-CO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range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</a:p>
          <a:p>
            <a:pPr marL="342900" lvl="0" indent="-342900" algn="just">
              <a:buAutoNum type="arabicPeriod"/>
            </a:pP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 corpus de 1.986.240 tweets publicados por usuarios de Twitter durante ese período de tiempo y distribuidos temporalmente. </a:t>
            </a:r>
            <a:endParaRPr lang="es-CO" sz="1800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endParaRPr lang="es-CO" sz="1800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Durante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 fase de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pre-procesamiento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 transformación, todos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los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tweets extraídos fueron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tokenizados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para eliminar posibles duplicados,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hashtags y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URL del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texto. Las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214 palabras vacías estándar, incluidas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las formas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verbales comunes, también se eliminaron de todos los tweets extraídos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lvl="0" algn="just"/>
            <a:endParaRPr lang="es-CO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Esto da como resultado un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subconjunto de datos de 320,711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tweets normalizados. Luego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 evaluó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 percepción agregada de la población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hacia la revolución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Ucrania,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utilizando tres clases: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favor,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neutral y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 contra.</a:t>
            </a:r>
            <a:endParaRPr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/>
        </p:nvSpPr>
        <p:spPr>
          <a:xfrm>
            <a:off x="283464" y="347508"/>
            <a:ext cx="75712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Técnica/Algoritmo de aprendizaje</a:t>
            </a:r>
            <a:endParaRPr sz="3600" b="1" dirty="0">
              <a:solidFill>
                <a:srgbClr val="D1993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Google Shape;45;p12"/>
          <p:cNvSpPr txBox="1"/>
          <p:nvPr/>
        </p:nvSpPr>
        <p:spPr>
          <a:xfrm>
            <a:off x="283464" y="1499616"/>
            <a:ext cx="1133856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 el fin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 Para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determinar el clasificador de mejor desempeño para el caso de este estudio,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 probaron varios algoritmos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 aprendizaje como </a:t>
            </a:r>
            <a:r>
              <a:rPr lang="es-CO" sz="1800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Naïve</a:t>
            </a:r>
            <a:r>
              <a:rPr lang="es-CO" sz="18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sz="1800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Bayes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s-CO" sz="1800" dirty="0" err="1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DecisionStump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s-CO" sz="1800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Perceptron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y </a:t>
            </a:r>
            <a:r>
              <a:rPr lang="es-CO" sz="1800" dirty="0" err="1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SPegasos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 estadística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Kappa se utilizó principalmente para evaluar el rendimiento de estos algoritmos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</a:p>
          <a:p>
            <a:pPr lvl="0"/>
            <a:endParaRPr lang="es-CO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/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 algoritmo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Naïve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Bayes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es un algoritmo de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aprendizaje de </a:t>
            </a:r>
            <a:r>
              <a:rPr lang="es-CO" sz="1800" i="1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Machine </a:t>
            </a:r>
            <a:r>
              <a:rPr lang="es-CO" sz="1800" i="1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Learning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supervisado, que se basa en el teorema de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Bayes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y se utiliza para resolver problemas de clasificación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En este caso se utilizo para que intentara clasificar los comentarios de la gente con respecto al tema de Ucrania, en las tres clases previamente mencionadas.</a:t>
            </a:r>
            <a:endParaRPr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2852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/>
        </p:nvSpPr>
        <p:spPr>
          <a:xfrm>
            <a:off x="283464" y="347508"/>
            <a:ext cx="75712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 smtClean="0">
                <a:solidFill>
                  <a:srgbClr val="D19936"/>
                </a:solidFill>
                <a:latin typeface="Cambria"/>
                <a:ea typeface="Cambria"/>
                <a:cs typeface="Cambria"/>
                <a:sym typeface="Cambria"/>
              </a:rPr>
              <a:t>Precisión del modelo</a:t>
            </a:r>
            <a:endParaRPr sz="4000" b="1" dirty="0">
              <a:solidFill>
                <a:srgbClr val="D1993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" name="Google Shape;45;p12"/>
          <p:cNvSpPr txBox="1"/>
          <p:nvPr/>
        </p:nvSpPr>
        <p:spPr>
          <a:xfrm>
            <a:off x="5957453" y="1952199"/>
            <a:ext cx="5572206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Los resultados revelaron que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Naïve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Bayes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era el mejor clasificador para predecir un flujo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 tweets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 línea.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 consecuencia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el modelo de predicción fue capaz de realizar una predicción online de la opinión pública sobre la posible revolución en cada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tweet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lang="es-CO" sz="1800" dirty="0" smtClean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endParaRPr lang="es-CO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/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El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modelo de predicción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utilizando </a:t>
            </a:r>
            <a:r>
              <a:rPr lang="es-CO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Naïve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CO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Bayes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arrojo una precisión o inferencia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del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96,75 %.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Como tal, este estudio ofrece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una forma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prometedora de realizar una predicción en línea de los movimientos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sociales de Ucrania.</a:t>
            </a:r>
            <a:endParaRPr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7280"/>
          <a:stretch/>
        </p:blipFill>
        <p:spPr>
          <a:xfrm>
            <a:off x="283464" y="1533997"/>
            <a:ext cx="4976763" cy="47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426720" y="1494044"/>
            <a:ext cx="1133856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Considerando que el uso del análisis de sentimientos no demuestra cómo las redes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sociales reúnen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las multitudes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ciertamente se puede usar para mapear la importancia de ciertos eventos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 puedan estar agitando tales  protestas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Como tal, se puede anticipar que la inclusión de la oposición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 el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proceso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político,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 acelerado la "revolución de las redes sociales" y, potencialmente,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la "revolución </a:t>
            </a:r>
            <a:r>
              <a:rPr lang="es-CO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democrática" </a:t>
            </a:r>
            <a:r>
              <a:rPr lang="es-CO" sz="1800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actual de Ucrania.</a:t>
            </a:r>
            <a:endParaRPr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Google Shape;44;p12"/>
          <p:cNvSpPr txBox="1"/>
          <p:nvPr/>
        </p:nvSpPr>
        <p:spPr>
          <a:xfrm>
            <a:off x="426720" y="467581"/>
            <a:ext cx="75712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 smtClean="0">
                <a:solidFill>
                  <a:srgbClr val="2D3345"/>
                </a:solidFill>
                <a:latin typeface="Cambria"/>
                <a:ea typeface="Cambria"/>
                <a:cs typeface="Cambria"/>
                <a:sym typeface="Cambria"/>
              </a:rPr>
              <a:t>Conclusiones</a:t>
            </a:r>
            <a:endParaRPr sz="4000" b="1" dirty="0">
              <a:solidFill>
                <a:srgbClr val="2D334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;p13"/>
          <p:cNvSpPr txBox="1"/>
          <p:nvPr/>
        </p:nvSpPr>
        <p:spPr>
          <a:xfrm>
            <a:off x="579120" y="1646444"/>
            <a:ext cx="1133856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1800" dirty="0" err="1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Sabatovych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I. (2019). Do social media create revolutions? Using Twitter sentiment analysis for predicting the </a:t>
            </a:r>
            <a:r>
              <a:rPr lang="en-US" sz="1800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Maidan</a:t>
            </a:r>
            <a:r>
              <a:rPr lang="en-US" sz="18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Revolution in Ukraine. Global Media and Communication, 15(3), 275–283. https://doi.org/10.1177/1742766519872780</a:t>
            </a:r>
            <a:endParaRPr lang="es-CO" sz="18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4;p12"/>
          <p:cNvSpPr txBox="1"/>
          <p:nvPr/>
        </p:nvSpPr>
        <p:spPr>
          <a:xfrm>
            <a:off x="579120" y="449108"/>
            <a:ext cx="75712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 smtClean="0">
                <a:solidFill>
                  <a:srgbClr val="2D3345"/>
                </a:solidFill>
                <a:latin typeface="Cambria"/>
                <a:ea typeface="Cambria"/>
                <a:cs typeface="Cambria"/>
                <a:sym typeface="Cambria"/>
              </a:rPr>
              <a:t>Referencias</a:t>
            </a:r>
            <a:endParaRPr sz="4000" b="1" dirty="0">
              <a:solidFill>
                <a:srgbClr val="2D334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90303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605</Words>
  <Application>Microsoft Office PowerPoint</Application>
  <PresentationFormat>Panorámica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Nicolas Carreño</cp:lastModifiedBy>
  <cp:revision>34</cp:revision>
  <dcterms:modified xsi:type="dcterms:W3CDTF">2021-05-15T19:24:43Z</dcterms:modified>
</cp:coreProperties>
</file>