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DD62F-0112-4EFC-A8D9-89F635F3ECD9}" v="61" dt="2021-06-19T20:56:2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Cuesta Quintero" userId="24e222cd4dcbae97" providerId="LiveId" clId="{F58DD62F-0112-4EFC-A8D9-89F635F3ECD9}"/>
    <pc:docChg chg="modSld">
      <pc:chgData name="Nicolás Cuesta Quintero" userId="24e222cd4dcbae97" providerId="LiveId" clId="{F58DD62F-0112-4EFC-A8D9-89F635F3ECD9}" dt="2021-06-19T20:56:35.433" v="61" actId="688"/>
      <pc:docMkLst>
        <pc:docMk/>
      </pc:docMkLst>
      <pc:sldChg chg="modSp mod">
        <pc:chgData name="Nicolás Cuesta Quintero" userId="24e222cd4dcbae97" providerId="LiveId" clId="{F58DD62F-0112-4EFC-A8D9-89F635F3ECD9}" dt="2021-06-19T20:56:35.433" v="61" actId="688"/>
        <pc:sldMkLst>
          <pc:docMk/>
          <pc:sldMk cId="2328899435" sldId="256"/>
        </pc:sldMkLst>
        <pc:spChg chg="mod">
          <ac:chgData name="Nicolás Cuesta Quintero" userId="24e222cd4dcbae97" providerId="LiveId" clId="{F58DD62F-0112-4EFC-A8D9-89F635F3ECD9}" dt="2021-06-19T20:56:35.433" v="61" actId="688"/>
          <ac:spMkLst>
            <pc:docMk/>
            <pc:sldMk cId="2328899435" sldId="256"/>
            <ac:spMk id="5" creationId="{B6A7A1A2-0639-43DC-A428-39D25245EC52}"/>
          </ac:spMkLst>
        </pc:spChg>
        <pc:graphicFrameChg chg="mod modGraphic">
          <ac:chgData name="Nicolás Cuesta Quintero" userId="24e222cd4dcbae97" providerId="LiveId" clId="{F58DD62F-0112-4EFC-A8D9-89F635F3ECD9}" dt="2021-06-19T20:56:29.027" v="60" actId="13782"/>
          <ac:graphicFrameMkLst>
            <pc:docMk/>
            <pc:sldMk cId="2328899435" sldId="256"/>
            <ac:graphicFrameMk id="4" creationId="{AEC7137B-F5FD-4BF2-9FAC-1A09121D6FB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F1A20-4BDF-43B8-AD10-54C1688C7AD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MX"/>
        </a:p>
      </dgm:t>
    </dgm:pt>
    <dgm:pt modelId="{A60EB852-C5F0-42FD-A206-226BB040FA19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model_main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997FC-C5BB-475C-BA3C-8D5419776667}" type="parTrans" cxnId="{C2A17B03-8903-4505-8256-FAA5CFBBCAAE}">
      <dgm:prSet/>
      <dgm:spPr/>
      <dgm:t>
        <a:bodyPr/>
        <a:lstStyle/>
        <a:p>
          <a:endParaRPr lang="es-MX"/>
        </a:p>
      </dgm:t>
    </dgm:pt>
    <dgm:pt modelId="{A1A5BA9A-4189-4B92-9392-67530DB46571}" type="sibTrans" cxnId="{C2A17B03-8903-4505-8256-FAA5CFBBCAAE}">
      <dgm:prSet/>
      <dgm:spPr/>
      <dgm:t>
        <a:bodyPr/>
        <a:lstStyle/>
        <a:p>
          <a:endParaRPr lang="es-MX"/>
        </a:p>
      </dgm:t>
    </dgm:pt>
    <dgm:pt modelId="{42A6004A-27ED-4792-976B-7BF094694AC4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model_process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2DFA4-47D5-4695-B56A-44CBA89334E0}" type="parTrans" cxnId="{DFD6AAEB-060B-4A0C-93D2-A828A427568F}">
      <dgm:prSet/>
      <dgm:spPr/>
      <dgm:t>
        <a:bodyPr/>
        <a:lstStyle/>
        <a:p>
          <a:endParaRPr lang="es-MX"/>
        </a:p>
      </dgm:t>
    </dgm:pt>
    <dgm:pt modelId="{D0117D93-A329-4DE5-8179-3E23129373F6}" type="sibTrans" cxnId="{DFD6AAEB-060B-4A0C-93D2-A828A427568F}">
      <dgm:prSet/>
      <dgm:spPr/>
      <dgm:t>
        <a:bodyPr/>
        <a:lstStyle/>
        <a:p>
          <a:endParaRPr lang="es-MX"/>
        </a:p>
      </dgm:t>
    </dgm:pt>
    <dgm:pt modelId="{2E5399DD-D530-4BEA-BA0A-276D81F6D6DD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model_pricing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C6584-18B4-45E9-A5B0-5E3E29B3FCC0}" type="parTrans" cxnId="{DDCF68F2-AC82-482F-9C82-014224D4E89B}">
      <dgm:prSet/>
      <dgm:spPr/>
      <dgm:t>
        <a:bodyPr/>
        <a:lstStyle/>
        <a:p>
          <a:endParaRPr lang="es-MX"/>
        </a:p>
      </dgm:t>
    </dgm:pt>
    <dgm:pt modelId="{DF65C1DB-374F-4770-8D23-F54F40004BBC}" type="sibTrans" cxnId="{DDCF68F2-AC82-482F-9C82-014224D4E89B}">
      <dgm:prSet/>
      <dgm:spPr/>
      <dgm:t>
        <a:bodyPr/>
        <a:lstStyle/>
        <a:p>
          <a:endParaRPr lang="es-MX"/>
        </a:p>
      </dgm:t>
    </dgm:pt>
    <dgm:pt modelId="{E46034CD-BDE2-4C31-8139-2FA7C8607B19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model_basis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F63DE-F0A2-496C-9E66-909AA9570BDF}" type="parTrans" cxnId="{71C6338C-1C3A-4E80-A79C-80D60CD957C8}">
      <dgm:prSet/>
      <dgm:spPr/>
      <dgm:t>
        <a:bodyPr/>
        <a:lstStyle/>
        <a:p>
          <a:endParaRPr lang="es-MX"/>
        </a:p>
      </dgm:t>
    </dgm:pt>
    <dgm:pt modelId="{EFCD557E-E661-4B42-84B9-B84A692EBCB6}" type="sibTrans" cxnId="{71C6338C-1C3A-4E80-A79C-80D60CD957C8}">
      <dgm:prSet/>
      <dgm:spPr/>
      <dgm:t>
        <a:bodyPr/>
        <a:lstStyle/>
        <a:p>
          <a:endParaRPr lang="es-MX"/>
        </a:p>
      </dgm:t>
    </dgm:pt>
    <dgm:pt modelId="{4D13D9F1-F9E4-48C6-8033-E25305EA5EA1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model_underlying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98688-667E-44F3-B092-82244C6B26A9}" type="parTrans" cxnId="{9331E4E1-F02B-49E8-836A-1A0ACEB4C95B}">
      <dgm:prSet/>
      <dgm:spPr/>
      <dgm:t>
        <a:bodyPr/>
        <a:lstStyle/>
        <a:p>
          <a:endParaRPr lang="es-MX"/>
        </a:p>
      </dgm:t>
    </dgm:pt>
    <dgm:pt modelId="{CE9FFF71-99A7-4CCA-BB2C-F98B9984F8BA}" type="sibTrans" cxnId="{9331E4E1-F02B-49E8-836A-1A0ACEB4C95B}">
      <dgm:prSet/>
      <dgm:spPr/>
      <dgm:t>
        <a:bodyPr/>
        <a:lstStyle/>
        <a:p>
          <a:endParaRPr lang="es-MX"/>
        </a:p>
      </dgm:t>
    </dgm:pt>
    <dgm:pt modelId="{E6759E29-7566-417D-A32B-74160C097EE9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model_rates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4BD830-83C0-4F66-9DCB-5BF13E2B29F1}" type="parTrans" cxnId="{4A2CD9FF-547E-42E0-B7EB-6DBE76039F2B}">
      <dgm:prSet/>
      <dgm:spPr/>
      <dgm:t>
        <a:bodyPr/>
        <a:lstStyle/>
        <a:p>
          <a:endParaRPr lang="es-MX"/>
        </a:p>
      </dgm:t>
    </dgm:pt>
    <dgm:pt modelId="{1D109A7B-A734-4574-9BB3-997C75DD6F5C}" type="sibTrans" cxnId="{4A2CD9FF-547E-42E0-B7EB-6DBE76039F2B}">
      <dgm:prSet/>
      <dgm:spPr/>
      <dgm:t>
        <a:bodyPr/>
        <a:lstStyle/>
        <a:p>
          <a:endParaRPr lang="es-MX"/>
        </a:p>
      </dgm:t>
    </dgm:pt>
    <dgm:pt modelId="{555DAAFF-C869-4663-A4C3-EA3E9FA0F631}">
      <dgm:prSet phldrT="[Text]" custT="1"/>
      <dgm:spPr/>
      <dgm:t>
        <a:bodyPr/>
        <a:lstStyle/>
        <a:p>
          <a:pPr algn="ctr"/>
          <a:r>
            <a:rPr lang="en-US" sz="1200" b="1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model_parameters</a:t>
          </a:r>
          <a:endParaRPr lang="es-MX" sz="1200" b="1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C0D945-D19F-41C4-94C4-6D6A4F8D3A9E}" type="parTrans" cxnId="{AC8B1ACC-DDA6-4203-9727-97AF0A35053D}">
      <dgm:prSet/>
      <dgm:spPr/>
      <dgm:t>
        <a:bodyPr/>
        <a:lstStyle/>
        <a:p>
          <a:endParaRPr lang="es-MX"/>
        </a:p>
      </dgm:t>
    </dgm:pt>
    <dgm:pt modelId="{B8F8DE54-B16E-4A2F-AFEB-743D0F94C285}" type="sibTrans" cxnId="{AC8B1ACC-DDA6-4203-9727-97AF0A35053D}">
      <dgm:prSet/>
      <dgm:spPr/>
      <dgm:t>
        <a:bodyPr/>
        <a:lstStyle/>
        <a:p>
          <a:endParaRPr lang="es-MX"/>
        </a:p>
      </dgm:t>
    </dgm:pt>
    <dgm:pt modelId="{3AA97695-C65B-4CDA-9EC1-E2E4BBEE06CD}" type="pres">
      <dgm:prSet presAssocID="{8FFF1A20-4BDF-43B8-AD10-54C1688C7AD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D2E0FD-6284-430C-8F00-CBCB97F1C5F0}" type="pres">
      <dgm:prSet presAssocID="{A60EB852-C5F0-42FD-A206-226BB040FA19}" presName="vertOne" presStyleCnt="0"/>
      <dgm:spPr/>
    </dgm:pt>
    <dgm:pt modelId="{E77D6A85-1C97-4431-A870-A552F822BD32}" type="pres">
      <dgm:prSet presAssocID="{A60EB852-C5F0-42FD-A206-226BB040FA19}" presName="txOne" presStyleLbl="node0" presStyleIdx="0" presStyleCnt="1">
        <dgm:presLayoutVars>
          <dgm:chPref val="3"/>
        </dgm:presLayoutVars>
      </dgm:prSet>
      <dgm:spPr/>
    </dgm:pt>
    <dgm:pt modelId="{B8D3B307-E7D3-4969-A169-8788E8F8D5E6}" type="pres">
      <dgm:prSet presAssocID="{A60EB852-C5F0-42FD-A206-226BB040FA19}" presName="parTransOne" presStyleCnt="0"/>
      <dgm:spPr/>
    </dgm:pt>
    <dgm:pt modelId="{6C47FE9A-9E69-4950-8AFA-36A6C4B7DE32}" type="pres">
      <dgm:prSet presAssocID="{A60EB852-C5F0-42FD-A206-226BB040FA19}" presName="horzOne" presStyleCnt="0"/>
      <dgm:spPr/>
    </dgm:pt>
    <dgm:pt modelId="{55DB40E5-9561-4E22-A382-95F84E5C9753}" type="pres">
      <dgm:prSet presAssocID="{42A6004A-27ED-4792-976B-7BF094694AC4}" presName="vertTwo" presStyleCnt="0"/>
      <dgm:spPr/>
    </dgm:pt>
    <dgm:pt modelId="{4625C9B3-9D19-4643-8590-5FF93433BE82}" type="pres">
      <dgm:prSet presAssocID="{42A6004A-27ED-4792-976B-7BF094694AC4}" presName="txTwo" presStyleLbl="node2" presStyleIdx="0" presStyleCnt="1">
        <dgm:presLayoutVars>
          <dgm:chPref val="3"/>
        </dgm:presLayoutVars>
      </dgm:prSet>
      <dgm:spPr/>
    </dgm:pt>
    <dgm:pt modelId="{39E4BF75-C66C-4BAA-BD13-4C6C9F6DE678}" type="pres">
      <dgm:prSet presAssocID="{42A6004A-27ED-4792-976B-7BF094694AC4}" presName="parTransTwo" presStyleCnt="0"/>
      <dgm:spPr/>
    </dgm:pt>
    <dgm:pt modelId="{17A76435-BD6E-4A9F-B5F6-6DB9EFDD939A}" type="pres">
      <dgm:prSet presAssocID="{42A6004A-27ED-4792-976B-7BF094694AC4}" presName="horzTwo" presStyleCnt="0"/>
      <dgm:spPr/>
    </dgm:pt>
    <dgm:pt modelId="{D1D651AD-DC76-4AC6-B549-79A0A9110F0B}" type="pres">
      <dgm:prSet presAssocID="{2E5399DD-D530-4BEA-BA0A-276D81F6D6DD}" presName="vertThree" presStyleCnt="0"/>
      <dgm:spPr/>
    </dgm:pt>
    <dgm:pt modelId="{CE3886D4-3CD4-46C8-84C6-F9FB891CFCD6}" type="pres">
      <dgm:prSet presAssocID="{2E5399DD-D530-4BEA-BA0A-276D81F6D6DD}" presName="txThree" presStyleLbl="node3" presStyleIdx="0" presStyleCnt="2">
        <dgm:presLayoutVars>
          <dgm:chPref val="3"/>
        </dgm:presLayoutVars>
      </dgm:prSet>
      <dgm:spPr/>
    </dgm:pt>
    <dgm:pt modelId="{6557C188-61ED-4C0C-9853-8B288439759F}" type="pres">
      <dgm:prSet presAssocID="{2E5399DD-D530-4BEA-BA0A-276D81F6D6DD}" presName="parTransThree" presStyleCnt="0"/>
      <dgm:spPr/>
    </dgm:pt>
    <dgm:pt modelId="{A68A5EEA-59B7-4FE7-B399-13DF002E60D7}" type="pres">
      <dgm:prSet presAssocID="{2E5399DD-D530-4BEA-BA0A-276D81F6D6DD}" presName="horzThree" presStyleCnt="0"/>
      <dgm:spPr/>
    </dgm:pt>
    <dgm:pt modelId="{2547B7F2-98DA-4B74-BF53-C97C16EA8520}" type="pres">
      <dgm:prSet presAssocID="{4D13D9F1-F9E4-48C6-8033-E25305EA5EA1}" presName="vertFour" presStyleCnt="0">
        <dgm:presLayoutVars>
          <dgm:chPref val="3"/>
        </dgm:presLayoutVars>
      </dgm:prSet>
      <dgm:spPr/>
    </dgm:pt>
    <dgm:pt modelId="{AD2EE73D-8A6C-46BF-9CE2-8E2E8AC96A32}" type="pres">
      <dgm:prSet presAssocID="{4D13D9F1-F9E4-48C6-8033-E25305EA5EA1}" presName="txFour" presStyleLbl="node4" presStyleIdx="0" presStyleCnt="3">
        <dgm:presLayoutVars>
          <dgm:chPref val="3"/>
        </dgm:presLayoutVars>
      </dgm:prSet>
      <dgm:spPr/>
    </dgm:pt>
    <dgm:pt modelId="{698A94E2-395D-40D0-8925-E8FD5A71628C}" type="pres">
      <dgm:prSet presAssocID="{4D13D9F1-F9E4-48C6-8033-E25305EA5EA1}" presName="parTransFour" presStyleCnt="0"/>
      <dgm:spPr/>
    </dgm:pt>
    <dgm:pt modelId="{4BF6A1B3-2F1A-4AE7-9351-EF0F3E410F5C}" type="pres">
      <dgm:prSet presAssocID="{4D13D9F1-F9E4-48C6-8033-E25305EA5EA1}" presName="horzFour" presStyleCnt="0"/>
      <dgm:spPr/>
    </dgm:pt>
    <dgm:pt modelId="{9ECCDFAE-91AF-44BF-859C-0F4E55101EE7}" type="pres">
      <dgm:prSet presAssocID="{555DAAFF-C869-4663-A4C3-EA3E9FA0F631}" presName="vertFour" presStyleCnt="0">
        <dgm:presLayoutVars>
          <dgm:chPref val="3"/>
        </dgm:presLayoutVars>
      </dgm:prSet>
      <dgm:spPr/>
    </dgm:pt>
    <dgm:pt modelId="{8FDACA64-2D28-4C5B-802F-6E44CB4AD9F1}" type="pres">
      <dgm:prSet presAssocID="{555DAAFF-C869-4663-A4C3-EA3E9FA0F631}" presName="txFour" presStyleLbl="node4" presStyleIdx="1" presStyleCnt="3">
        <dgm:presLayoutVars>
          <dgm:chPref val="3"/>
        </dgm:presLayoutVars>
      </dgm:prSet>
      <dgm:spPr/>
    </dgm:pt>
    <dgm:pt modelId="{EB377FED-2153-4D05-AAD1-D4DC12B62DD1}" type="pres">
      <dgm:prSet presAssocID="{555DAAFF-C869-4663-A4C3-EA3E9FA0F631}" presName="horzFour" presStyleCnt="0"/>
      <dgm:spPr/>
    </dgm:pt>
    <dgm:pt modelId="{1806DA3A-4B7E-4940-BF29-21F0B105688D}" type="pres">
      <dgm:prSet presAssocID="{CE9FFF71-99A7-4CCA-BB2C-F98B9984F8BA}" presName="sibSpaceFour" presStyleCnt="0"/>
      <dgm:spPr/>
    </dgm:pt>
    <dgm:pt modelId="{745B4278-6524-4C7C-A661-F7B1934112DA}" type="pres">
      <dgm:prSet presAssocID="{E6759E29-7566-417D-A32B-74160C097EE9}" presName="vertFour" presStyleCnt="0">
        <dgm:presLayoutVars>
          <dgm:chPref val="3"/>
        </dgm:presLayoutVars>
      </dgm:prSet>
      <dgm:spPr/>
    </dgm:pt>
    <dgm:pt modelId="{651399DC-6015-483D-88AD-DAC5DEC80A5A}" type="pres">
      <dgm:prSet presAssocID="{E6759E29-7566-417D-A32B-74160C097EE9}" presName="txFour" presStyleLbl="node4" presStyleIdx="2" presStyleCnt="3">
        <dgm:presLayoutVars>
          <dgm:chPref val="3"/>
        </dgm:presLayoutVars>
      </dgm:prSet>
      <dgm:spPr/>
    </dgm:pt>
    <dgm:pt modelId="{88B6A311-606D-47EC-AF1E-301099FB304B}" type="pres">
      <dgm:prSet presAssocID="{E6759E29-7566-417D-A32B-74160C097EE9}" presName="horzFour" presStyleCnt="0"/>
      <dgm:spPr/>
    </dgm:pt>
    <dgm:pt modelId="{410B3A30-3023-4332-B4CB-DC09C3AF9141}" type="pres">
      <dgm:prSet presAssocID="{DF65C1DB-374F-4770-8D23-F54F40004BBC}" presName="sibSpaceThree" presStyleCnt="0"/>
      <dgm:spPr/>
    </dgm:pt>
    <dgm:pt modelId="{CAA50039-1350-41CB-98B7-8E1E7B339928}" type="pres">
      <dgm:prSet presAssocID="{E46034CD-BDE2-4C31-8139-2FA7C8607B19}" presName="vertThree" presStyleCnt="0"/>
      <dgm:spPr/>
    </dgm:pt>
    <dgm:pt modelId="{710E6F30-7CF7-4FFC-8BF0-DB309E752D80}" type="pres">
      <dgm:prSet presAssocID="{E46034CD-BDE2-4C31-8139-2FA7C8607B19}" presName="txThree" presStyleLbl="node3" presStyleIdx="1" presStyleCnt="2">
        <dgm:presLayoutVars>
          <dgm:chPref val="3"/>
        </dgm:presLayoutVars>
      </dgm:prSet>
      <dgm:spPr/>
    </dgm:pt>
    <dgm:pt modelId="{D9233BC2-78E0-4096-9DBB-566FC62FFAB0}" type="pres">
      <dgm:prSet presAssocID="{E46034CD-BDE2-4C31-8139-2FA7C8607B19}" presName="horzThree" presStyleCnt="0"/>
      <dgm:spPr/>
    </dgm:pt>
  </dgm:ptLst>
  <dgm:cxnLst>
    <dgm:cxn modelId="{C2A17B03-8903-4505-8256-FAA5CFBBCAAE}" srcId="{8FFF1A20-4BDF-43B8-AD10-54C1688C7ADA}" destId="{A60EB852-C5F0-42FD-A206-226BB040FA19}" srcOrd="0" destOrd="0" parTransId="{9C7997FC-C5BB-475C-BA3C-8D5419776667}" sibTransId="{A1A5BA9A-4189-4B92-9392-67530DB46571}"/>
    <dgm:cxn modelId="{DA766A23-4CFF-40A6-8B53-AEDFAE8BB61D}" type="presOf" srcId="{4D13D9F1-F9E4-48C6-8033-E25305EA5EA1}" destId="{AD2EE73D-8A6C-46BF-9CE2-8E2E8AC96A32}" srcOrd="0" destOrd="0" presId="urn:microsoft.com/office/officeart/2005/8/layout/hierarchy4"/>
    <dgm:cxn modelId="{EF31F228-D20F-48DA-A499-87F36B996297}" type="presOf" srcId="{A60EB852-C5F0-42FD-A206-226BB040FA19}" destId="{E77D6A85-1C97-4431-A870-A552F822BD32}" srcOrd="0" destOrd="0" presId="urn:microsoft.com/office/officeart/2005/8/layout/hierarchy4"/>
    <dgm:cxn modelId="{E4592B3D-7FBA-44DB-B0CD-6F26376F93FA}" type="presOf" srcId="{42A6004A-27ED-4792-976B-7BF094694AC4}" destId="{4625C9B3-9D19-4643-8590-5FF93433BE82}" srcOrd="0" destOrd="0" presId="urn:microsoft.com/office/officeart/2005/8/layout/hierarchy4"/>
    <dgm:cxn modelId="{4407EC41-2D06-45F8-888E-41BEA421CA19}" type="presOf" srcId="{E46034CD-BDE2-4C31-8139-2FA7C8607B19}" destId="{710E6F30-7CF7-4FFC-8BF0-DB309E752D80}" srcOrd="0" destOrd="0" presId="urn:microsoft.com/office/officeart/2005/8/layout/hierarchy4"/>
    <dgm:cxn modelId="{9AFB127B-46AB-4A7F-BC3E-98D2938F7B42}" type="presOf" srcId="{555DAAFF-C869-4663-A4C3-EA3E9FA0F631}" destId="{8FDACA64-2D28-4C5B-802F-6E44CB4AD9F1}" srcOrd="0" destOrd="0" presId="urn:microsoft.com/office/officeart/2005/8/layout/hierarchy4"/>
    <dgm:cxn modelId="{71C6338C-1C3A-4E80-A79C-80D60CD957C8}" srcId="{42A6004A-27ED-4792-976B-7BF094694AC4}" destId="{E46034CD-BDE2-4C31-8139-2FA7C8607B19}" srcOrd="1" destOrd="0" parTransId="{458F63DE-F0A2-496C-9E66-909AA9570BDF}" sibTransId="{EFCD557E-E661-4B42-84B9-B84A692EBCB6}"/>
    <dgm:cxn modelId="{AE5B52AC-D23D-4199-A555-70413BC034C4}" type="presOf" srcId="{2E5399DD-D530-4BEA-BA0A-276D81F6D6DD}" destId="{CE3886D4-3CD4-46C8-84C6-F9FB891CFCD6}" srcOrd="0" destOrd="0" presId="urn:microsoft.com/office/officeart/2005/8/layout/hierarchy4"/>
    <dgm:cxn modelId="{F513D1B8-C753-4F5C-9DB8-9260D125FF40}" type="presOf" srcId="{8FFF1A20-4BDF-43B8-AD10-54C1688C7ADA}" destId="{3AA97695-C65B-4CDA-9EC1-E2E4BBEE06CD}" srcOrd="0" destOrd="0" presId="urn:microsoft.com/office/officeart/2005/8/layout/hierarchy4"/>
    <dgm:cxn modelId="{AC8B1ACC-DDA6-4203-9727-97AF0A35053D}" srcId="{4D13D9F1-F9E4-48C6-8033-E25305EA5EA1}" destId="{555DAAFF-C869-4663-A4C3-EA3E9FA0F631}" srcOrd="0" destOrd="0" parTransId="{93C0D945-D19F-41C4-94C4-6D6A4F8D3A9E}" sibTransId="{B8F8DE54-B16E-4A2F-AFEB-743D0F94C285}"/>
    <dgm:cxn modelId="{9331E4E1-F02B-49E8-836A-1A0ACEB4C95B}" srcId="{2E5399DD-D530-4BEA-BA0A-276D81F6D6DD}" destId="{4D13D9F1-F9E4-48C6-8033-E25305EA5EA1}" srcOrd="0" destOrd="0" parTransId="{98598688-667E-44F3-B092-82244C6B26A9}" sibTransId="{CE9FFF71-99A7-4CCA-BB2C-F98B9984F8BA}"/>
    <dgm:cxn modelId="{DFD6AAEB-060B-4A0C-93D2-A828A427568F}" srcId="{A60EB852-C5F0-42FD-A206-226BB040FA19}" destId="{42A6004A-27ED-4792-976B-7BF094694AC4}" srcOrd="0" destOrd="0" parTransId="{E282DFA4-47D5-4695-B56A-44CBA89334E0}" sibTransId="{D0117D93-A329-4DE5-8179-3E23129373F6}"/>
    <dgm:cxn modelId="{164589F1-7327-4F06-A223-31C264F7B7B6}" type="presOf" srcId="{E6759E29-7566-417D-A32B-74160C097EE9}" destId="{651399DC-6015-483D-88AD-DAC5DEC80A5A}" srcOrd="0" destOrd="0" presId="urn:microsoft.com/office/officeart/2005/8/layout/hierarchy4"/>
    <dgm:cxn modelId="{DDCF68F2-AC82-482F-9C82-014224D4E89B}" srcId="{42A6004A-27ED-4792-976B-7BF094694AC4}" destId="{2E5399DD-D530-4BEA-BA0A-276D81F6D6DD}" srcOrd="0" destOrd="0" parTransId="{1BDC6584-18B4-45E9-A5B0-5E3E29B3FCC0}" sibTransId="{DF65C1DB-374F-4770-8D23-F54F40004BBC}"/>
    <dgm:cxn modelId="{4A2CD9FF-547E-42E0-B7EB-6DBE76039F2B}" srcId="{2E5399DD-D530-4BEA-BA0A-276D81F6D6DD}" destId="{E6759E29-7566-417D-A32B-74160C097EE9}" srcOrd="1" destOrd="0" parTransId="{AD4BD830-83C0-4F66-9DCB-5BF13E2B29F1}" sibTransId="{1D109A7B-A734-4574-9BB3-997C75DD6F5C}"/>
    <dgm:cxn modelId="{AF7E3499-6E4D-43CC-AD1C-96094C80529E}" type="presParOf" srcId="{3AA97695-C65B-4CDA-9EC1-E2E4BBEE06CD}" destId="{F0D2E0FD-6284-430C-8F00-CBCB97F1C5F0}" srcOrd="0" destOrd="0" presId="urn:microsoft.com/office/officeart/2005/8/layout/hierarchy4"/>
    <dgm:cxn modelId="{13F18E4D-CE3E-4FDB-8728-C6BD9AC184D8}" type="presParOf" srcId="{F0D2E0FD-6284-430C-8F00-CBCB97F1C5F0}" destId="{E77D6A85-1C97-4431-A870-A552F822BD32}" srcOrd="0" destOrd="0" presId="urn:microsoft.com/office/officeart/2005/8/layout/hierarchy4"/>
    <dgm:cxn modelId="{C90E9022-23FD-41AD-A728-12C9E2CC5CFA}" type="presParOf" srcId="{F0D2E0FD-6284-430C-8F00-CBCB97F1C5F0}" destId="{B8D3B307-E7D3-4969-A169-8788E8F8D5E6}" srcOrd="1" destOrd="0" presId="urn:microsoft.com/office/officeart/2005/8/layout/hierarchy4"/>
    <dgm:cxn modelId="{2F53FDF0-BB4F-40B0-8EC4-E60620E88FED}" type="presParOf" srcId="{F0D2E0FD-6284-430C-8F00-CBCB97F1C5F0}" destId="{6C47FE9A-9E69-4950-8AFA-36A6C4B7DE32}" srcOrd="2" destOrd="0" presId="urn:microsoft.com/office/officeart/2005/8/layout/hierarchy4"/>
    <dgm:cxn modelId="{E93FF651-7415-4A28-8E31-98A3D089988B}" type="presParOf" srcId="{6C47FE9A-9E69-4950-8AFA-36A6C4B7DE32}" destId="{55DB40E5-9561-4E22-A382-95F84E5C9753}" srcOrd="0" destOrd="0" presId="urn:microsoft.com/office/officeart/2005/8/layout/hierarchy4"/>
    <dgm:cxn modelId="{A41FBA53-E1FE-45CE-8BCB-D5FECD62BCFD}" type="presParOf" srcId="{55DB40E5-9561-4E22-A382-95F84E5C9753}" destId="{4625C9B3-9D19-4643-8590-5FF93433BE82}" srcOrd="0" destOrd="0" presId="urn:microsoft.com/office/officeart/2005/8/layout/hierarchy4"/>
    <dgm:cxn modelId="{34F6ABAB-149D-42AF-ABF8-91ED3646CD60}" type="presParOf" srcId="{55DB40E5-9561-4E22-A382-95F84E5C9753}" destId="{39E4BF75-C66C-4BAA-BD13-4C6C9F6DE678}" srcOrd="1" destOrd="0" presId="urn:microsoft.com/office/officeart/2005/8/layout/hierarchy4"/>
    <dgm:cxn modelId="{18FE3BC3-0DCE-4FE6-8110-B557BD69386F}" type="presParOf" srcId="{55DB40E5-9561-4E22-A382-95F84E5C9753}" destId="{17A76435-BD6E-4A9F-B5F6-6DB9EFDD939A}" srcOrd="2" destOrd="0" presId="urn:microsoft.com/office/officeart/2005/8/layout/hierarchy4"/>
    <dgm:cxn modelId="{98261DC3-E70F-4BE8-8807-FCADFBB0270F}" type="presParOf" srcId="{17A76435-BD6E-4A9F-B5F6-6DB9EFDD939A}" destId="{D1D651AD-DC76-4AC6-B549-79A0A9110F0B}" srcOrd="0" destOrd="0" presId="urn:microsoft.com/office/officeart/2005/8/layout/hierarchy4"/>
    <dgm:cxn modelId="{F28F80B8-3094-4135-A5D4-6C9A06F70473}" type="presParOf" srcId="{D1D651AD-DC76-4AC6-B549-79A0A9110F0B}" destId="{CE3886D4-3CD4-46C8-84C6-F9FB891CFCD6}" srcOrd="0" destOrd="0" presId="urn:microsoft.com/office/officeart/2005/8/layout/hierarchy4"/>
    <dgm:cxn modelId="{A23AA34B-C876-4D5A-B633-8706D6280945}" type="presParOf" srcId="{D1D651AD-DC76-4AC6-B549-79A0A9110F0B}" destId="{6557C188-61ED-4C0C-9853-8B288439759F}" srcOrd="1" destOrd="0" presId="urn:microsoft.com/office/officeart/2005/8/layout/hierarchy4"/>
    <dgm:cxn modelId="{4F09BE6F-2348-42C5-AF13-A7CE3636CC62}" type="presParOf" srcId="{D1D651AD-DC76-4AC6-B549-79A0A9110F0B}" destId="{A68A5EEA-59B7-4FE7-B399-13DF002E60D7}" srcOrd="2" destOrd="0" presId="urn:microsoft.com/office/officeart/2005/8/layout/hierarchy4"/>
    <dgm:cxn modelId="{09A34225-78DA-4206-B93B-B3CD5A546B2D}" type="presParOf" srcId="{A68A5EEA-59B7-4FE7-B399-13DF002E60D7}" destId="{2547B7F2-98DA-4B74-BF53-C97C16EA8520}" srcOrd="0" destOrd="0" presId="urn:microsoft.com/office/officeart/2005/8/layout/hierarchy4"/>
    <dgm:cxn modelId="{3882C441-E6CD-4741-9F80-E403828E956C}" type="presParOf" srcId="{2547B7F2-98DA-4B74-BF53-C97C16EA8520}" destId="{AD2EE73D-8A6C-46BF-9CE2-8E2E8AC96A32}" srcOrd="0" destOrd="0" presId="urn:microsoft.com/office/officeart/2005/8/layout/hierarchy4"/>
    <dgm:cxn modelId="{60E47D07-8835-47D2-A66E-E35AB0791A7C}" type="presParOf" srcId="{2547B7F2-98DA-4B74-BF53-C97C16EA8520}" destId="{698A94E2-395D-40D0-8925-E8FD5A71628C}" srcOrd="1" destOrd="0" presId="urn:microsoft.com/office/officeart/2005/8/layout/hierarchy4"/>
    <dgm:cxn modelId="{9AA9D407-50C0-40C1-8456-CF97988FBEFF}" type="presParOf" srcId="{2547B7F2-98DA-4B74-BF53-C97C16EA8520}" destId="{4BF6A1B3-2F1A-4AE7-9351-EF0F3E410F5C}" srcOrd="2" destOrd="0" presId="urn:microsoft.com/office/officeart/2005/8/layout/hierarchy4"/>
    <dgm:cxn modelId="{EA0FBDBC-CE4C-47F0-B6C0-D19872D831D3}" type="presParOf" srcId="{4BF6A1B3-2F1A-4AE7-9351-EF0F3E410F5C}" destId="{9ECCDFAE-91AF-44BF-859C-0F4E55101EE7}" srcOrd="0" destOrd="0" presId="urn:microsoft.com/office/officeart/2005/8/layout/hierarchy4"/>
    <dgm:cxn modelId="{418C3DF1-A047-4A80-9879-69B10E9EEFB9}" type="presParOf" srcId="{9ECCDFAE-91AF-44BF-859C-0F4E55101EE7}" destId="{8FDACA64-2D28-4C5B-802F-6E44CB4AD9F1}" srcOrd="0" destOrd="0" presId="urn:microsoft.com/office/officeart/2005/8/layout/hierarchy4"/>
    <dgm:cxn modelId="{01206BA6-981E-4E7D-B418-4E570650C5A8}" type="presParOf" srcId="{9ECCDFAE-91AF-44BF-859C-0F4E55101EE7}" destId="{EB377FED-2153-4D05-AAD1-D4DC12B62DD1}" srcOrd="1" destOrd="0" presId="urn:microsoft.com/office/officeart/2005/8/layout/hierarchy4"/>
    <dgm:cxn modelId="{5AA84B92-726E-4144-B2F8-15B7256C9073}" type="presParOf" srcId="{A68A5EEA-59B7-4FE7-B399-13DF002E60D7}" destId="{1806DA3A-4B7E-4940-BF29-21F0B105688D}" srcOrd="1" destOrd="0" presId="urn:microsoft.com/office/officeart/2005/8/layout/hierarchy4"/>
    <dgm:cxn modelId="{00673F76-D06B-45CA-9A56-ADD4957F7CEE}" type="presParOf" srcId="{A68A5EEA-59B7-4FE7-B399-13DF002E60D7}" destId="{745B4278-6524-4C7C-A661-F7B1934112DA}" srcOrd="2" destOrd="0" presId="urn:microsoft.com/office/officeart/2005/8/layout/hierarchy4"/>
    <dgm:cxn modelId="{0E84B82C-0071-4376-A11B-1B69E5BD76E6}" type="presParOf" srcId="{745B4278-6524-4C7C-A661-F7B1934112DA}" destId="{651399DC-6015-483D-88AD-DAC5DEC80A5A}" srcOrd="0" destOrd="0" presId="urn:microsoft.com/office/officeart/2005/8/layout/hierarchy4"/>
    <dgm:cxn modelId="{481A4718-3016-47F2-B553-142FCB3E3E2B}" type="presParOf" srcId="{745B4278-6524-4C7C-A661-F7B1934112DA}" destId="{88B6A311-606D-47EC-AF1E-301099FB304B}" srcOrd="1" destOrd="0" presId="urn:microsoft.com/office/officeart/2005/8/layout/hierarchy4"/>
    <dgm:cxn modelId="{D0D4077D-336A-4576-BBAA-3BE081CD00CA}" type="presParOf" srcId="{17A76435-BD6E-4A9F-B5F6-6DB9EFDD939A}" destId="{410B3A30-3023-4332-B4CB-DC09C3AF9141}" srcOrd="1" destOrd="0" presId="urn:microsoft.com/office/officeart/2005/8/layout/hierarchy4"/>
    <dgm:cxn modelId="{E2780C93-8ADE-43B1-BD11-5DB3A33C6176}" type="presParOf" srcId="{17A76435-BD6E-4A9F-B5F6-6DB9EFDD939A}" destId="{CAA50039-1350-41CB-98B7-8E1E7B339928}" srcOrd="2" destOrd="0" presId="urn:microsoft.com/office/officeart/2005/8/layout/hierarchy4"/>
    <dgm:cxn modelId="{AE6441E1-6A53-40F1-BCE6-F57C3BB07B46}" type="presParOf" srcId="{CAA50039-1350-41CB-98B7-8E1E7B339928}" destId="{710E6F30-7CF7-4FFC-8BF0-DB309E752D80}" srcOrd="0" destOrd="0" presId="urn:microsoft.com/office/officeart/2005/8/layout/hierarchy4"/>
    <dgm:cxn modelId="{9E4242CA-7913-4283-BAFC-029B0BB66E6E}" type="presParOf" srcId="{CAA50039-1350-41CB-98B7-8E1E7B339928}" destId="{D9233BC2-78E0-4096-9DBB-566FC62FFAB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6A85-1C97-4431-A870-A552F822BD32}">
      <dsp:nvSpPr>
        <dsp:cNvPr id="0" name=""/>
        <dsp:cNvSpPr/>
      </dsp:nvSpPr>
      <dsp:spPr>
        <a:xfrm>
          <a:off x="2720" y="848"/>
          <a:ext cx="5810418" cy="377525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model_main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7" y="11905"/>
        <a:ext cx="5788304" cy="355411"/>
      </dsp:txXfrm>
    </dsp:sp>
    <dsp:sp modelId="{4625C9B3-9D19-4643-8590-5FF93433BE82}">
      <dsp:nvSpPr>
        <dsp:cNvPr id="0" name=""/>
        <dsp:cNvSpPr/>
      </dsp:nvSpPr>
      <dsp:spPr>
        <a:xfrm>
          <a:off x="2720" y="436339"/>
          <a:ext cx="5810418" cy="377525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model_process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7" y="447396"/>
        <a:ext cx="5788304" cy="355411"/>
      </dsp:txXfrm>
    </dsp:sp>
    <dsp:sp modelId="{CE3886D4-3CD4-46C8-84C6-F9FB891CFCD6}">
      <dsp:nvSpPr>
        <dsp:cNvPr id="0" name=""/>
        <dsp:cNvSpPr/>
      </dsp:nvSpPr>
      <dsp:spPr>
        <a:xfrm>
          <a:off x="2720" y="871830"/>
          <a:ext cx="3833776" cy="377525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model_pricing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7" y="882887"/>
        <a:ext cx="3811662" cy="355411"/>
      </dsp:txXfrm>
    </dsp:sp>
    <dsp:sp modelId="{AD2EE73D-8A6C-46BF-9CE2-8E2E8AC96A32}">
      <dsp:nvSpPr>
        <dsp:cNvPr id="0" name=""/>
        <dsp:cNvSpPr/>
      </dsp:nvSpPr>
      <dsp:spPr>
        <a:xfrm>
          <a:off x="2720" y="1307321"/>
          <a:ext cx="1896969" cy="377525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model_underlying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7" y="1318378"/>
        <a:ext cx="1874855" cy="355411"/>
      </dsp:txXfrm>
    </dsp:sp>
    <dsp:sp modelId="{8FDACA64-2D28-4C5B-802F-6E44CB4AD9F1}">
      <dsp:nvSpPr>
        <dsp:cNvPr id="0" name=""/>
        <dsp:cNvSpPr/>
      </dsp:nvSpPr>
      <dsp:spPr>
        <a:xfrm>
          <a:off x="2720" y="1742813"/>
          <a:ext cx="1896969" cy="377525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model_parameters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77" y="1753870"/>
        <a:ext cx="1874855" cy="355411"/>
      </dsp:txXfrm>
    </dsp:sp>
    <dsp:sp modelId="{651399DC-6015-483D-88AD-DAC5DEC80A5A}">
      <dsp:nvSpPr>
        <dsp:cNvPr id="0" name=""/>
        <dsp:cNvSpPr/>
      </dsp:nvSpPr>
      <dsp:spPr>
        <a:xfrm>
          <a:off x="1939526" y="1307321"/>
          <a:ext cx="1896969" cy="377525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model_rates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583" y="1318378"/>
        <a:ext cx="1874855" cy="355411"/>
      </dsp:txXfrm>
    </dsp:sp>
    <dsp:sp modelId="{710E6F30-7CF7-4FFC-8BF0-DB309E752D80}">
      <dsp:nvSpPr>
        <dsp:cNvPr id="0" name=""/>
        <dsp:cNvSpPr/>
      </dsp:nvSpPr>
      <dsp:spPr>
        <a:xfrm>
          <a:off x="3916169" y="871830"/>
          <a:ext cx="1896969" cy="377525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model_basis</a:t>
          </a:r>
          <a:endParaRPr lang="es-MX" sz="1200" b="1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7226" y="882887"/>
        <a:ext cx="1874855" cy="35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96F5-F3A3-46AB-A1B3-6F340807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46677-33C0-4667-8D10-48376A3E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E2B-FDB0-432A-86BE-C3B1F7FD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6354-B6A1-402B-81E3-1F33BFA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62F3-B6CA-400A-AD0B-67B8005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8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A5F-0389-453E-9363-84CEEC7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FF7C-EC63-41AC-AB38-EB83E015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21D8-2CF1-41CD-9506-9A574BEF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71D4-141B-45D4-A252-730A6B71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2105-601B-45B0-9662-B463F295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7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088DB-B3EE-4FE6-BB3F-81E33B6C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4D9D9-FE05-4F24-A5EC-BA5EB0F4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9D81-9C7B-4F3A-9513-22EC38AB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7209-EE53-4033-8F44-72710AEC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F3FC-94CD-452F-B0BA-E89C008A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5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9386-00D1-4B5E-9877-A0CE1370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536-D512-4A65-A6FB-1887BA19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39CB-61C8-4E3D-ACCE-56599EB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0D5E-9F4F-4167-BFC7-96E46BFB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375B-800D-4479-980A-53CF62CD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83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8E3D-B62D-482B-AFD9-00FCA00B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264D-D02D-49E1-9D6B-F8DF7468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16CF-DEEF-45DD-96B6-1F58EFF7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487B-89FA-4002-A4BC-3D1038AE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F36E-EE87-4D1A-BDB5-D0F0BFB9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6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C96-A2F0-42AF-A5B5-07D03B7B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0401-D2ED-4F5C-9E37-7BCA3307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6EFFC-76A7-4C4B-9210-D98D6AB9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222A5-115F-4CD0-B315-25647DAF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4F16-C36F-4B99-9A49-107D0D42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65CF-44F6-4F86-BEA9-1C0231D2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6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F28B-2644-417A-89F4-2D2D9310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9204-A9CB-42AE-A24B-9B59A15B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42DD9-B1F1-409B-9BA3-5AAA590B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73E7-D21E-4D20-BF9A-A472F14E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32D01-8103-4258-81DD-8C55D8BB7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481A8-9B25-42A0-928A-D899067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83A9E-63E5-48C6-AFAC-F7A5313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B14CD-CCB3-453A-9BEB-0AC8AADB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4DA6-0B01-4038-B2E5-4A3C013D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F7409-0FE9-4E3F-AB0E-E037357A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F0A2F-2C2A-4D5E-A690-0B932C96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37A79-B6CB-424E-A657-B3B91DEC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C6094-0838-4C11-A3F4-A13EC9CA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737D-5AE4-488E-A5A9-DF158D7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E3EE-943D-4135-B793-E00BFF8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7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449F-F7FA-4DD2-A6C3-8210E1F8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D1DF-E300-463F-846C-231B45BD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2524-E39E-43A9-97D4-F9D4A741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BD99-5CBF-4A47-B089-1EAEB057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DCEA-1FD7-48AD-9797-1EFB27EC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B55B-73E4-423D-BDB0-CA1C7759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3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FEE9-8F48-49FC-8E63-EEC14BCA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0300C-DAC7-4026-B204-80A7DEF3B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FA58F-2960-4361-A201-00FF9AA0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58E6-8914-493A-9779-AAB12B2D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2C4D-9A83-4B22-A650-C2FBBF3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13E0-21B9-4F20-81E0-49191BF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9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D17F0-911B-47F4-99F3-7ABB9D1A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43BE-38DD-45A1-9D17-6EBECEFF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8A09-BD97-49D7-865E-23FC20A1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1223-161A-4F67-9C09-6ACD6C5F8BF6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3EC3-C398-415C-A532-A3A4B645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360C-F0AC-4522-A602-66F15AB1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1494-A08C-4E5E-B9A6-75947C02EF8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4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7137B-F5FD-4BF2-9FAC-1A09121D6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029806"/>
              </p:ext>
            </p:extLst>
          </p:nvPr>
        </p:nvGraphicFramePr>
        <p:xfrm>
          <a:off x="2032001" y="719667"/>
          <a:ext cx="5815860" cy="212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6A7A1A2-0639-43DC-A428-39D25245EC52}"/>
              </a:ext>
            </a:extLst>
          </p:cNvPr>
          <p:cNvSpPr/>
          <p:nvPr/>
        </p:nvSpPr>
        <p:spPr>
          <a:xfrm rot="10800000">
            <a:off x="1766656" y="719667"/>
            <a:ext cx="195309" cy="21211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8994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Cuesta Quintero</dc:creator>
  <cp:lastModifiedBy>Nicolás Cuesta Quintero</cp:lastModifiedBy>
  <cp:revision>1</cp:revision>
  <dcterms:created xsi:type="dcterms:W3CDTF">2021-06-19T20:11:52Z</dcterms:created>
  <dcterms:modified xsi:type="dcterms:W3CDTF">2021-06-19T20:56:45Z</dcterms:modified>
</cp:coreProperties>
</file>