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2" r:id="rId2"/>
    <p:sldId id="263" r:id="rId3"/>
    <p:sldId id="264" r:id="rId4"/>
    <p:sldId id="265" r:id="rId5"/>
    <p:sldId id="269" r:id="rId6"/>
    <p:sldId id="270" r:id="rId7"/>
    <p:sldId id="271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B39-9153-4EDE-938C-D07E5CE4A33D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D6B2-48FE-429B-9E2B-D48246E2B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81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B39-9153-4EDE-938C-D07E5CE4A33D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D6B2-48FE-429B-9E2B-D48246E2B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607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B39-9153-4EDE-938C-D07E5CE4A33D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D6B2-48FE-429B-9E2B-D48246E2B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33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B39-9153-4EDE-938C-D07E5CE4A33D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D6B2-48FE-429B-9E2B-D48246E2B25B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0566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B39-9153-4EDE-938C-D07E5CE4A33D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D6B2-48FE-429B-9E2B-D48246E2B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8453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B39-9153-4EDE-938C-D07E5CE4A33D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D6B2-48FE-429B-9E2B-D48246E2B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595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B39-9153-4EDE-938C-D07E5CE4A33D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D6B2-48FE-429B-9E2B-D48246E2B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5652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B39-9153-4EDE-938C-D07E5CE4A33D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D6B2-48FE-429B-9E2B-D48246E2B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5063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B39-9153-4EDE-938C-D07E5CE4A33D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D6B2-48FE-429B-9E2B-D48246E2B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9196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634" y="3192464"/>
            <a:ext cx="6320367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2" t="17754" r="14497" b="22948"/>
          <a:stretch>
            <a:fillRect/>
          </a:stretch>
        </p:blipFill>
        <p:spPr bwMode="auto">
          <a:xfrm>
            <a:off x="1" y="0"/>
            <a:ext cx="1235921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" y="4525963"/>
            <a:ext cx="3092451" cy="14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185" y="3357564"/>
            <a:ext cx="33147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28811-1CFD-427B-9C59-D88A76C4D988}" type="datetime1">
              <a:rPr lang="es-CO"/>
              <a:pPr>
                <a:defRPr/>
              </a:pPr>
              <a:t>28/08/2017</a:t>
            </a:fld>
            <a:endParaRPr lang="es-ES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Instructora: Catherine Quiroz </a:t>
            </a:r>
            <a:endParaRPr lang="es-ES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4ABDB-BC3A-413F-A252-3D39A4616106}" type="slidenum">
              <a:rPr lang="es-ES" altLang="es-CO"/>
              <a:pPr>
                <a:defRPr/>
              </a:pPr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233183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Rectángulo"/>
          <p:cNvSpPr/>
          <p:nvPr userDrawn="1"/>
        </p:nvSpPr>
        <p:spPr>
          <a:xfrm rot="20796637">
            <a:off x="-3056466" y="-163513"/>
            <a:ext cx="15921567" cy="160972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sz="1800"/>
          </a:p>
        </p:txBody>
      </p:sp>
      <p:sp>
        <p:nvSpPr>
          <p:cNvPr id="3" name="7 Rectángulo"/>
          <p:cNvSpPr/>
          <p:nvPr userDrawn="1"/>
        </p:nvSpPr>
        <p:spPr>
          <a:xfrm rot="21241341">
            <a:off x="-1337733" y="180975"/>
            <a:ext cx="14175317" cy="131603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sz="1800"/>
          </a:p>
        </p:txBody>
      </p:sp>
      <p:sp>
        <p:nvSpPr>
          <p:cNvPr id="4" name="8 Rectángulo"/>
          <p:cNvSpPr/>
          <p:nvPr userDrawn="1"/>
        </p:nvSpPr>
        <p:spPr>
          <a:xfrm>
            <a:off x="-1291167" y="198439"/>
            <a:ext cx="14175317" cy="142557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 sz="1800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66EF7-D017-41A1-A868-5D43D2616B13}" type="datetime1">
              <a:rPr lang="es-CO"/>
              <a:pPr>
                <a:defRPr/>
              </a:pPr>
              <a:t>28/08/2017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Instructora: Catherine Quiroz </a:t>
            </a: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C0572-B062-47DD-89C7-FF4FB129680E}" type="slidenum">
              <a:rPr lang="es-ES" altLang="es-CO"/>
              <a:pPr>
                <a:defRPr/>
              </a:pPr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81259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B39-9153-4EDE-938C-D07E5CE4A33D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D6B2-48FE-429B-9E2B-D48246E2B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51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2015\_MG_174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7 Grupo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9144001" cy="6858000"/>
          </a:xfrm>
        </p:grpSpPr>
        <p:sp>
          <p:nvSpPr>
            <p:cNvPr id="4" name="8 Rectángulo"/>
            <p:cNvSpPr/>
            <p:nvPr/>
          </p:nvSpPr>
          <p:spPr>
            <a:xfrm>
              <a:off x="590550" y="4808538"/>
              <a:ext cx="8553451" cy="1592262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sz="1800"/>
            </a:p>
          </p:txBody>
        </p:sp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4561" r="-4532" b="14561"/>
            <a:stretch>
              <a:fillRect/>
            </a:stretch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313" r="17372"/>
            <a:stretch>
              <a:fillRect/>
            </a:stretch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s-ES" sz="3200" dirty="0"/>
          </a:p>
        </p:txBody>
      </p:sp>
      <p:sp>
        <p:nvSpPr>
          <p:cNvPr id="9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C2D02-152C-431D-8B78-A55A38B9C698}" type="datetime1">
              <a:rPr lang="es-CO"/>
              <a:pPr>
                <a:defRPr/>
              </a:pPr>
              <a:t>28/08/2017</a:t>
            </a:fld>
            <a:endParaRPr lang="es-ES" dirty="0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Instructora: Catherine Quiroz </a:t>
            </a:r>
            <a:endParaRPr lang="es-ES" dirty="0"/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C409F-C482-4E8A-B69F-D97C8DCA3EA8}" type="slidenum">
              <a:rPr lang="es-ES" altLang="es-CO"/>
              <a:pPr>
                <a:defRPr/>
              </a:pPr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16305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B39-9153-4EDE-938C-D07E5CE4A33D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D6B2-48FE-429B-9E2B-D48246E2B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213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B39-9153-4EDE-938C-D07E5CE4A33D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D6B2-48FE-429B-9E2B-D48246E2B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3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B39-9153-4EDE-938C-D07E5CE4A33D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D6B2-48FE-429B-9E2B-D48246E2B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293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B39-9153-4EDE-938C-D07E5CE4A33D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D6B2-48FE-429B-9E2B-D48246E2B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622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B39-9153-4EDE-938C-D07E5CE4A33D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D6B2-48FE-429B-9E2B-D48246E2B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009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B39-9153-4EDE-938C-D07E5CE4A33D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D6B2-48FE-429B-9E2B-D48246E2B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74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B39-9153-4EDE-938C-D07E5CE4A33D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D6B2-48FE-429B-9E2B-D48246E2B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627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495FB39-9153-4EDE-938C-D07E5CE4A33D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3ED6B2-48FE-429B-9E2B-D48246E2B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401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3 CuadroTexto"/>
          <p:cNvSpPr txBox="1">
            <a:spLocks noChangeArrowheads="1"/>
          </p:cNvSpPr>
          <p:nvPr/>
        </p:nvSpPr>
        <p:spPr bwMode="auto">
          <a:xfrm rot="-1198809">
            <a:off x="5183188" y="2362200"/>
            <a:ext cx="3689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1600" dirty="0"/>
              <a:t> </a:t>
            </a:r>
            <a:endParaRPr lang="es-CO" altLang="es-CO" sz="1600" b="1" i="1" dirty="0">
              <a:solidFill>
                <a:srgbClr val="92D050"/>
              </a:solidFill>
            </a:endParaRPr>
          </a:p>
        </p:txBody>
      </p:sp>
      <p:sp>
        <p:nvSpPr>
          <p:cNvPr id="16389" name="Título 1"/>
          <p:cNvSpPr txBox="1">
            <a:spLocks/>
          </p:cNvSpPr>
          <p:nvPr/>
        </p:nvSpPr>
        <p:spPr bwMode="auto">
          <a:xfrm>
            <a:off x="1984375" y="174626"/>
            <a:ext cx="6021388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600" dirty="0">
                <a:solidFill>
                  <a:schemeClr val="bg1"/>
                </a:solidFill>
              </a:rPr>
              <a:t>TEMAS DE LA COPETENCIA: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58792" y="508958"/>
            <a:ext cx="8658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Time schedule management</a:t>
            </a:r>
          </a:p>
          <a:p>
            <a:r>
              <a:rPr lang="en-US" sz="4400" dirty="0" smtClean="0"/>
              <a:t>Of the instructors</a:t>
            </a:r>
            <a:endParaRPr lang="es-CO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345057" y="2125072"/>
            <a:ext cx="43842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s-CO" i="1" dirty="0" smtClean="0"/>
              <a:t>MIRTHA </a:t>
            </a:r>
            <a:r>
              <a:rPr lang="es-ES" altLang="es-CO" i="1" dirty="0"/>
              <a:t>JULIANARODRIGUEZ GOMEZ</a:t>
            </a:r>
            <a:endParaRPr lang="es-CO" altLang="es-CO" i="1" dirty="0"/>
          </a:p>
          <a:p>
            <a:r>
              <a:rPr lang="es-ES" altLang="es-CO" i="1" dirty="0"/>
              <a:t>NICOLAS DAVID SANCHEZ BAEZ</a:t>
            </a:r>
            <a:endParaRPr lang="es-CO" altLang="es-CO" i="1" dirty="0"/>
          </a:p>
          <a:p>
            <a:r>
              <a:rPr lang="es-ES" altLang="es-CO" i="1" dirty="0"/>
              <a:t>JHOAN SANTIAGO MORENO CASTIBLANCO</a:t>
            </a:r>
            <a:endParaRPr lang="es-CO" altLang="es-CO" i="1" dirty="0"/>
          </a:p>
          <a:p>
            <a:r>
              <a:rPr lang="es-ES" altLang="es-CO" i="1" dirty="0"/>
              <a:t>DEYVITH NICKOLAS ORTIZ TORRES</a:t>
            </a:r>
          </a:p>
          <a:p>
            <a:r>
              <a:rPr lang="es-ES" altLang="es-CO" i="1" dirty="0"/>
              <a:t>FICHA:1356742</a:t>
            </a:r>
            <a:endParaRPr lang="es-CO" altLang="es-CO" i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345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9" y="0"/>
            <a:ext cx="1212873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Título 1"/>
          <p:cNvSpPr txBox="1">
            <a:spLocks/>
          </p:cNvSpPr>
          <p:nvPr/>
        </p:nvSpPr>
        <p:spPr bwMode="auto">
          <a:xfrm>
            <a:off x="2651125" y="5297488"/>
            <a:ext cx="6021388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CO" altLang="es-CO" sz="5400" b="1">
                <a:solidFill>
                  <a:srgbClr val="FFC000"/>
                </a:solidFill>
              </a:rPr>
              <a:t>GRACIAS</a:t>
            </a:r>
            <a:endParaRPr lang="es-ES" altLang="es-CO" sz="5400">
              <a:solidFill>
                <a:srgbClr val="FFC000"/>
              </a:solidFill>
            </a:endParaRP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1629" r="-3743" b="17500"/>
          <a:stretch>
            <a:fillRect/>
          </a:stretch>
        </p:blipFill>
        <p:spPr bwMode="auto">
          <a:xfrm>
            <a:off x="2268747" y="1554252"/>
            <a:ext cx="2541379" cy="530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3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ángulo 2"/>
          <p:cNvSpPr>
            <a:spLocks noChangeArrowheads="1"/>
          </p:cNvSpPr>
          <p:nvPr/>
        </p:nvSpPr>
        <p:spPr bwMode="auto">
          <a:xfrm>
            <a:off x="3182938" y="2176463"/>
            <a:ext cx="64198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 alt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has as purpose to create an information system that we will call SIHI which will help to the center of market management, logistics and information technologies to have a better way to manage the schedules of the instructors so that there are no confusions or problems</a:t>
            </a:r>
            <a:endParaRPr lang="es-ES" altLang="es-CO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412" name="CuadroTexto 3"/>
          <p:cNvSpPr txBox="1">
            <a:spLocks noChangeArrowheads="1"/>
          </p:cNvSpPr>
          <p:nvPr/>
        </p:nvSpPr>
        <p:spPr bwMode="auto">
          <a:xfrm>
            <a:off x="2872043" y="594106"/>
            <a:ext cx="50498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CO" sz="8000" b="1" dirty="0"/>
              <a:t>ABSTRACT</a:t>
            </a:r>
            <a:endParaRPr lang="es-ES" altLang="es-CO" sz="8000" b="1" dirty="0"/>
          </a:p>
        </p:txBody>
      </p:sp>
    </p:spTree>
    <p:extLst>
      <p:ext uri="{BB962C8B-B14F-4D97-AF65-F5344CB8AC3E}">
        <p14:creationId xmlns:p14="http://schemas.microsoft.com/office/powerpoint/2010/main" val="31399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59138" y="422003"/>
            <a:ext cx="56793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000" dirty="0" smtClean="0"/>
              <a:t>General objective</a:t>
            </a:r>
            <a:endParaRPr lang="es-CO" sz="6000" dirty="0"/>
          </a:p>
        </p:txBody>
      </p:sp>
      <p:sp>
        <p:nvSpPr>
          <p:cNvPr id="3" name="Rectángulo 2"/>
          <p:cNvSpPr/>
          <p:nvPr/>
        </p:nvSpPr>
        <p:spPr>
          <a:xfrm>
            <a:off x="1442155" y="2800280"/>
            <a:ext cx="951327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Develop an information system for the management of instructors' schedules for the center of markets, logistics and information technologies in the area of ​​articulation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0865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87420" y="465965"/>
            <a:ext cx="61934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dirty="0" smtClean="0"/>
              <a:t>specific objectives</a:t>
            </a:r>
            <a:endParaRPr lang="es-CO" sz="6600" dirty="0"/>
          </a:p>
        </p:txBody>
      </p:sp>
      <p:sp>
        <p:nvSpPr>
          <p:cNvPr id="7" name="Rectángulo 6"/>
          <p:cNvSpPr/>
          <p:nvPr/>
        </p:nvSpPr>
        <p:spPr>
          <a:xfrm>
            <a:off x="1913793" y="2899174"/>
            <a:ext cx="93051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/>
              <a:t>To analyze </a:t>
            </a:r>
            <a:r>
              <a:rPr lang="en-US" sz="3200" dirty="0" smtClean="0"/>
              <a:t>the problem through the collection of information.</a:t>
            </a:r>
          </a:p>
          <a:p>
            <a:r>
              <a:rPr lang="en-US" sz="3200" dirty="0" smtClean="0"/>
              <a:t>• </a:t>
            </a:r>
            <a:r>
              <a:rPr lang="en-US" sz="3200" dirty="0" smtClean="0"/>
              <a:t> To develop </a:t>
            </a:r>
            <a:r>
              <a:rPr lang="en-US" sz="3200" dirty="0" smtClean="0"/>
              <a:t>the database and the graphical interface.</a:t>
            </a:r>
          </a:p>
          <a:p>
            <a:r>
              <a:rPr lang="en-US" sz="3200" dirty="0" smtClean="0"/>
              <a:t>• To </a:t>
            </a:r>
            <a:r>
              <a:rPr lang="en-US" sz="3200" dirty="0"/>
              <a:t>i</a:t>
            </a:r>
            <a:r>
              <a:rPr lang="en-US" sz="3200" dirty="0" smtClean="0"/>
              <a:t>mplement </a:t>
            </a:r>
            <a:r>
              <a:rPr lang="en-US" sz="3200" dirty="0" smtClean="0"/>
              <a:t>the information system.</a:t>
            </a:r>
          </a:p>
          <a:p>
            <a:r>
              <a:rPr lang="en-US" sz="3200" dirty="0" smtClean="0"/>
              <a:t>• </a:t>
            </a:r>
            <a:r>
              <a:rPr lang="en-US" sz="3200" dirty="0" smtClean="0"/>
              <a:t> To evaluate </a:t>
            </a:r>
            <a:r>
              <a:rPr lang="en-US" sz="3200" dirty="0" smtClean="0"/>
              <a:t>the functionality of the information system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233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96878" y="272534"/>
            <a:ext cx="80861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8000" dirty="0" smtClean="0"/>
              <a:t>use cases high level</a:t>
            </a:r>
            <a:endParaRPr lang="es-CO" sz="8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29" y="2022230"/>
            <a:ext cx="6953250" cy="422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78" y="2247900"/>
            <a:ext cx="63436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66" y="2773419"/>
            <a:ext cx="6340390" cy="32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85348" y="474756"/>
            <a:ext cx="45966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000" dirty="0" err="1" smtClean="0"/>
              <a:t>Class</a:t>
            </a:r>
            <a:r>
              <a:rPr lang="es-CO" sz="6000" dirty="0" smtClean="0"/>
              <a:t> </a:t>
            </a:r>
            <a:r>
              <a:rPr lang="es-CO" sz="6000" dirty="0" err="1" smtClean="0"/>
              <a:t>diagram</a:t>
            </a:r>
            <a:endParaRPr lang="es-CO" sz="6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297" y="2407534"/>
            <a:ext cx="6340390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31766" y="703357"/>
            <a:ext cx="42796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800" dirty="0" err="1" smtClean="0"/>
              <a:t>Relational</a:t>
            </a:r>
            <a:r>
              <a:rPr lang="es-CO" sz="4800" dirty="0" smtClean="0"/>
              <a:t> </a:t>
            </a:r>
            <a:r>
              <a:rPr lang="es-CO" sz="4800" dirty="0" err="1" smtClean="0"/>
              <a:t>model</a:t>
            </a:r>
            <a:endParaRPr lang="es-CO" sz="4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05" y="2250831"/>
            <a:ext cx="6025102" cy="425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5170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77</TotalTime>
  <Words>154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the Project</dc:title>
  <dc:creator>julia rodriguez</dc:creator>
  <cp:lastModifiedBy>julia rodriguez</cp:lastModifiedBy>
  <cp:revision>13</cp:revision>
  <dcterms:created xsi:type="dcterms:W3CDTF">2017-08-08T00:45:29Z</dcterms:created>
  <dcterms:modified xsi:type="dcterms:W3CDTF">2017-08-28T13:59:14Z</dcterms:modified>
</cp:coreProperties>
</file>