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 snapToObjects="1">
      <p:cViewPr>
        <p:scale>
          <a:sx n="204" d="100"/>
          <a:sy n="204" d="100"/>
        </p:scale>
        <p:origin x="-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CD89-F9DD-C549-814A-664FC976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F0B21-D4F9-604B-BADD-AF17A3911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0B55B-BBCB-5D42-BCFB-0810DA59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AB48-3D3C-0541-8E53-D7AE9DFB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172D-2FB9-4542-B4A7-9BE8D7AA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9AA7-1765-3A43-916F-B1FF813B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6C311-8F3E-DD42-92B4-CD9DC3E7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5C75-7B6B-5C48-B498-9F6DDEB9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984F5-710E-BE41-BE5C-F27EEADD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E76F-8F8A-4147-8D7D-A093BA2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0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60BBE-BBAF-C441-9596-3B4A3C3E8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72AF0-A037-1F45-8194-9E6579EA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1E0D-68A8-DA41-AD60-E17F2A8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1E1F-9F23-0044-AD6B-3E4FF979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0EE8-746C-8140-A6DD-CFE96F9C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41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FE8-739A-B64C-A007-5E365435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FDC0-EFAA-4F47-8142-321D2CE2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E322-8693-6C4E-AC28-3B226DEE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3F01-6E2E-E748-A669-E0C963AA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CED5-96E9-5A46-9187-125F457B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4E3C-E3F1-4445-9190-62ECF6B3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6C86-AFDE-2D42-A814-A26A9DF9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6D96-52E4-704C-A766-C3872034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3353-3B9B-D740-BF25-B6659E4E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EB55-0787-A644-956B-545A3148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7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20DD-1CAF-9E48-9F2A-7BBC742E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98BE-56AA-644C-AE10-FF3968C0A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E1159-ADF9-C14E-8A24-C02F55EA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AF66B-E4E3-604A-94C2-DBA8F78B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355D7-2D79-684E-805D-951BECD8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EE1CA-13BD-5545-A567-825EDDDB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2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75F0-41A2-9C43-82FE-0737D515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9FCC-C870-C844-B556-47865FCD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D8648-E35C-5E41-A1C9-B89F8ED0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B1E66-E6B0-3D49-A442-21421E3E6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62E47-59FF-E042-90C7-62AD13C86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39FFD-9ADD-4C42-866B-5EE7CFDE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D9ECD-2006-5E4F-B14F-16617049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3B39F-8607-5241-893F-11140A93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544B-F8EA-E74B-B5F7-1B2735E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A21E3-9A10-7D40-845B-ECECA827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6469D-68E7-F242-A1BC-4022F945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8C26E-F77D-9842-B433-BF91CA93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86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4594F-7766-874F-B682-9B91EB17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C479D-E8CF-EF45-9857-3A9812AF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263EE-C4AC-544B-957C-1F51E951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17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A88F-E647-E54D-8273-98FA01C9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F86F-F740-8F45-8CCA-796C6593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B1C5-613E-194F-9E66-6A09A4B9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AE7A-0D03-9F4F-BC8C-485E78F5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570F-7D19-1C47-B0DB-E7F0F7E9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9363A-0FB6-B448-8D1C-EF881DFC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13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BA3-5B3A-EE44-95E7-BC0C872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B1229-31F6-4F45-B6AD-F1A4B65EE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4BAC-49A3-1A43-AB80-7C80A108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D09E-C508-A74F-8AC0-AAEB3C12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A941F-1ABE-2A4D-8661-692BE62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C1F3-31DA-934F-860E-CD38187C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7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AB0F7-F71A-9748-93C9-DC4C8B96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AD69F-F3CB-1C49-9E43-52BF6F44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BA628-B303-4D4D-B4A0-D7A8E27DB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B685-8C8E-7F45-89CF-D2FA59F52479}" type="datetimeFigureOut">
              <a:rPr lang="fr-FR" smtClean="0"/>
              <a:t>24/12/2021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8038-0AFF-F247-A0D2-4AA245AF1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3E03-8221-A441-82D2-5C5A993D5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DC53-D659-884A-A926-3E03CB70D5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1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912778-3F7C-2E43-8CB7-B9A01FB903EF}"/>
              </a:ext>
            </a:extLst>
          </p:cNvPr>
          <p:cNvSpPr/>
          <p:nvPr/>
        </p:nvSpPr>
        <p:spPr>
          <a:xfrm>
            <a:off x="1000125" y="757239"/>
            <a:ext cx="1871663" cy="5000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B84B5-C22A-6C46-AF1D-42613A2D9673}"/>
              </a:ext>
            </a:extLst>
          </p:cNvPr>
          <p:cNvSpPr/>
          <p:nvPr/>
        </p:nvSpPr>
        <p:spPr>
          <a:xfrm>
            <a:off x="1000125" y="1495427"/>
            <a:ext cx="1871663" cy="5000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23742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Deffense</dc:creator>
  <cp:lastModifiedBy>Nicolas Deffense</cp:lastModifiedBy>
  <cp:revision>1</cp:revision>
  <dcterms:created xsi:type="dcterms:W3CDTF">2021-12-24T15:01:58Z</dcterms:created>
  <dcterms:modified xsi:type="dcterms:W3CDTF">2021-12-24T15:13:03Z</dcterms:modified>
</cp:coreProperties>
</file>