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209181" y="551613"/>
            <a:ext cx="436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Robótica Prática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projetos.html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615440" y="224081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apoio.html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674258" y="3720581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projeto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E7278-F20F-08FA-7570-9A7C91650A5F}"/>
              </a:ext>
            </a:extLst>
          </p:cNvPr>
          <p:cNvSpPr txBox="1"/>
          <p:nvPr/>
        </p:nvSpPr>
        <p:spPr>
          <a:xfrm>
            <a:off x="5674258" y="4779650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tutorial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7795260" y="341078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projeto1.html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79D0A4-796B-415F-7E8B-D81101509126}"/>
              </a:ext>
            </a:extLst>
          </p:cNvPr>
          <p:cNvSpPr txBox="1"/>
          <p:nvPr/>
        </p:nvSpPr>
        <p:spPr>
          <a:xfrm>
            <a:off x="7799070" y="376502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projeto2.html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ED6C60-192F-BD81-623B-B2AE09096BB7}"/>
              </a:ext>
            </a:extLst>
          </p:cNvPr>
          <p:cNvSpPr txBox="1"/>
          <p:nvPr/>
        </p:nvSpPr>
        <p:spPr>
          <a:xfrm>
            <a:off x="7795260" y="45498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tutorial1.html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ECFF1DD-3483-7C5B-95A7-0929465B22A4}"/>
              </a:ext>
            </a:extLst>
          </p:cNvPr>
          <p:cNvSpPr txBox="1"/>
          <p:nvPr/>
        </p:nvSpPr>
        <p:spPr>
          <a:xfrm>
            <a:off x="7799070" y="490410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tutorial2.html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628191" y="261512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roboticasimples.html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37F220-0D8F-B46E-E897-DE6031C12BB9}"/>
              </a:ext>
            </a:extLst>
          </p:cNvPr>
          <p:cNvSpPr txBox="1"/>
          <p:nvPr/>
        </p:nvSpPr>
        <p:spPr>
          <a:xfrm>
            <a:off x="1628191" y="2975357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roboticalivre.html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04E1C6-9343-7AB5-8055-53E5E97B4569}"/>
              </a:ext>
            </a:extLst>
          </p:cNvPr>
          <p:cNvSpPr txBox="1"/>
          <p:nvPr/>
        </p:nvSpPr>
        <p:spPr>
          <a:xfrm>
            <a:off x="1628191" y="3329600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arduino.html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6880860" y="3720581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2126507-2165-8E99-ACD5-BF7D6B4150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900570" y="4005051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1603C75-18DF-8631-C8FB-53B9608DC4F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929476" y="5072816"/>
            <a:ext cx="869594" cy="92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7B7A0CF-3068-8CED-0079-34C666391D06}"/>
              </a:ext>
            </a:extLst>
          </p:cNvPr>
          <p:cNvCxnSpPr>
            <a:cxnSpLocks/>
          </p:cNvCxnSpPr>
          <p:nvPr/>
        </p:nvCxnSpPr>
        <p:spPr>
          <a:xfrm flipH="1">
            <a:off x="6915353" y="4899983"/>
            <a:ext cx="863346" cy="77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966001" y="551613"/>
            <a:ext cx="46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5440" y="224814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conteudo1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C1D9B7-A263-B33A-58C7-3D623482C006}"/>
              </a:ext>
            </a:extLst>
          </p:cNvPr>
          <p:cNvSpPr txBox="1"/>
          <p:nvPr/>
        </p:nvSpPr>
        <p:spPr>
          <a:xfrm>
            <a:off x="8324849" y="342449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conteudo1.html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DC9A08-15E2-0972-7670-921B41234A3F}"/>
              </a:ext>
            </a:extLst>
          </p:cNvPr>
          <p:cNvSpPr txBox="1"/>
          <p:nvPr/>
        </p:nvSpPr>
        <p:spPr>
          <a:xfrm>
            <a:off x="8328659" y="377874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CFBBAD2-AF7F-1191-27F0-E608718A01AA}"/>
              </a:ext>
            </a:extLst>
          </p:cNvPr>
          <p:cNvCxnSpPr>
            <a:cxnSpLocks/>
          </p:cNvCxnSpPr>
          <p:nvPr/>
        </p:nvCxnSpPr>
        <p:spPr>
          <a:xfrm flipH="1">
            <a:off x="7410449" y="3734296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430159" y="4018766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15440" y="263980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conteudo2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408B44E-5AFD-129C-46CA-9FA64B66ECDA}"/>
              </a:ext>
            </a:extLst>
          </p:cNvPr>
          <p:cNvSpPr txBox="1"/>
          <p:nvPr/>
        </p:nvSpPr>
        <p:spPr>
          <a:xfrm>
            <a:off x="8324849" y="451854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conteudo2.html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8328659" y="4872789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D2F48C5-2A88-F6A9-4F2F-62FC59C5BE0E}"/>
              </a:ext>
            </a:extLst>
          </p:cNvPr>
          <p:cNvCxnSpPr>
            <a:cxnSpLocks/>
          </p:cNvCxnSpPr>
          <p:nvPr/>
        </p:nvCxnSpPr>
        <p:spPr>
          <a:xfrm flipH="1">
            <a:off x="7410449" y="4828343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430159" y="5112813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NICOLAS DE PAULA PACHECO</cp:lastModifiedBy>
  <cp:revision>6</cp:revision>
  <dcterms:created xsi:type="dcterms:W3CDTF">2024-01-24T19:51:42Z</dcterms:created>
  <dcterms:modified xsi:type="dcterms:W3CDTF">2024-02-02T17:29:53Z</dcterms:modified>
</cp:coreProperties>
</file>