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AE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E584CB-BB21-ABFA-DB27-B2D51CF94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BF0B3E-0A69-4EB7-8C14-622065C80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221B56-9C87-57D3-515C-E75A453A2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76FB-0EF4-4B37-BDE5-59431B157ACE}" type="datetimeFigureOut">
              <a:rPr lang="pt-BR" smtClean="0"/>
              <a:t>04/03/2024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72B669-AF13-0CE1-7C62-06F3D56AD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732509-0353-228A-369C-62FCAA360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D34A-5AB0-4389-A19C-F3DDFD93D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611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C50DBC-3FD5-D5B8-6ACC-598CD7FCA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1418E7A-4140-574A-893A-6C8569EAE1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853896-4D8D-955A-84D2-147075210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76FB-0EF4-4B37-BDE5-59431B157ACE}" type="datetimeFigureOut">
              <a:rPr lang="pt-BR" smtClean="0"/>
              <a:t>04/03/2024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67CDC8-B430-F31C-FAC4-2350D6D8B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FE5952-9A33-857E-74DA-A2D4153BC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D34A-5AB0-4389-A19C-F3DDFD93D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7499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E2E9FBE-BB12-D747-4C01-8A7F0FC74D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8B8A5F2-A57E-C170-3443-83E1155E4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C654CC-9E09-5A4C-2B2D-1EF47F64A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76FB-0EF4-4B37-BDE5-59431B157ACE}" type="datetimeFigureOut">
              <a:rPr lang="pt-BR" smtClean="0"/>
              <a:t>04/03/2024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25CF71-D194-5559-9DE0-48A7F0C6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0EE6C1-B115-A1E2-9FFC-93ABE3CB8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D34A-5AB0-4389-A19C-F3DDFD93D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1821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75C17A-FC13-98FA-398B-8DAF6A913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670FDB-F151-0A81-DA47-FBC0C179A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2B62B1-E84B-212A-AF4A-028FC94DF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76FB-0EF4-4B37-BDE5-59431B157ACE}" type="datetimeFigureOut">
              <a:rPr lang="pt-BR" smtClean="0"/>
              <a:t>04/03/2024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AE541E-378C-F2D2-0F41-CC63E10F8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06BAC5-B917-9448-CAF9-E872513C7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D34A-5AB0-4389-A19C-F3DDFD93D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7002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51BC49-65FA-43CF-B713-355FF1157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574168-2D8E-0174-FDE7-677F84043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F72F88-B3AA-D76A-E36B-DBF591549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76FB-0EF4-4B37-BDE5-59431B157ACE}" type="datetimeFigureOut">
              <a:rPr lang="pt-BR" smtClean="0"/>
              <a:t>04/03/2024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4AAFA4-042D-1C3B-E711-185AC3001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55D7C7-CAEC-4AE9-C1D4-58A986BAA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D34A-5AB0-4389-A19C-F3DDFD93D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2970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2A35E-E695-150C-0CD8-FDCE76F8D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CB3A79-0B9F-21A7-68BD-B4A709E67E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8573A36-C8A0-9FB4-8A4F-3928E7DDA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E0AA103-3421-8700-74C1-D73059AE8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76FB-0EF4-4B37-BDE5-59431B157ACE}" type="datetimeFigureOut">
              <a:rPr lang="pt-BR" smtClean="0"/>
              <a:t>04/03/2024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AA135F-E2AB-C670-E9DB-05187CF9E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6DB187-F347-FB1A-9B0B-2FECC75B1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D34A-5AB0-4389-A19C-F3DDFD93D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1514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4859CF-9F6C-06B3-662B-F60C72A2A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F0418A7-AA6F-34D4-A77A-E8245D067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68DF4B7-2815-F5FA-5AB8-E2F6C65D0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BC780BD-B56A-915E-F7BC-7AAE2C39B7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F5B398-7B99-71EA-5756-52A6D3BC83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E3E9237-0A17-999A-4C93-77BE7DEA5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76FB-0EF4-4B37-BDE5-59431B157ACE}" type="datetimeFigureOut">
              <a:rPr lang="pt-BR" smtClean="0"/>
              <a:t>04/03/2024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FD5B678-E1CA-B576-1F4D-6DF5D30ED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12B675C-07A7-E76E-32AA-73995AC1B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D34A-5AB0-4389-A19C-F3DDFD93D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6997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DF6116-FDC3-CE82-EFA7-6847D52FE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EB8A1C0-607F-AA13-7D42-6074FD206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76FB-0EF4-4B37-BDE5-59431B157ACE}" type="datetimeFigureOut">
              <a:rPr lang="pt-BR" smtClean="0"/>
              <a:t>04/03/2024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0BEB9F4-B32D-692D-9CB6-0FA252372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4C2EC1A-59FE-1E1E-D519-60C8ADD46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D34A-5AB0-4389-A19C-F3DDFD93D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0726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F1C2AE3-BEA8-51D5-0224-5804346BA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76FB-0EF4-4B37-BDE5-59431B157ACE}" type="datetimeFigureOut">
              <a:rPr lang="pt-BR" smtClean="0"/>
              <a:t>04/03/2024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35F11C2-6BD1-96FA-1DE2-063145418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E6BEC2D-458A-625D-2299-73B187FD2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D34A-5AB0-4389-A19C-F3DDFD93D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2565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40205B-AED7-8A95-8A75-753A12D7C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29D7EC-2D5C-6B76-5397-A852E2E87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0A7702F-CEE9-DF18-121E-90A544616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AF9BA86-E817-F0E4-1B53-BDD5DFDAF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76FB-0EF4-4B37-BDE5-59431B157ACE}" type="datetimeFigureOut">
              <a:rPr lang="pt-BR" smtClean="0"/>
              <a:t>04/03/2024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F19631E-AE0C-E2FA-EFA0-9ABB878F6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DAFC83A-AE89-719C-5734-873154310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D34A-5AB0-4389-A19C-F3DDFD93D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2557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3EB01F-876A-4454-C46E-D97894F5B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98D5E75-8FA6-C0DF-C4A7-758697F94B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4475974-6721-CECB-A766-8D952DEA4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83CC74-9EC4-E362-B24A-401A66C73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76FB-0EF4-4B37-BDE5-59431B157ACE}" type="datetimeFigureOut">
              <a:rPr lang="pt-BR" smtClean="0"/>
              <a:t>04/03/2024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32CEA7-1C31-9E07-6BD3-CC3ABB75F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9DE8849-2811-3751-2142-3ED38C1B2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D34A-5AB0-4389-A19C-F3DDFD93D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764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260B652-6BA2-E853-7A03-A9B91BD8A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C9DBA59-48D2-5447-2379-35D40714A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4B3E1B-349D-C2BE-49B7-F38F0E48ED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776FB-0EF4-4B37-BDE5-59431B157ACE}" type="datetimeFigureOut">
              <a:rPr lang="pt-BR" smtClean="0"/>
              <a:t>04/03/2024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A81579-4AFD-02B7-5487-F1055BF00C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B23D2C-1A4A-D8E8-0D51-479A5F37B8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6D34A-5AB0-4389-A19C-F3DDFD93D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3181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E7E56165-CCC4-BED3-534A-215C33C9E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560" y="3575842"/>
            <a:ext cx="812698" cy="81269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C071397-927A-7694-CB2E-1512906E50D6}"/>
              </a:ext>
            </a:extLst>
          </p:cNvPr>
          <p:cNvSpPr txBox="1"/>
          <p:nvPr/>
        </p:nvSpPr>
        <p:spPr>
          <a:xfrm>
            <a:off x="6515100" y="530351"/>
            <a:ext cx="53270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chemeClr val="bg1"/>
                </a:solidFill>
              </a:rPr>
              <a:t>De </a:t>
            </a:r>
            <a:r>
              <a:rPr lang="pt-BR" sz="4800" dirty="0" err="1">
                <a:solidFill>
                  <a:schemeClr val="bg1"/>
                </a:solidFill>
              </a:rPr>
              <a:t>paulas</a:t>
            </a:r>
            <a:r>
              <a:rPr lang="pt-BR" sz="4800" dirty="0">
                <a:solidFill>
                  <a:schemeClr val="bg1"/>
                </a:solidFill>
              </a:rPr>
              <a:t> delivery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46F7D2B-B4FC-E626-720E-D9F073B3FD6C}"/>
              </a:ext>
            </a:extLst>
          </p:cNvPr>
          <p:cNvSpPr txBox="1"/>
          <p:nvPr/>
        </p:nvSpPr>
        <p:spPr>
          <a:xfrm>
            <a:off x="1082040" y="389325"/>
            <a:ext cx="724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72487C4-D5BF-777D-8761-065874E370B9}"/>
              </a:ext>
            </a:extLst>
          </p:cNvPr>
          <p:cNvSpPr txBox="1"/>
          <p:nvPr/>
        </p:nvSpPr>
        <p:spPr>
          <a:xfrm>
            <a:off x="1615440" y="765785"/>
            <a:ext cx="436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index.html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5111912-B565-E6AF-A8B5-4768FA5F9C0D}"/>
              </a:ext>
            </a:extLst>
          </p:cNvPr>
          <p:cNvSpPr txBox="1"/>
          <p:nvPr/>
        </p:nvSpPr>
        <p:spPr>
          <a:xfrm>
            <a:off x="1615440" y="1532325"/>
            <a:ext cx="436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sobre.html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E87208F-42C7-A104-66A5-E59757A4844C}"/>
              </a:ext>
            </a:extLst>
          </p:cNvPr>
          <p:cNvSpPr txBox="1"/>
          <p:nvPr/>
        </p:nvSpPr>
        <p:spPr>
          <a:xfrm>
            <a:off x="1615440" y="1886568"/>
            <a:ext cx="436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projetos.html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3946585-5A5B-9FFD-FE81-70B38ACAF2A3}"/>
              </a:ext>
            </a:extLst>
          </p:cNvPr>
          <p:cNvSpPr txBox="1"/>
          <p:nvPr/>
        </p:nvSpPr>
        <p:spPr>
          <a:xfrm>
            <a:off x="1615440" y="2240812"/>
            <a:ext cx="436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apoio.html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B7D9298-C807-BC4F-1BE4-137E850903EE}"/>
              </a:ext>
            </a:extLst>
          </p:cNvPr>
          <p:cNvSpPr txBox="1"/>
          <p:nvPr/>
        </p:nvSpPr>
        <p:spPr>
          <a:xfrm>
            <a:off x="5564203" y="3720581"/>
            <a:ext cx="150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E7AE18"/>
                </a:solidFill>
              </a:rPr>
              <a:t>contatos</a:t>
            </a:r>
          </a:p>
        </p:txBody>
      </p:sp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0D04FE97-1FD3-AFB0-DF01-26EFD3843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560" y="5693980"/>
            <a:ext cx="812698" cy="812698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B7F4FB18-0C51-E2D3-D49A-E27BEA4F9EA1}"/>
              </a:ext>
            </a:extLst>
          </p:cNvPr>
          <p:cNvSpPr txBox="1"/>
          <p:nvPr/>
        </p:nvSpPr>
        <p:spPr>
          <a:xfrm>
            <a:off x="5674258" y="5838719"/>
            <a:ext cx="1291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E7AE18"/>
                </a:solidFill>
              </a:rPr>
              <a:t>img</a:t>
            </a:r>
          </a:p>
        </p:txBody>
      </p:sp>
      <p:pic>
        <p:nvPicPr>
          <p:cNvPr id="15" name="Imagem 14" descr="Ícone&#10;&#10;Descrição gerada automaticamente">
            <a:extLst>
              <a:ext uri="{FF2B5EF4-FFF2-40B4-BE49-F238E27FC236}">
                <a16:creationId xmlns:a16="http://schemas.microsoft.com/office/drawing/2014/main" id="{F1E74AF9-2E11-695F-49BA-7E9F869FC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560" y="4634911"/>
            <a:ext cx="812698" cy="812698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C49E7278-F20F-08FA-7570-9A7C91650A5F}"/>
              </a:ext>
            </a:extLst>
          </p:cNvPr>
          <p:cNvSpPr txBox="1"/>
          <p:nvPr/>
        </p:nvSpPr>
        <p:spPr>
          <a:xfrm>
            <a:off x="5610712" y="5045775"/>
            <a:ext cx="2151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E7AE18"/>
                </a:solidFill>
              </a:rPr>
              <a:t>entregadores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7C5E1F5-AABD-C879-75E6-2C86210A7F64}"/>
              </a:ext>
            </a:extLst>
          </p:cNvPr>
          <p:cNvSpPr txBox="1"/>
          <p:nvPr/>
        </p:nvSpPr>
        <p:spPr>
          <a:xfrm>
            <a:off x="7795260" y="3410784"/>
            <a:ext cx="436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contato1.html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D79D0A4-796B-415F-7E8B-D81101509126}"/>
              </a:ext>
            </a:extLst>
          </p:cNvPr>
          <p:cNvSpPr txBox="1"/>
          <p:nvPr/>
        </p:nvSpPr>
        <p:spPr>
          <a:xfrm>
            <a:off x="7799070" y="3765027"/>
            <a:ext cx="436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contato2.html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5ED6C60-192F-BD81-623B-B2AE09096BB7}"/>
              </a:ext>
            </a:extLst>
          </p:cNvPr>
          <p:cNvSpPr txBox="1"/>
          <p:nvPr/>
        </p:nvSpPr>
        <p:spPr>
          <a:xfrm>
            <a:off x="7795260" y="4549857"/>
            <a:ext cx="436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entregador1.html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ECFF1DD-3483-7C5B-95A7-0929465B22A4}"/>
              </a:ext>
            </a:extLst>
          </p:cNvPr>
          <p:cNvSpPr txBox="1"/>
          <p:nvPr/>
        </p:nvSpPr>
        <p:spPr>
          <a:xfrm>
            <a:off x="7799070" y="4904100"/>
            <a:ext cx="436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entregador2.html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A2633794-A4E0-2696-93E1-85B3A613503D}"/>
              </a:ext>
            </a:extLst>
          </p:cNvPr>
          <p:cNvSpPr txBox="1"/>
          <p:nvPr/>
        </p:nvSpPr>
        <p:spPr>
          <a:xfrm>
            <a:off x="1476678" y="2712313"/>
            <a:ext cx="4740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Entregadores_disponiveis.html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8504E1C6-9343-7AB5-8055-53E5E97B4569}"/>
              </a:ext>
            </a:extLst>
          </p:cNvPr>
          <p:cNvSpPr txBox="1"/>
          <p:nvPr/>
        </p:nvSpPr>
        <p:spPr>
          <a:xfrm>
            <a:off x="1472868" y="3202036"/>
            <a:ext cx="436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Entregas_pesadas.html</a:t>
            </a:r>
          </a:p>
        </p:txBody>
      </p: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78013668-4034-C01C-40C6-D2DA1B6571A7}"/>
              </a:ext>
            </a:extLst>
          </p:cNvPr>
          <p:cNvCxnSpPr>
            <a:cxnSpLocks/>
          </p:cNvCxnSpPr>
          <p:nvPr/>
        </p:nvCxnSpPr>
        <p:spPr>
          <a:xfrm>
            <a:off x="1348740" y="1051560"/>
            <a:ext cx="0" cy="262083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966A120B-1773-D0F3-0AEC-1E681FBDC34F}"/>
              </a:ext>
            </a:extLst>
          </p:cNvPr>
          <p:cNvCxnSpPr>
            <a:cxnSpLocks/>
          </p:cNvCxnSpPr>
          <p:nvPr/>
        </p:nvCxnSpPr>
        <p:spPr>
          <a:xfrm>
            <a:off x="1055370" y="1056512"/>
            <a:ext cx="0" cy="4109198"/>
          </a:xfrm>
          <a:prstGeom prst="line">
            <a:avLst/>
          </a:prstGeom>
          <a:ln>
            <a:solidFill>
              <a:srgbClr val="E7AE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9AEC922D-72D5-EFA0-289A-2E5ACFB85B92}"/>
              </a:ext>
            </a:extLst>
          </p:cNvPr>
          <p:cNvCxnSpPr>
            <a:cxnSpLocks/>
          </p:cNvCxnSpPr>
          <p:nvPr/>
        </p:nvCxnSpPr>
        <p:spPr>
          <a:xfrm>
            <a:off x="4522470" y="4106641"/>
            <a:ext cx="0" cy="2054599"/>
          </a:xfrm>
          <a:prstGeom prst="line">
            <a:avLst/>
          </a:prstGeom>
          <a:ln>
            <a:solidFill>
              <a:srgbClr val="E7AE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5F290329-E7D8-41D0-A83E-C7EC6E763F3A}"/>
              </a:ext>
            </a:extLst>
          </p:cNvPr>
          <p:cNvCxnSpPr>
            <a:cxnSpLocks/>
          </p:cNvCxnSpPr>
          <p:nvPr/>
        </p:nvCxnSpPr>
        <p:spPr>
          <a:xfrm>
            <a:off x="1055370" y="5165710"/>
            <a:ext cx="3467100" cy="0"/>
          </a:xfrm>
          <a:prstGeom prst="line">
            <a:avLst/>
          </a:prstGeom>
          <a:ln>
            <a:solidFill>
              <a:srgbClr val="E7AE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2DC6D130-9D2B-C7E1-82F9-C875A0832497}"/>
              </a:ext>
            </a:extLst>
          </p:cNvPr>
          <p:cNvCxnSpPr>
            <a:cxnSpLocks/>
          </p:cNvCxnSpPr>
          <p:nvPr/>
        </p:nvCxnSpPr>
        <p:spPr>
          <a:xfrm flipH="1">
            <a:off x="6880860" y="3720581"/>
            <a:ext cx="897839" cy="2009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02126507-2165-8E99-ACD5-BF7D6B4150C3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6900570" y="4005051"/>
            <a:ext cx="898500" cy="215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31603C75-18DF-8631-C8FB-53B9608DC4FB}"/>
              </a:ext>
            </a:extLst>
          </p:cNvPr>
          <p:cNvCxnSpPr>
            <a:cxnSpLocks/>
          </p:cNvCxnSpPr>
          <p:nvPr/>
        </p:nvCxnSpPr>
        <p:spPr>
          <a:xfrm flipH="1" flipV="1">
            <a:off x="6865781" y="5072816"/>
            <a:ext cx="869594" cy="9289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A7B7A0CF-3068-8CED-0079-34C666391D06}"/>
              </a:ext>
            </a:extLst>
          </p:cNvPr>
          <p:cNvCxnSpPr>
            <a:cxnSpLocks/>
          </p:cNvCxnSpPr>
          <p:nvPr/>
        </p:nvCxnSpPr>
        <p:spPr>
          <a:xfrm flipH="1">
            <a:off x="6865781" y="4880178"/>
            <a:ext cx="863346" cy="777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A34AA15E-8DAE-B59C-D5F8-0370A8B85B06}"/>
              </a:ext>
            </a:extLst>
          </p:cNvPr>
          <p:cNvSpPr txBox="1"/>
          <p:nvPr/>
        </p:nvSpPr>
        <p:spPr>
          <a:xfrm>
            <a:off x="1615440" y="1149145"/>
            <a:ext cx="436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style.css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4BBAC08-C17B-2D12-B666-F4A149365E58}"/>
              </a:ext>
            </a:extLst>
          </p:cNvPr>
          <p:cNvSpPr txBox="1"/>
          <p:nvPr/>
        </p:nvSpPr>
        <p:spPr>
          <a:xfrm>
            <a:off x="7825740" y="1300093"/>
            <a:ext cx="3558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E7AE18"/>
                </a:solidFill>
              </a:rPr>
              <a:t>Estrutura do site</a:t>
            </a:r>
          </a:p>
        </p:txBody>
      </p:sp>
    </p:spTree>
    <p:extLst>
      <p:ext uri="{BB962C8B-B14F-4D97-AF65-F5344CB8AC3E}">
        <p14:creationId xmlns:p14="http://schemas.microsoft.com/office/powerpoint/2010/main" val="2622325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E7E56165-CCC4-BED3-534A-215C33C9E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560" y="3575842"/>
            <a:ext cx="812698" cy="81269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C071397-927A-7694-CB2E-1512906E50D6}"/>
              </a:ext>
            </a:extLst>
          </p:cNvPr>
          <p:cNvSpPr txBox="1"/>
          <p:nvPr/>
        </p:nvSpPr>
        <p:spPr>
          <a:xfrm>
            <a:off x="6966001" y="551613"/>
            <a:ext cx="4609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chemeClr val="bg1"/>
                </a:solidFill>
              </a:rPr>
              <a:t>Nome do projeto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46F7D2B-B4FC-E626-720E-D9F073B3FD6C}"/>
              </a:ext>
            </a:extLst>
          </p:cNvPr>
          <p:cNvSpPr txBox="1"/>
          <p:nvPr/>
        </p:nvSpPr>
        <p:spPr>
          <a:xfrm>
            <a:off x="1082040" y="389325"/>
            <a:ext cx="724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72487C4-D5BF-777D-8761-065874E370B9}"/>
              </a:ext>
            </a:extLst>
          </p:cNvPr>
          <p:cNvSpPr txBox="1"/>
          <p:nvPr/>
        </p:nvSpPr>
        <p:spPr>
          <a:xfrm>
            <a:off x="1615440" y="794902"/>
            <a:ext cx="436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index.html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5111912-B565-E6AF-A8B5-4768FA5F9C0D}"/>
              </a:ext>
            </a:extLst>
          </p:cNvPr>
          <p:cNvSpPr txBox="1"/>
          <p:nvPr/>
        </p:nvSpPr>
        <p:spPr>
          <a:xfrm>
            <a:off x="1615440" y="1532325"/>
            <a:ext cx="436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sobre.html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E87208F-42C7-A104-66A5-E59757A4844C}"/>
              </a:ext>
            </a:extLst>
          </p:cNvPr>
          <p:cNvSpPr txBox="1"/>
          <p:nvPr/>
        </p:nvSpPr>
        <p:spPr>
          <a:xfrm>
            <a:off x="1615440" y="1886568"/>
            <a:ext cx="436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contato.html</a:t>
            </a:r>
          </a:p>
        </p:txBody>
      </p:sp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0D04FE97-1FD3-AFB0-DF01-26EFD3843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560" y="5693980"/>
            <a:ext cx="812698" cy="812698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B7F4FB18-0C51-E2D3-D49A-E27BEA4F9EA1}"/>
              </a:ext>
            </a:extLst>
          </p:cNvPr>
          <p:cNvSpPr txBox="1"/>
          <p:nvPr/>
        </p:nvSpPr>
        <p:spPr>
          <a:xfrm>
            <a:off x="5674258" y="5838719"/>
            <a:ext cx="1291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E7AE18"/>
                </a:solidFill>
              </a:rPr>
              <a:t>img</a:t>
            </a:r>
          </a:p>
        </p:txBody>
      </p:sp>
      <p:pic>
        <p:nvPicPr>
          <p:cNvPr id="15" name="Imagem 14" descr="Ícone&#10;&#10;Descrição gerada automaticamente">
            <a:extLst>
              <a:ext uri="{FF2B5EF4-FFF2-40B4-BE49-F238E27FC236}">
                <a16:creationId xmlns:a16="http://schemas.microsoft.com/office/drawing/2014/main" id="{F1E74AF9-2E11-695F-49BA-7E9F869FC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560" y="4634911"/>
            <a:ext cx="812698" cy="812698"/>
          </a:xfrm>
          <a:prstGeom prst="rect">
            <a:avLst/>
          </a:prstGeom>
        </p:spPr>
      </p:pic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78013668-4034-C01C-40C6-D2DA1B6571A7}"/>
              </a:ext>
            </a:extLst>
          </p:cNvPr>
          <p:cNvCxnSpPr>
            <a:cxnSpLocks/>
          </p:cNvCxnSpPr>
          <p:nvPr/>
        </p:nvCxnSpPr>
        <p:spPr>
          <a:xfrm>
            <a:off x="1348740" y="1051560"/>
            <a:ext cx="0" cy="23729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966A120B-1773-D0F3-0AEC-1E681FBDC34F}"/>
              </a:ext>
            </a:extLst>
          </p:cNvPr>
          <p:cNvCxnSpPr>
            <a:cxnSpLocks/>
          </p:cNvCxnSpPr>
          <p:nvPr/>
        </p:nvCxnSpPr>
        <p:spPr>
          <a:xfrm>
            <a:off x="1055370" y="1056512"/>
            <a:ext cx="0" cy="4109198"/>
          </a:xfrm>
          <a:prstGeom prst="line">
            <a:avLst/>
          </a:prstGeom>
          <a:ln>
            <a:solidFill>
              <a:srgbClr val="E7AE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9AEC922D-72D5-EFA0-289A-2E5ACFB85B92}"/>
              </a:ext>
            </a:extLst>
          </p:cNvPr>
          <p:cNvCxnSpPr>
            <a:cxnSpLocks/>
          </p:cNvCxnSpPr>
          <p:nvPr/>
        </p:nvCxnSpPr>
        <p:spPr>
          <a:xfrm>
            <a:off x="4522470" y="4106641"/>
            <a:ext cx="0" cy="2054599"/>
          </a:xfrm>
          <a:prstGeom prst="line">
            <a:avLst/>
          </a:prstGeom>
          <a:ln>
            <a:solidFill>
              <a:srgbClr val="E7AE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5F290329-E7D8-41D0-A83E-C7EC6E763F3A}"/>
              </a:ext>
            </a:extLst>
          </p:cNvPr>
          <p:cNvCxnSpPr>
            <a:cxnSpLocks/>
          </p:cNvCxnSpPr>
          <p:nvPr/>
        </p:nvCxnSpPr>
        <p:spPr>
          <a:xfrm>
            <a:off x="1055370" y="5165710"/>
            <a:ext cx="3467100" cy="0"/>
          </a:xfrm>
          <a:prstGeom prst="line">
            <a:avLst/>
          </a:prstGeom>
          <a:ln>
            <a:solidFill>
              <a:srgbClr val="E7AE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A34AA15E-8DAE-B59C-D5F8-0370A8B85B06}"/>
              </a:ext>
            </a:extLst>
          </p:cNvPr>
          <p:cNvSpPr txBox="1"/>
          <p:nvPr/>
        </p:nvSpPr>
        <p:spPr>
          <a:xfrm>
            <a:off x="1615440" y="1149145"/>
            <a:ext cx="436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style.css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4BBAC08-C17B-2D12-B666-F4A149365E58}"/>
              </a:ext>
            </a:extLst>
          </p:cNvPr>
          <p:cNvSpPr txBox="1"/>
          <p:nvPr/>
        </p:nvSpPr>
        <p:spPr>
          <a:xfrm>
            <a:off x="7700010" y="1318122"/>
            <a:ext cx="3558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E7AE18"/>
                </a:solidFill>
              </a:rPr>
              <a:t>Estrutura do site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9E323D3-59A9-C2BA-DCE0-88B7682BDBFB}"/>
              </a:ext>
            </a:extLst>
          </p:cNvPr>
          <p:cNvSpPr txBox="1"/>
          <p:nvPr/>
        </p:nvSpPr>
        <p:spPr>
          <a:xfrm>
            <a:off x="1615439" y="2248148"/>
            <a:ext cx="4710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Entregadores_disponiveis.html</a:t>
            </a:r>
          </a:p>
        </p:txBody>
      </p:sp>
      <p:pic>
        <p:nvPicPr>
          <p:cNvPr id="19" name="Imagem 18" descr="Ícone&#10;&#10;Descrição gerada automaticamente">
            <a:extLst>
              <a:ext uri="{FF2B5EF4-FFF2-40B4-BE49-F238E27FC236}">
                <a16:creationId xmlns:a16="http://schemas.microsoft.com/office/drawing/2014/main" id="{27EB1F37-338E-C9D7-0449-C83690EFB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560" y="3575842"/>
            <a:ext cx="812698" cy="812698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F398D85F-23C6-88E4-7685-C7891D112D08}"/>
              </a:ext>
            </a:extLst>
          </p:cNvPr>
          <p:cNvSpPr txBox="1"/>
          <p:nvPr/>
        </p:nvSpPr>
        <p:spPr>
          <a:xfrm>
            <a:off x="5674257" y="3720581"/>
            <a:ext cx="1784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E7AE18"/>
                </a:solidFill>
              </a:rPr>
              <a:t>conteudo1</a:t>
            </a:r>
          </a:p>
        </p:txBody>
      </p:sp>
      <p:pic>
        <p:nvPicPr>
          <p:cNvPr id="23" name="Imagem 22" descr="Ícone&#10;&#10;Descrição gerada automaticamente">
            <a:extLst>
              <a:ext uri="{FF2B5EF4-FFF2-40B4-BE49-F238E27FC236}">
                <a16:creationId xmlns:a16="http://schemas.microsoft.com/office/drawing/2014/main" id="{77EF6734-DA52-ED73-FDBD-87F5F34A66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560" y="5693980"/>
            <a:ext cx="812698" cy="812698"/>
          </a:xfrm>
          <a:prstGeom prst="rect">
            <a:avLst/>
          </a:prstGeom>
        </p:spPr>
      </p:pic>
      <p:pic>
        <p:nvPicPr>
          <p:cNvPr id="30" name="Imagem 29" descr="Ícone&#10;&#10;Descrição gerada automaticamente">
            <a:extLst>
              <a:ext uri="{FF2B5EF4-FFF2-40B4-BE49-F238E27FC236}">
                <a16:creationId xmlns:a16="http://schemas.microsoft.com/office/drawing/2014/main" id="{E714FE8D-5C1B-CC43-9590-94F53C88D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560" y="4634911"/>
            <a:ext cx="812698" cy="812698"/>
          </a:xfrm>
          <a:prstGeom prst="rect">
            <a:avLst/>
          </a:prstGeom>
        </p:spPr>
      </p:pic>
      <p:sp>
        <p:nvSpPr>
          <p:cNvPr id="34" name="CaixaDeTexto 33">
            <a:extLst>
              <a:ext uri="{FF2B5EF4-FFF2-40B4-BE49-F238E27FC236}">
                <a16:creationId xmlns:a16="http://schemas.microsoft.com/office/drawing/2014/main" id="{E2C1D9B7-A263-B33A-58C7-3D623482C006}"/>
              </a:ext>
            </a:extLst>
          </p:cNvPr>
          <p:cNvSpPr txBox="1"/>
          <p:nvPr/>
        </p:nvSpPr>
        <p:spPr>
          <a:xfrm>
            <a:off x="8324849" y="3424499"/>
            <a:ext cx="436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conteudo1.html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FDDC9A08-15E2-0972-7670-921B41234A3F}"/>
              </a:ext>
            </a:extLst>
          </p:cNvPr>
          <p:cNvSpPr txBox="1"/>
          <p:nvPr/>
        </p:nvSpPr>
        <p:spPr>
          <a:xfrm>
            <a:off x="8328659" y="3778742"/>
            <a:ext cx="436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...</a:t>
            </a: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8CFBBAD2-AF7F-1191-27F0-E608718A01AA}"/>
              </a:ext>
            </a:extLst>
          </p:cNvPr>
          <p:cNvCxnSpPr>
            <a:cxnSpLocks/>
          </p:cNvCxnSpPr>
          <p:nvPr/>
        </p:nvCxnSpPr>
        <p:spPr>
          <a:xfrm flipH="1">
            <a:off x="7410449" y="3734296"/>
            <a:ext cx="897839" cy="2009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B37CF1F2-ACA6-4EE2-690E-0DD308F5B414}"/>
              </a:ext>
            </a:extLst>
          </p:cNvPr>
          <p:cNvCxnSpPr>
            <a:cxnSpLocks/>
            <a:stCxn id="35" idx="1"/>
          </p:cNvCxnSpPr>
          <p:nvPr/>
        </p:nvCxnSpPr>
        <p:spPr>
          <a:xfrm flipH="1" flipV="1">
            <a:off x="7430159" y="4018766"/>
            <a:ext cx="898500" cy="215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C4740C38-F1D8-C4DC-BA4C-0B7044E8B433}"/>
              </a:ext>
            </a:extLst>
          </p:cNvPr>
          <p:cNvSpPr txBox="1"/>
          <p:nvPr/>
        </p:nvSpPr>
        <p:spPr>
          <a:xfrm>
            <a:off x="1642110" y="2718643"/>
            <a:ext cx="436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Entregas_pesadas.html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F9F2E039-D45A-0E5D-5841-0F979669BA9C}"/>
              </a:ext>
            </a:extLst>
          </p:cNvPr>
          <p:cNvSpPr txBox="1"/>
          <p:nvPr/>
        </p:nvSpPr>
        <p:spPr>
          <a:xfrm>
            <a:off x="1624381" y="3468857"/>
            <a:ext cx="436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90B75D37-19CF-B70D-163D-4BB247204411}"/>
              </a:ext>
            </a:extLst>
          </p:cNvPr>
          <p:cNvSpPr txBox="1"/>
          <p:nvPr/>
        </p:nvSpPr>
        <p:spPr>
          <a:xfrm>
            <a:off x="5674257" y="4779650"/>
            <a:ext cx="1784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E7AE18"/>
                </a:solidFill>
              </a:rPr>
              <a:t>conteudo2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9408B44E-5AFD-129C-46CA-9FA64B66ECDA}"/>
              </a:ext>
            </a:extLst>
          </p:cNvPr>
          <p:cNvSpPr txBox="1"/>
          <p:nvPr/>
        </p:nvSpPr>
        <p:spPr>
          <a:xfrm>
            <a:off x="8324849" y="4518546"/>
            <a:ext cx="436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conteudo2.html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22D347CB-3EC7-650F-065B-416C1AFE70A0}"/>
              </a:ext>
            </a:extLst>
          </p:cNvPr>
          <p:cNvSpPr txBox="1"/>
          <p:nvPr/>
        </p:nvSpPr>
        <p:spPr>
          <a:xfrm>
            <a:off x="8328659" y="4872789"/>
            <a:ext cx="436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...</a:t>
            </a:r>
          </a:p>
        </p:txBody>
      </p: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1D2F48C5-2A88-F6A9-4F2F-62FC59C5BE0E}"/>
              </a:ext>
            </a:extLst>
          </p:cNvPr>
          <p:cNvCxnSpPr>
            <a:cxnSpLocks/>
          </p:cNvCxnSpPr>
          <p:nvPr/>
        </p:nvCxnSpPr>
        <p:spPr>
          <a:xfrm flipH="1">
            <a:off x="7410449" y="4828343"/>
            <a:ext cx="897839" cy="2009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B1896A99-3415-97CB-B54F-00237E0D7714}"/>
              </a:ext>
            </a:extLst>
          </p:cNvPr>
          <p:cNvCxnSpPr>
            <a:cxnSpLocks/>
            <a:stCxn id="50" idx="1"/>
          </p:cNvCxnSpPr>
          <p:nvPr/>
        </p:nvCxnSpPr>
        <p:spPr>
          <a:xfrm flipH="1" flipV="1">
            <a:off x="7430159" y="5112813"/>
            <a:ext cx="898500" cy="215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7684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88</Words>
  <Application>Microsoft Office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JOSE DE ASSIS FILHO</dc:creator>
  <cp:lastModifiedBy>NICOLAS DE PAULA PACHECO</cp:lastModifiedBy>
  <cp:revision>7</cp:revision>
  <dcterms:created xsi:type="dcterms:W3CDTF">2024-01-24T19:51:42Z</dcterms:created>
  <dcterms:modified xsi:type="dcterms:W3CDTF">2024-03-04T19:30:58Z</dcterms:modified>
</cp:coreProperties>
</file>