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4CB-BB21-ABFA-DB27-B2D51CF9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F0B3E-0A69-4EB7-8C14-622065C8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21B56-9C87-57D3-515C-E75A453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2B669-AF13-0CE1-7C62-06F3D56A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32509-0353-228A-369C-62FCAA3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0DBC-3FD5-D5B8-6ACC-598CD7FC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18E7A-4140-574A-893A-6C8569EA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53896-4D8D-955A-84D2-1470752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7CDC8-B430-F31C-FAC4-2350D6D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5952-9A33-857E-74DA-A2D4153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2E9FBE-BB12-D747-4C01-8A7F0FC7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B8A5F2-A57E-C170-3443-83E1155E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654CC-9E09-5A4C-2B2D-1EF47F6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5CF71-D194-5559-9DE0-48A7F0C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E6C1-B115-A1E2-9FFC-93ABE3CB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C17A-FC13-98FA-398B-8DAF6A9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70FDB-F151-0A81-DA47-FBC0C17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B62B1-E84B-212A-AF4A-028FC94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E541E-378C-F2D2-0F41-CC63E10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6BAC5-B917-9448-CAF9-E872513C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BC49-65FA-43CF-B713-355FF115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74168-2D8E-0174-FDE7-677F8404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72F88-B3AA-D76A-E36B-DBF59154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AAFA4-042D-1C3B-E711-185AC30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5D7C7-CAEC-4AE9-C1D4-58A986B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A35E-E695-150C-0CD8-FDCE76F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B3A79-0B9F-21A7-68BD-B4A709E6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73A36-C8A0-9FB4-8A4F-3928E7DD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AA103-3421-8700-74C1-D73059A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A135F-E2AB-C670-E9DB-05187CF9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DB187-F347-FB1A-9B0B-2FECC75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859CF-9F6C-06B3-662B-F60C72A2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418A7-AA6F-34D4-A77A-E8245D06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DF4B7-2815-F5FA-5AB8-E2F6C65D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780BD-B56A-915E-F7BC-7AAE2C39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5B398-7B99-71EA-5756-52A6D3BC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3E9237-0A17-999A-4C93-77BE7DEA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D5B678-E1CA-B576-1F4D-6DF5D30E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B675C-07A7-E76E-32AA-73995AC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6116-FDC3-CE82-EFA7-6847D52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8A1C0-607F-AA13-7D42-6074FD2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BEB9F4-B32D-692D-9CB6-0FA2523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C2EC1A-59FE-1E1E-D519-60C8ADD4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1C2AE3-BEA8-51D5-0224-5804346B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5F11C2-6BD1-96FA-1DE2-063145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EC2D-458A-625D-2299-73B187F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0205B-AED7-8A95-8A75-753A12D7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D7EC-2D5C-6B76-5397-A852E2E8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7702F-CEE9-DF18-121E-90A54461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9BA86-E817-F0E4-1B53-BDD5DFDA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9631E-AE0C-E2FA-EFA0-9ABB878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FC83A-AE89-719C-5734-8731543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B01F-876A-4454-C46E-D97894F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8D5E75-8FA6-C0DF-C4A7-758697F9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75974-6721-CECB-A766-8D952DEA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CC74-9EC4-E362-B24A-401A66C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2CEA7-1C31-9E07-6BD3-CC3ABB7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8849-2811-3751-2142-3ED38C1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60B652-6BA2-E853-7A03-A9B91BD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DBA59-48D2-5447-2379-35D4071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B3E1B-349D-C2BE-49B7-F38F0E48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76FB-0EF4-4B37-BDE5-59431B157AC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81579-4AFD-02B7-5487-F1055BF0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23D2C-1A4A-D8E8-0D51-479A5F37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2" y="3620853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7209181" y="551613"/>
            <a:ext cx="436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Prp_entregas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04010" y="1562390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946585-5A5B-9FFD-FE81-70B38ACAF2A3}"/>
              </a:ext>
            </a:extLst>
          </p:cNvPr>
          <p:cNvSpPr txBox="1"/>
          <p:nvPr/>
        </p:nvSpPr>
        <p:spPr>
          <a:xfrm>
            <a:off x="1592580" y="195651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apoio.html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7D9298-C807-BC4F-1BE4-137E850903EE}"/>
              </a:ext>
            </a:extLst>
          </p:cNvPr>
          <p:cNvSpPr txBox="1"/>
          <p:nvPr/>
        </p:nvSpPr>
        <p:spPr>
          <a:xfrm>
            <a:off x="5312639" y="3645298"/>
            <a:ext cx="234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Entregadores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03" y="559676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53" y="4634911"/>
            <a:ext cx="812698" cy="81269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9E7278-F20F-08FA-7570-9A7C91650A5F}"/>
              </a:ext>
            </a:extLst>
          </p:cNvPr>
          <p:cNvSpPr txBox="1"/>
          <p:nvPr/>
        </p:nvSpPr>
        <p:spPr>
          <a:xfrm>
            <a:off x="5388254" y="4779650"/>
            <a:ext cx="157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entregas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C5E1F5-AABD-C879-75E6-2C86210A7F64}"/>
              </a:ext>
            </a:extLst>
          </p:cNvPr>
          <p:cNvSpPr txBox="1"/>
          <p:nvPr/>
        </p:nvSpPr>
        <p:spPr>
          <a:xfrm>
            <a:off x="8077202" y="3624509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entregador1.html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5ED6C60-192F-BD81-623B-B2AE09096BB7}"/>
              </a:ext>
            </a:extLst>
          </p:cNvPr>
          <p:cNvSpPr txBox="1"/>
          <p:nvPr/>
        </p:nvSpPr>
        <p:spPr>
          <a:xfrm>
            <a:off x="7795260" y="454985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entregas1.html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2633794-A4E0-2696-93E1-85B3A613503D}"/>
              </a:ext>
            </a:extLst>
          </p:cNvPr>
          <p:cNvSpPr txBox="1"/>
          <p:nvPr/>
        </p:nvSpPr>
        <p:spPr>
          <a:xfrm>
            <a:off x="1581150" y="2350644"/>
            <a:ext cx="394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Entregadores.html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04E1C6-9343-7AB5-8055-53E5E97B4569}"/>
              </a:ext>
            </a:extLst>
          </p:cNvPr>
          <p:cNvSpPr txBox="1"/>
          <p:nvPr/>
        </p:nvSpPr>
        <p:spPr>
          <a:xfrm>
            <a:off x="1592580" y="277118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Entregas.html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6208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DC6D130-9D2B-C7E1-82F9-C875A0832497}"/>
              </a:ext>
            </a:extLst>
          </p:cNvPr>
          <p:cNvCxnSpPr>
            <a:cxnSpLocks/>
          </p:cNvCxnSpPr>
          <p:nvPr/>
        </p:nvCxnSpPr>
        <p:spPr>
          <a:xfrm flipH="1">
            <a:off x="7347026" y="3906908"/>
            <a:ext cx="7337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7B7A0CF-3068-8CED-0079-34C666391D06}"/>
              </a:ext>
            </a:extLst>
          </p:cNvPr>
          <p:cNvCxnSpPr>
            <a:cxnSpLocks/>
          </p:cNvCxnSpPr>
          <p:nvPr/>
        </p:nvCxnSpPr>
        <p:spPr>
          <a:xfrm flipH="1">
            <a:off x="6915353" y="4899983"/>
            <a:ext cx="863346" cy="77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825740" y="1300093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FC4F39-D217-8C2E-F685-6688EF1FD549}"/>
              </a:ext>
            </a:extLst>
          </p:cNvPr>
          <p:cNvSpPr txBox="1"/>
          <p:nvPr/>
        </p:nvSpPr>
        <p:spPr>
          <a:xfrm>
            <a:off x="6801001" y="6067040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Logo.png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3E0EEDD-3573-C991-1C26-459E00238C3F}"/>
              </a:ext>
            </a:extLst>
          </p:cNvPr>
          <p:cNvSpPr txBox="1"/>
          <p:nvPr/>
        </p:nvSpPr>
        <p:spPr>
          <a:xfrm>
            <a:off x="6801001" y="554903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emconstrução.png</a:t>
            </a:r>
          </a:p>
        </p:txBody>
      </p:sp>
    </p:spTree>
    <p:extLst>
      <p:ext uri="{BB962C8B-B14F-4D97-AF65-F5344CB8AC3E}">
        <p14:creationId xmlns:p14="http://schemas.microsoft.com/office/powerpoint/2010/main" val="2622325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NICOLAS DE PAULA PACHECO</cp:lastModifiedBy>
  <cp:revision>9</cp:revision>
  <dcterms:created xsi:type="dcterms:W3CDTF">2024-01-24T19:51:42Z</dcterms:created>
  <dcterms:modified xsi:type="dcterms:W3CDTF">2024-03-15T20:28:40Z</dcterms:modified>
</cp:coreProperties>
</file>