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7030"/>
  </p:normalViewPr>
  <p:slideViewPr>
    <p:cSldViewPr snapToGrid="0">
      <p:cViewPr varScale="1">
        <p:scale>
          <a:sx n="114" d="100"/>
          <a:sy n="114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5DBD-0D81-C648-9DAB-9FF044E82A4C}" type="datetimeFigureOut">
              <a:rPr lang="fr-CH" smtClean="0"/>
              <a:t>25.11.23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9998-2F2A-EF40-952E-274D91AE08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79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5DBD-0D81-C648-9DAB-9FF044E82A4C}" type="datetimeFigureOut">
              <a:rPr lang="fr-CH" smtClean="0"/>
              <a:t>25.11.23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9998-2F2A-EF40-952E-274D91AE08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031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5DBD-0D81-C648-9DAB-9FF044E82A4C}" type="datetimeFigureOut">
              <a:rPr lang="fr-CH" smtClean="0"/>
              <a:t>25.11.23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9998-2F2A-EF40-952E-274D91AE08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229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5DBD-0D81-C648-9DAB-9FF044E82A4C}" type="datetimeFigureOut">
              <a:rPr lang="fr-CH" smtClean="0"/>
              <a:t>25.11.23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9998-2F2A-EF40-952E-274D91AE08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925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5DBD-0D81-C648-9DAB-9FF044E82A4C}" type="datetimeFigureOut">
              <a:rPr lang="fr-CH" smtClean="0"/>
              <a:t>25.11.23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9998-2F2A-EF40-952E-274D91AE08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506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5DBD-0D81-C648-9DAB-9FF044E82A4C}" type="datetimeFigureOut">
              <a:rPr lang="fr-CH" smtClean="0"/>
              <a:t>25.11.23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9998-2F2A-EF40-952E-274D91AE08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02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5DBD-0D81-C648-9DAB-9FF044E82A4C}" type="datetimeFigureOut">
              <a:rPr lang="fr-CH" smtClean="0"/>
              <a:t>25.11.23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9998-2F2A-EF40-952E-274D91AE08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4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5DBD-0D81-C648-9DAB-9FF044E82A4C}" type="datetimeFigureOut">
              <a:rPr lang="fr-CH" smtClean="0"/>
              <a:t>25.11.23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9998-2F2A-EF40-952E-274D91AE08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805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5DBD-0D81-C648-9DAB-9FF044E82A4C}" type="datetimeFigureOut">
              <a:rPr lang="fr-CH" smtClean="0"/>
              <a:t>25.11.23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9998-2F2A-EF40-952E-274D91AE08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640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5DBD-0D81-C648-9DAB-9FF044E82A4C}" type="datetimeFigureOut">
              <a:rPr lang="fr-CH" smtClean="0"/>
              <a:t>25.11.23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9998-2F2A-EF40-952E-274D91AE08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508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5DBD-0D81-C648-9DAB-9FF044E82A4C}" type="datetimeFigureOut">
              <a:rPr lang="fr-CH" smtClean="0"/>
              <a:t>25.11.23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9998-2F2A-EF40-952E-274D91AE08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110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5DBD-0D81-C648-9DAB-9FF044E82A4C}" type="datetimeFigureOut">
              <a:rPr lang="fr-CH" smtClean="0"/>
              <a:t>25.11.23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C9998-2F2A-EF40-952E-274D91AE08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276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A6C160BF-163C-82AA-60DA-651890A4F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749" y="934169"/>
            <a:ext cx="6806977" cy="7520089"/>
          </a:xfrm>
          <a:prstGeom prst="rect">
            <a:avLst/>
          </a:prstGeom>
        </p:spPr>
      </p:pic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86003C9B-9791-AC35-E9F8-67632FF4362B}"/>
              </a:ext>
            </a:extLst>
          </p:cNvPr>
          <p:cNvSpPr/>
          <p:nvPr/>
        </p:nvSpPr>
        <p:spPr>
          <a:xfrm>
            <a:off x="7672842" y="7953353"/>
            <a:ext cx="2051021" cy="713678"/>
          </a:xfrm>
          <a:prstGeom prst="wedgeRectCallout">
            <a:avLst>
              <a:gd name="adj1" fmla="val 33119"/>
              <a:gd name="adj2" fmla="val -812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 transaction indicator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4B4967D5-8AF4-6A53-0A38-473EC0D1A777}"/>
              </a:ext>
            </a:extLst>
          </p:cNvPr>
          <p:cNvSpPr/>
          <p:nvPr/>
        </p:nvSpPr>
        <p:spPr>
          <a:xfrm>
            <a:off x="4684192" y="7762882"/>
            <a:ext cx="1908822" cy="713678"/>
          </a:xfrm>
          <a:prstGeom prst="wedgeRectCallout">
            <a:avLst>
              <a:gd name="adj1" fmla="val 18892"/>
              <a:gd name="adj2" fmla="val -1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Multiline colored query editor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4C3EC23C-7671-15A2-21BD-3169FCA516C5}"/>
              </a:ext>
            </a:extLst>
          </p:cNvPr>
          <p:cNvSpPr/>
          <p:nvPr/>
        </p:nvSpPr>
        <p:spPr>
          <a:xfrm>
            <a:off x="8323680" y="5160154"/>
            <a:ext cx="1193181" cy="568262"/>
          </a:xfrm>
          <a:prstGeom prst="wedgeRectCallout">
            <a:avLst>
              <a:gd name="adj1" fmla="val -78765"/>
              <a:gd name="adj2" fmla="val -443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history</a:t>
            </a:r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645B2A78-EEF0-5979-25C8-EC964F84D910}"/>
              </a:ext>
            </a:extLst>
          </p:cNvPr>
          <p:cNvSpPr/>
          <p:nvPr/>
        </p:nvSpPr>
        <p:spPr>
          <a:xfrm>
            <a:off x="8088373" y="2315891"/>
            <a:ext cx="2180353" cy="609523"/>
          </a:xfrm>
          <a:prstGeom prst="wedgeRectCallout">
            <a:avLst>
              <a:gd name="adj1" fmla="val -50022"/>
              <a:gd name="adj2" fmla="val -8840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Result, schema and table viewer</a:t>
            </a:r>
          </a:p>
        </p:txBody>
      </p:sp>
    </p:spTree>
    <p:extLst>
      <p:ext uri="{BB962C8B-B14F-4D97-AF65-F5344CB8AC3E}">
        <p14:creationId xmlns:p14="http://schemas.microsoft.com/office/powerpoint/2010/main" val="289911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</TotalTime>
  <Words>15</Words>
  <Application>Microsoft Macintosh PowerPoint</Application>
  <PresentationFormat>A3 Paper (297x420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DESPRES Nicolas</dc:creator>
  <cp:lastModifiedBy>DESPRES Nicolas</cp:lastModifiedBy>
  <cp:revision>2</cp:revision>
  <dcterms:created xsi:type="dcterms:W3CDTF">2023-11-25T14:21:18Z</dcterms:created>
  <dcterms:modified xsi:type="dcterms:W3CDTF">2023-11-25T14:42:12Z</dcterms:modified>
</cp:coreProperties>
</file>