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PageRank: Bringing order to the Web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Diana Laura Nicolás Pavía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aplicaciones de los proceso estocásticos es muy amplia.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funciona bien bajo algunos supuestos… Y sin ellos  también.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usando cadenas de Markov es el que actualmente se usa junto con un montón  de algoritmos más para cada búsqueda.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solución general se traduce un algoritmo “sencillo” que oculta toda la complejidad de las ideas que hay detrás de él.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poder de cómputo necesario “no” es tan grande como podríamos imaginar para una simulación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Reflexionar sobre el algoritmo real.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60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encontrar la página web más relevante  dentro de una Base de  Datos?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Caminata Aleatora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Digráfica dirigida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18125"/>
            <a:ext cx="4528500" cy="3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Asigna importancia a cada  página.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Distribuye la importancia conforme cita a otras páginas.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Inicialmente todas  las páginas tienen la misma probabilidad  de ser elegidas.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s" sz="1600"/>
              <a:t>Inicia una caminata aleatoria.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471488"/>
            <a:ext cx="56007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vector de distribución converge a un punto llamado distribución estacionaria.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Teorema de existencia y unicidad de distribuciones estacionarias.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Teorema de convergencia de una cadena de Markov.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La gráfica que representa la base  de datos traducida a una cadena de Markov cumple con las hipótesis del teorema de la convergencia.</a:t>
            </a:r>
            <a:endParaRPr sz="1600"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Las variables que pueden influir en el resultado son</a:t>
            </a:r>
            <a:r>
              <a:rPr b="1" lang="es" sz="1800"/>
              <a:t>...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páginas no tienen la misma probabilidad de ser elegidas.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páginas no distribuyen su importancia de forma uniforme.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gráfica puede no ser fuertemente conexa.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gráfica puede no ser aperiódica</a:t>
            </a:r>
            <a:endParaRPr sz="1600"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Ideas de refuerzo de la hipótesis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una Cadena de Markov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143500" y="629713"/>
            <a:ext cx="37593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Algoritmo de Tarjan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Algoritmo  de Periodicidad de una  gráfica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Algoritmo para Exponenciación Binaria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