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65" r:id="rId10"/>
    <p:sldId id="259" r:id="rId11"/>
    <p:sldId id="293" r:id="rId12"/>
    <p:sldId id="294" r:id="rId13"/>
    <p:sldId id="295" r:id="rId14"/>
    <p:sldId id="292" r:id="rId15"/>
    <p:sldId id="268" r:id="rId16"/>
    <p:sldId id="269" r:id="rId17"/>
    <p:sldId id="271" r:id="rId18"/>
    <p:sldId id="273" r:id="rId19"/>
    <p:sldId id="266" r:id="rId20"/>
    <p:sldId id="267" r:id="rId21"/>
    <p:sldId id="274" r:id="rId22"/>
    <p:sldId id="275" r:id="rId23"/>
    <p:sldId id="276" r:id="rId24"/>
    <p:sldId id="277" r:id="rId25"/>
    <p:sldId id="278" r:id="rId26"/>
    <p:sldId id="279" r:id="rId27"/>
    <p:sldId id="298" r:id="rId28"/>
    <p:sldId id="299" r:id="rId29"/>
    <p:sldId id="304" r:id="rId30"/>
    <p:sldId id="305" r:id="rId31"/>
    <p:sldId id="297" r:id="rId32"/>
    <p:sldId id="309" r:id="rId33"/>
    <p:sldId id="308" r:id="rId34"/>
    <p:sldId id="307" r:id="rId35"/>
    <p:sldId id="306" r:id="rId36"/>
    <p:sldId id="301" r:id="rId37"/>
    <p:sldId id="303" r:id="rId38"/>
    <p:sldId id="302" r:id="rId39"/>
    <p:sldId id="280" r:id="rId40"/>
    <p:sldId id="281" r:id="rId41"/>
    <p:sldId id="282" r:id="rId42"/>
    <p:sldId id="283" r:id="rId43"/>
    <p:sldId id="287" r:id="rId44"/>
    <p:sldId id="284" r:id="rId45"/>
    <p:sldId id="285" r:id="rId46"/>
    <p:sldId id="286" r:id="rId47"/>
    <p:sldId id="291" r:id="rId48"/>
    <p:sldId id="288" r:id="rId49"/>
    <p:sldId id="289" r:id="rId50"/>
    <p:sldId id="29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52"/>
    <p:restoredTop sz="96327"/>
  </p:normalViewPr>
  <p:slideViewPr>
    <p:cSldViewPr snapToGrid="0">
      <p:cViewPr>
        <p:scale>
          <a:sx n="84" d="100"/>
          <a:sy n="84" d="100"/>
        </p:scale>
        <p:origin x="-160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C5EA-7B42-DE4F-3FC4-71FFB0F1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CBD3D-4395-59CE-DDD4-11C9F2B7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4572-2C59-3C17-B0E2-2CA05ABF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97FF-6210-3327-3C58-7E616D8E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EE2C-A9DC-083C-B836-546C14C9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3D34-532F-8F19-915F-1D004DD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1C3F-1452-B14E-DC10-CF09D749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6A0E-5E3F-1C0E-17F1-9A489B3D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85C1-8916-181F-1B74-CC09DE5C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C5BE-8447-0E42-2E39-E23D5357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59129-F909-56D7-2EB3-C37FB0551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2F85-87C8-DD22-B7C2-02B5BF0E3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2168-6BAA-755E-2AAD-D68E24B8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DD6F-0D1E-1BA6-E1C8-3C0CC533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328D-6EEC-E4E2-3F08-648EC8E3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BD75-D440-E13B-E3D4-0C075239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B24E-6556-A206-9615-0BF5F11E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DC71-9D96-FBC8-304E-42B312D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4484-738A-D9B0-E7A9-559AC87F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9300-B197-0D2E-7078-2928705D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5C36-8D86-A83A-273A-DACB7DAB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A516-F19B-C601-1640-C6327988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A650-4830-008F-C4E9-A8092E6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39DB-1EB6-755F-33D8-8F2E4AC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D8CF-9742-602A-853D-34451E3C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0F1-6AE2-495D-AA58-4C4A3DAD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6838-F471-3E25-F772-D00365321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8C269-0123-1FE0-5C48-74AB2DD3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85AE-0D9B-ABC6-0CD0-FB6CB4BC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60A9B-D2D4-D5AE-0EA2-BF48A0A4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77F56-C9E4-A0D8-55E9-CD654F9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6BBD-1D6D-B110-B35D-2A7C7B7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85AB9-1169-E6C0-72C0-38CD04BC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10591-3229-ED9B-099E-1AFBA3FDF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247BA-683A-BFA2-F1FA-70EA2B760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E89B3-639B-5579-AF69-B75620A79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F3C98-32B0-B504-8A74-2DD4A27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1EDFA-D8E7-BBD6-7668-47228249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35BD1-02C0-06E6-3A3A-6DED5ED5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84F1-DB45-F9BA-6E8F-C3A6FF6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D8336-61BD-8431-847E-1D307F3A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4D8A0-7998-0142-7A4E-42929390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4639D-45C1-A0E9-092F-1EA37918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8233E-158D-7FAB-72C9-EF7B9B42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5EE5F-13D3-DACD-0B8C-2C37FA5C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81D8-EC37-B1C0-A854-F3480702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60DE-1B19-3B46-F452-CD667F30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ABA6-D848-FC1E-771C-B3292F5C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116D3-2B6A-A757-362E-0E9B5B7B7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C0AF-1457-60AC-9A62-B6B6DE56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BB4C-424A-2BF7-C154-35B679C8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9B93-F2EC-B3EF-C46E-56CAB133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F43D-188D-E994-CD61-E3DC97F3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CB0BF-1A74-ACDA-20A6-6D8C7957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C6841-2A95-619E-0BF1-637CF1DB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829F3-DF3E-9B7E-83AC-6785A3F1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A064-644E-F942-2B19-8A704B6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15F38-5659-AD1A-AC4A-698FD5ED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F27B8-EC82-3FD4-74B4-F7B8D011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258CC-4544-A254-5542-452CC34E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4542-8F33-8675-6A21-C5B2D35CC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868B-F56F-6440-9DB1-EDDB476FE123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9212-20BB-DD92-7937-A093DAFF6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BCDE-00A4-F99C-0085-AC078640B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1694-1E16-EA47-A3C7-DC16A0A6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62C1FA-225D-2D27-0077-593141DF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02526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Student Input </a:t>
            </a:r>
            <a:br>
              <a:rPr lang="en-US" dirty="0"/>
            </a:br>
            <a:r>
              <a:rPr dirty="0"/>
              <a:t>Survey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89E83B-7B08-C19F-0053-64C086EA0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959323"/>
            <a:ext cx="6400800" cy="16891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/>
              <a:t>Data</a:t>
            </a:r>
            <a:r>
              <a:rPr sz="2600" dirty="0"/>
              <a:t> </a:t>
            </a:r>
            <a:r>
              <a:rPr lang="en-US" sz="2600" dirty="0"/>
              <a:t>Finalized</a:t>
            </a:r>
            <a:r>
              <a:rPr sz="2600" dirty="0"/>
              <a:t> on January 26, 2024 </a:t>
            </a:r>
            <a:br>
              <a:rPr sz="2600" dirty="0"/>
            </a:br>
            <a:br>
              <a:rPr dirty="0"/>
            </a:br>
            <a:r>
              <a:rPr dirty="0"/>
              <a:t>Prepared by SAC Student Delegates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with High School SGA Input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7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SAC-2.5-Presentation_files/figure-pptx/unnamed-chunk-9-1.png">
            <a:extLst>
              <a:ext uri="{FF2B5EF4-FFF2-40B4-BE49-F238E27FC236}">
                <a16:creationId xmlns:a16="http://schemas.microsoft.com/office/drawing/2014/main" id="{5C5EBCEC-4D86-5B97-6469-61881CF902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706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AC-2.5-Presentation_files/figure-pptx/unnamed-chunk-10-1.png">
            <a:extLst>
              <a:ext uri="{FF2B5EF4-FFF2-40B4-BE49-F238E27FC236}">
                <a16:creationId xmlns:a16="http://schemas.microsoft.com/office/drawing/2014/main" id="{B2075F9D-0581-D831-2E92-322E92D8048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462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AC-2.5-Presentation_files/figure-pptx/unnamed-chunk-11-1.png">
            <a:extLst>
              <a:ext uri="{FF2B5EF4-FFF2-40B4-BE49-F238E27FC236}">
                <a16:creationId xmlns:a16="http://schemas.microsoft.com/office/drawing/2014/main" id="{D2B89D33-4830-30B7-5E6A-7FD86BE9923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722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SAC-2.5-Presentation_files/figure-pptx/unnamed-chunk-8-1.png">
            <a:extLst>
              <a:ext uri="{FF2B5EF4-FFF2-40B4-BE49-F238E27FC236}">
                <a16:creationId xmlns:a16="http://schemas.microsoft.com/office/drawing/2014/main" id="{82A9D214-8795-35B2-00C2-389ED54EA45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4970"/>
          <a:stretch/>
        </p:blipFill>
        <p:spPr bwMode="auto">
          <a:xfrm>
            <a:off x="1014944" y="1143000"/>
            <a:ext cx="7775172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 descr="SAC-2.5-Presentation_files/figure-pptx/unnamed-chunk-8-2.png">
            <a:extLst>
              <a:ext uri="{FF2B5EF4-FFF2-40B4-BE49-F238E27FC236}">
                <a16:creationId xmlns:a16="http://schemas.microsoft.com/office/drawing/2014/main" id="{8AA94266-DE20-06F9-D8DD-1C388831B1D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6711" t="16275" r="40439" b="-97"/>
          <a:stretch/>
        </p:blipFill>
        <p:spPr bwMode="auto">
          <a:xfrm>
            <a:off x="7446318" y="1902152"/>
            <a:ext cx="2988488" cy="38128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13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522" y="1800276"/>
            <a:ext cx="6514896" cy="3257446"/>
          </a:xfrm>
          <a:prstGeom prst="rect">
            <a:avLst/>
          </a:prstGeom>
          <a:noFill/>
        </p:spPr>
      </p:pic>
      <p:pic>
        <p:nvPicPr>
          <p:cNvPr id="3" name="Picture 2" descr="SAC-2.5-Presentation_files/figure-pptx/unnamed-chunk-14-1.png">
            <a:extLst>
              <a:ext uri="{FF2B5EF4-FFF2-40B4-BE49-F238E27FC236}">
                <a16:creationId xmlns:a16="http://schemas.microsoft.com/office/drawing/2014/main" id="{598A1435-0F17-9183-5DEF-C37A8C18003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7103" y="1800276"/>
            <a:ext cx="6514897" cy="325744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716BF9-8BA0-0E3A-B29A-5D26AEFDAFBE}"/>
              </a:ext>
            </a:extLst>
          </p:cNvPr>
          <p:cNvSpPr/>
          <p:nvPr/>
        </p:nvSpPr>
        <p:spPr>
          <a:xfrm>
            <a:off x="3706734" y="2070438"/>
            <a:ext cx="461229" cy="151767"/>
          </a:xfrm>
          <a:prstGeom prst="rect">
            <a:avLst/>
          </a:prstGeom>
          <a:solidFill>
            <a:srgbClr val="FFF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FC7ED6-6697-A292-98ED-2CBE35BCD25D}"/>
              </a:ext>
            </a:extLst>
          </p:cNvPr>
          <p:cNvSpPr/>
          <p:nvPr/>
        </p:nvSpPr>
        <p:spPr>
          <a:xfrm>
            <a:off x="9251315" y="2070437"/>
            <a:ext cx="461229" cy="151767"/>
          </a:xfrm>
          <a:prstGeom prst="rect">
            <a:avLst/>
          </a:prstGeom>
          <a:solidFill>
            <a:srgbClr val="FFF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22F83-8DAE-38D2-B672-845978C7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C-2.5-Presentation_files/figure-pptx/unnamed-chunk-16-1.png">
            <a:extLst>
              <a:ext uri="{FF2B5EF4-FFF2-40B4-BE49-F238E27FC236}">
                <a16:creationId xmlns:a16="http://schemas.microsoft.com/office/drawing/2014/main" id="{A3362DDE-51CA-C440-6910-F5621D65230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522" y="1800275"/>
            <a:ext cx="6514892" cy="32574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6" descr="SAC-2.5-Presentation_files/figure-pptx/unnamed-chunk-17-1.png">
            <a:extLst>
              <a:ext uri="{FF2B5EF4-FFF2-40B4-BE49-F238E27FC236}">
                <a16:creationId xmlns:a16="http://schemas.microsoft.com/office/drawing/2014/main" id="{D8E2A4E0-5730-1D30-1D78-7D2DC3B553C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7110" y="1800275"/>
            <a:ext cx="6514890" cy="32574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A84DA7-F75C-28D2-5D9C-FDBBF36BBE87}"/>
              </a:ext>
            </a:extLst>
          </p:cNvPr>
          <p:cNvSpPr/>
          <p:nvPr/>
        </p:nvSpPr>
        <p:spPr>
          <a:xfrm>
            <a:off x="3706734" y="2070438"/>
            <a:ext cx="461229" cy="151767"/>
          </a:xfrm>
          <a:prstGeom prst="rect">
            <a:avLst/>
          </a:prstGeom>
          <a:solidFill>
            <a:srgbClr val="FFF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DF8B7-86DF-036F-6D8D-513E085D95A4}"/>
              </a:ext>
            </a:extLst>
          </p:cNvPr>
          <p:cNvSpPr/>
          <p:nvPr/>
        </p:nvSpPr>
        <p:spPr>
          <a:xfrm>
            <a:off x="9251315" y="2070437"/>
            <a:ext cx="461229" cy="151767"/>
          </a:xfrm>
          <a:prstGeom prst="rect">
            <a:avLst/>
          </a:prstGeom>
          <a:solidFill>
            <a:srgbClr val="FFFC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CD1E37-CE63-F6D6-B8E7-17EB9605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06" y="1206208"/>
            <a:ext cx="7772400" cy="4796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2A04C-DF95-C458-3458-39A2C5219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4" t="10325" r="46898" b="8596"/>
          <a:stretch/>
        </p:blipFill>
        <p:spPr>
          <a:xfrm>
            <a:off x="8218788" y="3633143"/>
            <a:ext cx="2657474" cy="3200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04B32E-6932-3386-8E60-6781C11FB207}"/>
              </a:ext>
            </a:extLst>
          </p:cNvPr>
          <p:cNvCxnSpPr>
            <a:cxnSpLocks/>
          </p:cNvCxnSpPr>
          <p:nvPr/>
        </p:nvCxnSpPr>
        <p:spPr>
          <a:xfrm>
            <a:off x="7810440" y="3455153"/>
            <a:ext cx="3499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537F0-D2F5-E8B4-EB95-9727C709CBF6}"/>
              </a:ext>
            </a:extLst>
          </p:cNvPr>
          <p:cNvCxnSpPr>
            <a:cxnSpLocks/>
          </p:cNvCxnSpPr>
          <p:nvPr/>
        </p:nvCxnSpPr>
        <p:spPr>
          <a:xfrm flipV="1">
            <a:off x="7784639" y="228600"/>
            <a:ext cx="51603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DFF7DD8-F295-01EE-C207-6877AE1D8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9" t="10950" r="47155" b="9897"/>
          <a:stretch/>
        </p:blipFill>
        <p:spPr>
          <a:xfrm>
            <a:off x="8218788" y="114799"/>
            <a:ext cx="2688918" cy="3162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1EC61-EC13-89F7-6B73-50151871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1" y="1204325"/>
            <a:ext cx="7772400" cy="479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2099D-37F6-B612-DE71-764C1E0E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4" t="10853" r="48170" b="9862"/>
          <a:stretch/>
        </p:blipFill>
        <p:spPr>
          <a:xfrm>
            <a:off x="8300720" y="3602665"/>
            <a:ext cx="2692556" cy="3200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DE3222-4819-9E08-812A-A3182D658C19}"/>
              </a:ext>
            </a:extLst>
          </p:cNvPr>
          <p:cNvCxnSpPr>
            <a:cxnSpLocks/>
          </p:cNvCxnSpPr>
          <p:nvPr/>
        </p:nvCxnSpPr>
        <p:spPr>
          <a:xfrm>
            <a:off x="7810440" y="3455153"/>
            <a:ext cx="3499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235D5-A919-B625-FB7D-1B2F92E3D59E}"/>
              </a:ext>
            </a:extLst>
          </p:cNvPr>
          <p:cNvCxnSpPr>
            <a:cxnSpLocks/>
          </p:cNvCxnSpPr>
          <p:nvPr/>
        </p:nvCxnSpPr>
        <p:spPr>
          <a:xfrm flipV="1">
            <a:off x="7784639" y="228600"/>
            <a:ext cx="51603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DCC3EA1-9772-FB46-4E01-7BE4D10DCD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6" t="10539" r="48247" b="9997"/>
          <a:stretch/>
        </p:blipFill>
        <p:spPr>
          <a:xfrm>
            <a:off x="8323010" y="124022"/>
            <a:ext cx="264797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93F45-14CB-2295-DECB-2F643919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B9B2-0179-3132-8D48-E12CE6DC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4947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C9777-7EA1-77DB-DFE5-FB873327A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DAD45-7061-2332-04F5-9FACF8B9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Course Offerings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8B420A-AB2A-3AC3-8C42-3BD2624DC7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819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AC-2.5-Presentation_files/figure-pptx/unnamed-chunk-29-1.png">
            <a:extLst>
              <a:ext uri="{FF2B5EF4-FFF2-40B4-BE49-F238E27FC236}">
                <a16:creationId xmlns:a16="http://schemas.microsoft.com/office/drawing/2014/main" id="{E3B79D02-4310-7F24-B285-11D08363FD6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165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AC-2.5-Presentation_files/figure-pptx/unnamed-chunk-30-1.png">
            <a:extLst>
              <a:ext uri="{FF2B5EF4-FFF2-40B4-BE49-F238E27FC236}">
                <a16:creationId xmlns:a16="http://schemas.microsoft.com/office/drawing/2014/main" id="{AB78FF1E-7780-B3F6-3512-864A30C1236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43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SAC-2.5-Presentation_files/figure-pptx/unnamed-chunk-4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48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3999" y="1400175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8B17D-3A8A-91E6-42C0-178305ED7240}"/>
              </a:ext>
            </a:extLst>
          </p:cNvPr>
          <p:cNvSpPr txBox="1"/>
          <p:nvPr/>
        </p:nvSpPr>
        <p:spPr>
          <a:xfrm>
            <a:off x="2199866" y="403485"/>
            <a:ext cx="779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303437"/>
                </a:solidFill>
                <a:effectLst/>
                <a:latin typeface="Cabinet Grotesk"/>
              </a:rPr>
              <a:t>This graph represents a refined version of the previous slide. The 'Psychology' column has been excluded in this iteration to minimize mode dominance.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54E44-4B45-8C7A-65E1-47B64549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51458-9EC9-06ED-4BEA-F73DFA78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Middle School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887EB7A-6008-0B8D-BF55-256F798BF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17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SAC-2.5-Presentation_files/figure-pptx/unnamed-chunk-3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78099-DFCC-8802-5852-1BD40262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8CC40-2270-C638-4168-1D5897A9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9</a:t>
            </a:r>
            <a:r>
              <a:rPr lang="en-US" sz="9600" baseline="30000" dirty="0"/>
              <a:t>th</a:t>
            </a:r>
            <a:r>
              <a:rPr lang="en-US" sz="9600" dirty="0"/>
              <a:t> &amp; 10</a:t>
            </a:r>
            <a:r>
              <a:rPr lang="en-US" sz="9600" baseline="30000" dirty="0"/>
              <a:t>th</a:t>
            </a:r>
            <a:r>
              <a:rPr lang="en-US" sz="9600" dirty="0"/>
              <a:t> Grade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645F33C-3EAF-D9D1-445B-C257F97EAD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395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AC-2.5-Presentation_files/figure-pptx/unnamed-chunk-33-1.png">
            <a:extLst>
              <a:ext uri="{FF2B5EF4-FFF2-40B4-BE49-F238E27FC236}">
                <a16:creationId xmlns:a16="http://schemas.microsoft.com/office/drawing/2014/main" id="{25C8C74A-6CA0-D203-E0C2-AA96B871809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276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SAC-2.5-Presentation_files/figure-pptx/unnamed-chunk-34-1.png">
            <a:extLst>
              <a:ext uri="{FF2B5EF4-FFF2-40B4-BE49-F238E27FC236}">
                <a16:creationId xmlns:a16="http://schemas.microsoft.com/office/drawing/2014/main" id="{43BD7940-1A1A-DF31-7CCA-D17E9FA3F2B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6218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CED47-631E-B958-576B-5ED3454B8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F5597-91F9-4757-A611-B623A235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11</a:t>
            </a:r>
            <a:r>
              <a:rPr lang="en-US" sz="9600" baseline="30000" dirty="0"/>
              <a:t>th</a:t>
            </a:r>
            <a:r>
              <a:rPr lang="en-US" sz="9600" dirty="0"/>
              <a:t> &amp; 12</a:t>
            </a:r>
            <a:r>
              <a:rPr lang="en-US" sz="9600" baseline="30000" dirty="0"/>
              <a:t>th</a:t>
            </a:r>
            <a:r>
              <a:rPr lang="en-US" sz="9600" dirty="0"/>
              <a:t> Grade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38B786C-75C3-3A22-CB36-F607F1B6F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11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C320-3A20-AB62-1E81-76314236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44A9351-AD06-57D9-9845-91BC5FE22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051BD44C-8ED0-D98A-1574-969501A7D4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A51574-7353-57B5-3034-3F46E07E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18" y="1143000"/>
            <a:ext cx="739856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3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66BC5-0700-6C0D-1304-59C29A21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33" y="1143000"/>
            <a:ext cx="74083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9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0B2F-42BD-BC53-8F57-48DFD395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33" y="1143000"/>
            <a:ext cx="74083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0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7B61C-1DA7-47EC-DE04-803F42B6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33" y="1143000"/>
            <a:ext cx="74083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94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B44CA-6A04-0C80-5125-51F7BFFE1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E19E5-07BD-D86E-DBF5-FEC346A6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Access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2C9CC95-04DD-DFAA-EC00-15B9523029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441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738E0-4EA6-BF82-554F-2F1E59BA7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AB4CFD-3B89-41B0-2152-4505229A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Student Voice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9839874-B880-3ECF-C586-B86877832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447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3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276B9-7283-D17F-17EA-8ECB36C5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Lunch</a:t>
            </a:r>
          </a:p>
        </p:txBody>
      </p:sp>
    </p:spTree>
    <p:extLst>
      <p:ext uri="{BB962C8B-B14F-4D97-AF65-F5344CB8AC3E}">
        <p14:creationId xmlns:p14="http://schemas.microsoft.com/office/powerpoint/2010/main" val="379233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C-2.5-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36B45-017F-68FC-8EF2-4CB22DC7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C80F8-02D0-AF4D-9A16-29200C26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538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71944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68</Words>
  <Application>Microsoft Macintosh PowerPoint</Application>
  <PresentationFormat>Widescreen</PresentationFormat>
  <Paragraphs>13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Cabinet Grotesk</vt:lpstr>
      <vt:lpstr>Arial</vt:lpstr>
      <vt:lpstr>Calibri</vt:lpstr>
      <vt:lpstr>Calibri Light</vt:lpstr>
      <vt:lpstr>Office Theme</vt:lpstr>
      <vt:lpstr>Student Input  Survey Analysis</vt:lpstr>
      <vt:lpstr>PowerPoint Presentation</vt:lpstr>
      <vt:lpstr>PowerPoint Presentation</vt:lpstr>
      <vt:lpstr>PowerPoint Presentation</vt:lpstr>
      <vt:lpstr>Lunch</vt:lpstr>
      <vt:lpstr>PowerPoint Presentation</vt:lpstr>
      <vt:lpstr>PowerPoint Presentation</vt:lpstr>
      <vt:lpstr>PowerPoint Presentation</vt:lpstr>
      <vt:lpstr>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</vt:lpstr>
      <vt:lpstr>PowerPoint Presentation</vt:lpstr>
      <vt:lpstr>PowerPoint Presentation</vt:lpstr>
      <vt:lpstr>PowerPoint Presentation</vt:lpstr>
      <vt:lpstr>PowerPoint Presentation</vt:lpstr>
      <vt:lpstr>Course Offerings</vt:lpstr>
      <vt:lpstr>PowerPoint Presentation</vt:lpstr>
      <vt:lpstr>PowerPoint Presentation</vt:lpstr>
      <vt:lpstr>PowerPoint Presentation</vt:lpstr>
      <vt:lpstr>PowerPoint Presentation</vt:lpstr>
      <vt:lpstr>Middle School</vt:lpstr>
      <vt:lpstr>PowerPoint Presentation</vt:lpstr>
      <vt:lpstr>PowerPoint Presentation</vt:lpstr>
      <vt:lpstr>PowerPoint Presentation</vt:lpstr>
      <vt:lpstr>9th &amp; 10th Grade</vt:lpstr>
      <vt:lpstr>PowerPoint Presentation</vt:lpstr>
      <vt:lpstr>PowerPoint Presentation</vt:lpstr>
      <vt:lpstr>11th &amp; 12th Grade</vt:lpstr>
      <vt:lpstr>PowerPoint Presentation</vt:lpstr>
      <vt:lpstr>PowerPoint Presentation</vt:lpstr>
      <vt:lpstr>PowerPoint Presentation</vt:lpstr>
      <vt:lpstr>PowerPoint Presentation</vt:lpstr>
      <vt:lpstr>Access</vt:lpstr>
      <vt:lpstr>PowerPoint Presentation</vt:lpstr>
      <vt:lpstr>PowerPoint Presentation</vt:lpstr>
      <vt:lpstr>PowerPoint Presentation</vt:lpstr>
      <vt:lpstr>Student Voice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Input  Survey Analysis</dc:title>
  <dc:creator>Nicolas Dorazio</dc:creator>
  <cp:lastModifiedBy>Nicolas Dorazio</cp:lastModifiedBy>
  <cp:revision>5</cp:revision>
  <dcterms:created xsi:type="dcterms:W3CDTF">2024-02-01T14:43:16Z</dcterms:created>
  <dcterms:modified xsi:type="dcterms:W3CDTF">2024-02-04T18:07:12Z</dcterms:modified>
</cp:coreProperties>
</file>