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m9C7eabFAUjJizbk8nAFjJL23z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MIGUEL ANGEL MONTENEGRO SANCH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A39BCC-6318-4FEA-9AE0-5F833E08CE3C}">
  <a:tblStyle styleId="{51A39BCC-6318-4FEA-9AE0-5F833E08CE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OldStandardT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04T01:15:20.502">
    <p:pos x="719" y="1277"/>
    <p:text>https://view.monday.com/7340177151-6778a5a70f94c0c56fc9368e3bac6bc8?r=use1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3WiiX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9-04T01:15:24.774">
    <p:pos x="719" y="1277"/>
    <p:text>https://view.monday.com/7340177151-6778a5a70f94c0c56fc9368e3bac6bc8?r=use1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3WiiY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9-04T01:15:28.791">
    <p:pos x="6000" y="0"/>
    <p:text>https://view.monday.com/7340177151-6778a5a70f94c0c56fc9368e3bac6bc8?r=use1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3WiiYE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b722164e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fb722164e3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b722164e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2fb722164e3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b722164e3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b722164e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los 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b6b7d9d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n</a:t>
            </a:r>
            <a:endParaRPr/>
          </a:p>
        </p:txBody>
      </p:sp>
      <p:sp>
        <p:nvSpPr>
          <p:cNvPr id="74" name="Google Shape;74;g2fb6b7d9de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b6d6a33e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n</a:t>
            </a:r>
            <a:endParaRPr/>
          </a:p>
        </p:txBody>
      </p:sp>
      <p:sp>
        <p:nvSpPr>
          <p:cNvPr id="79" name="Google Shape;79;g2fb6d6a33e6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b6d6a33e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n</a:t>
            </a:r>
            <a:endParaRPr/>
          </a:p>
        </p:txBody>
      </p:sp>
      <p:sp>
        <p:nvSpPr>
          <p:cNvPr id="85" name="Google Shape;85;g2fb6d6a33e6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n</a:t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n</a:t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b6d6a33e6_0_156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g2fb6d6a33e6_0_156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g2fb6d6a33e6_0_156"/>
          <p:cNvSpPr txBox="1"/>
          <p:nvPr>
            <p:ph type="ctr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2fb6d6a33e6_0_156"/>
          <p:cNvSpPr txBox="1"/>
          <p:nvPr>
            <p:ph idx="1" type="subTitle"/>
          </p:nvPr>
        </p:nvSpPr>
        <p:spPr>
          <a:xfrm>
            <a:off x="683600" y="5120852"/>
            <a:ext cx="10824900" cy="105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g2fb6d6a33e6_0_1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fb6d6a33e6_0_196"/>
          <p:cNvSpPr txBox="1"/>
          <p:nvPr>
            <p:ph hasCustomPrompt="1" type="title"/>
          </p:nvPr>
        </p:nvSpPr>
        <p:spPr>
          <a:xfrm>
            <a:off x="415600" y="1386200"/>
            <a:ext cx="11360700" cy="280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51" name="Google Shape;51;g2fb6d6a33e6_0_196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2fb6d6a33e6_0_1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b6d6a33e6_0_2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g2fb6d6a33e6_0_162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g2fb6d6a33e6_0_162"/>
          <p:cNvSpPr txBox="1"/>
          <p:nvPr>
            <p:ph type="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g2fb6d6a33e6_0_1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fb6d6a33e6_0_16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2fb6d6a33e6_0_166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2fb6d6a33e6_0_166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2fb6d6a33e6_0_1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fb6d6a33e6_0_171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2fb6d6a33e6_0_171"/>
          <p:cNvSpPr txBox="1"/>
          <p:nvPr>
            <p:ph idx="1" type="body"/>
          </p:nvPr>
        </p:nvSpPr>
        <p:spPr>
          <a:xfrm>
            <a:off x="415600" y="1562233"/>
            <a:ext cx="53331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2fb6d6a33e6_0_171"/>
          <p:cNvSpPr txBox="1"/>
          <p:nvPr>
            <p:ph idx="2" type="body"/>
          </p:nvPr>
        </p:nvSpPr>
        <p:spPr>
          <a:xfrm>
            <a:off x="6443200" y="1562233"/>
            <a:ext cx="53331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2fb6d6a33e6_0_1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fb6d6a33e6_0_176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2fb6d6a33e6_0_1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b6d6a33e6_0_17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2fb6d6a33e6_0_17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2fb6d6a33e6_0_1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fb6d6a33e6_0_183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g2fb6d6a33e6_0_1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fb6d6a33e6_0_186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2fb6d6a33e6_0_186"/>
          <p:cNvCxnSpPr/>
          <p:nvPr/>
        </p:nvCxnSpPr>
        <p:spPr>
          <a:xfrm>
            <a:off x="6706233" y="5994000"/>
            <a:ext cx="91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2fb6d6a33e6_0_186"/>
          <p:cNvSpPr txBox="1"/>
          <p:nvPr>
            <p:ph type="title"/>
          </p:nvPr>
        </p:nvSpPr>
        <p:spPr>
          <a:xfrm>
            <a:off x="354000" y="1843133"/>
            <a:ext cx="5393700" cy="177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g2fb6d6a33e6_0_186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g2fb6d6a33e6_0_18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g2fb6d6a33e6_0_1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fb6d6a33e6_0_193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8" name="Google Shape;48;g2fb6d6a33e6_0_1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b6d6a33e6_0_152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g2fb6d6a33e6_0_152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g2fb6d6a33e6_0_1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1524000" y="265429"/>
            <a:ext cx="91440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r>
              <a:rPr lang="es-CL" sz="3200"/>
              <a:t>“EarthAlert”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1524000" y="3279654"/>
            <a:ext cx="9144000" cy="240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2024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Docente: Fabian Saldaño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 del Equipo: Nicolas Palma, Miguel Montenegro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2" y="1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0" y="1325700"/>
            <a:ext cx="121920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construir una aplicación robusta, escalable y con una experiencia de usuario óptima, APT se desarrollará utilizando las siguientes tecnologías: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377425" y="2228250"/>
            <a:ext cx="31542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 React: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utilizará este framework de JavaScript para construir una interfaz de usuario dinámica, rápida y responsive. React permite crear componentes reutilizables, lo que agiliza el desarrollo y facilita el mantenimiento.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4000950" y="2228250"/>
            <a:ext cx="31542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 </a:t>
            </a:r>
            <a:r>
              <a:rPr lang="es-CL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  <a:r>
              <a:rPr lang="es-CL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Este entorno de ejecución de JavaScript permitirá construir un servidor web eficiente y escalable para manejar las solicitudes de la aplicación, como el envío de notificaciones y la gestión de datos.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Express.js (Versión X.X.X): Este framework minimalista, construido sobre Node.js, facilitará la creación de APIs RESTful para la comunicación entre el frontend y el backend.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8180000" y="2331175"/>
            <a:ext cx="31542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de Datos MySQL: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utilizará este sistema de gestión de bases de datos relacional para almacenar la información de usuarios, contactos de emergencia, zonas seguras, historial de sismos y otros datos relevantes.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25" y="4387950"/>
            <a:ext cx="1923450" cy="19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888" y="4871538"/>
            <a:ext cx="5351823" cy="14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8587" y="4629750"/>
            <a:ext cx="3723114" cy="19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pic>
        <p:nvPicPr>
          <p:cNvPr id="127" name="Google Shape;12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813" y="2028294"/>
            <a:ext cx="9908363" cy="4155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b722164e3_1_2"/>
          <p:cNvSpPr txBox="1"/>
          <p:nvPr>
            <p:ph type="title"/>
          </p:nvPr>
        </p:nvSpPr>
        <p:spPr>
          <a:xfrm>
            <a:off x="753794" y="70274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pic>
        <p:nvPicPr>
          <p:cNvPr id="133" name="Google Shape;133;g2fb722164e3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400" y="2028462"/>
            <a:ext cx="9907198" cy="415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b722164e3_1_14"/>
          <p:cNvSpPr txBox="1"/>
          <p:nvPr>
            <p:ph type="title"/>
          </p:nvPr>
        </p:nvSpPr>
        <p:spPr>
          <a:xfrm>
            <a:off x="753794" y="70274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pic>
        <p:nvPicPr>
          <p:cNvPr id="139" name="Google Shape;139;g2fb722164e3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398" y="2028451"/>
            <a:ext cx="9907202" cy="41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title"/>
          </p:nvPr>
        </p:nvSpPr>
        <p:spPr>
          <a:xfrm>
            <a:off x="788119" y="5883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Resumen de Costos Estimados del Proyecto</a:t>
            </a:r>
            <a:endParaRPr/>
          </a:p>
        </p:txBody>
      </p:sp>
      <p:graphicFrame>
        <p:nvGraphicFramePr>
          <p:cNvPr id="145" name="Google Shape;145;p13"/>
          <p:cNvGraphicFramePr/>
          <p:nvPr/>
        </p:nvGraphicFramePr>
        <p:xfrm>
          <a:off x="952500" y="191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{51A39BCC-6318-4FEA-9AE0-5F833E08CE3C}</a:tableStyleId>
              </a:tblPr>
              <a:tblGrid>
                <a:gridCol w="5143500"/>
                <a:gridCol w="5143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</a:rPr>
                        <a:t> Descripción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</a:rPr>
                        <a:t>Costo (CLP)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</a:rPr>
                        <a:t>Hardware y Software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</a:rPr>
                        <a:t>5.000.000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</a:rPr>
                        <a:t>Desarrollo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</a:rPr>
                        <a:t>30.000.000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</a:rPr>
                        <a:t>Pruebas y Despliegue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</a:rPr>
                        <a:t>5.000.000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</a:rPr>
                        <a:t>Mantenimiento (1 año)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</a:rPr>
                        <a:t>10.000.000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</a:rPr>
                        <a:t>Total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</a:rPr>
                        <a:t>50.000.000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b722164e3_1_31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Conclusión</a:t>
            </a:r>
            <a:endParaRPr/>
          </a:p>
        </p:txBody>
      </p:sp>
      <p:sp>
        <p:nvSpPr>
          <p:cNvPr id="151" name="Google Shape;151;g2fb722164e3_1_31"/>
          <p:cNvSpPr txBox="1"/>
          <p:nvPr/>
        </p:nvSpPr>
        <p:spPr>
          <a:xfrm>
            <a:off x="301225" y="1727025"/>
            <a:ext cx="10763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EarthAlert se presenta como una solución integral y necesaria para mitigar el impacto de los terremotos en Chile, un país con alta vulnerabilidad sísmica. La aplicación no solo proporcionará alertas tempranas, sino que también ofrecerá herramientas de gestión y recursos de seguridad para preparar a la población ante esta amenaza natural.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Con un enfoque en la usabilidad y la accesibilidad, EarthAlert busca ser una herramienta confiable para todos los usuarios, independientemente de su nivel de conocimiento tecnológico. La integración de tecnologías modernas como React, Node.js y MySQL garantiza un rendimiento eficiente y escalable, permitiendo que la aplicación responda a las necesidades de miles de usuarios simultáneamente.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Además, la capacidad de reportar daños y realizar donaciones a organizaciones humanitarias añade un componente social crucial, promoviendo la solidaridad y la colaboración en momentos de crisis. La inversión estimada en el proyecto asegura que se desarrollen todas las funcionalidades necesarias para ofrecer un servicio de alta calidad y fiabilidad.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En resumen, EarthAlert no solo es un proyecto tecnológico, sino un compromiso con la seguridad y el bienestar de la población chilena frente a los riesgos sísmicos. Con su implementación, se espera contribuir significativamente a la preparación y respuesta ante desastres, mejorando la resiliencia de las comunidades afectadas.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866237" y="2436264"/>
            <a:ext cx="10712400" cy="4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contexto de EARTHALERT se sitúa principalmente en Chile, un país altamente vulnerable a los terremotos debido a su ubicación geográfica en el Cinturón de Fuego del Pacífico. Chile tiene una larga historia de terremotos devastadores, y la necesidad de sistemas de alerta temprana es extremadamente alta. Este tipo de solución impactaría directamente a la población chilena, especialmente en zonas urbanas densamente pobladas como Santiago, Valparaíso, y Concepción, donde los efectos de un terremoto pueden ser devastadores.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61075" y="0"/>
            <a:ext cx="12130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Nuestra solución consiste en EarthAlert, una aplicación móvil diseñada para brindar a los usuarios una herramienta integral de preparación y respuesta ante sismos.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EarthAlert combina un sistema de alertas tempranas, información de seguridad sísmica y herramientas de gestión de contactos de emergencia, todo en una interfaz intuitiva y fácil de usar.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/>
              <a:t>Funcionalidades Clave: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Notificaciones push en tiempo real: Alertas de sismos con información precisa sobre magnitud, ubicación y tiempo estimado de llegada.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Mapas interactivos: Visualización del epicentro, intensidad del sismo y zonas de seguridad cercanas.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Recomendaciones de seguridad: Guías prácticas para antes, durante y después de un sismo.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Gestión de contactos de emergencia: Creación y organización de contactos con opción de enviar mensajes predefinidos con la ubicación del usuario.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Reporte de daños: Herramienta colaborativa para reportar daños y visualizar el impacto del sismo en un mapa.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Donaciones a ONGs: Facilidad para realizar donaciones a organizaciones de ayuda humanitaria.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b6b7d9dec_0_2"/>
          <p:cNvSpPr txBox="1"/>
          <p:nvPr>
            <p:ph type="title"/>
          </p:nvPr>
        </p:nvSpPr>
        <p:spPr>
          <a:xfrm>
            <a:off x="0" y="1245201"/>
            <a:ext cx="12192000" cy="5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2600"/>
              <a:t>Objetivo del Proyecto</a:t>
            </a:r>
            <a:br>
              <a:rPr lang="es-CL" sz="2200"/>
            </a:b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CL" sz="2300"/>
              <a:t>Desarrollar una aplicación web y móvil funcional que cumpla con los requisitos especificados.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CL" sz="2300"/>
              <a:t>Integrar la aplicación con fuentes de datos oficiales.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CL" sz="2300"/>
              <a:t>Implementar algoritmos de detección de sismos.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CL" sz="2300"/>
              <a:t>Diseñar una interfaz de usuario intuitiva y fácil de usar.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b6d6a33e6_0_203"/>
          <p:cNvSpPr txBox="1"/>
          <p:nvPr>
            <p:ph type="title"/>
          </p:nvPr>
        </p:nvSpPr>
        <p:spPr>
          <a:xfrm>
            <a:off x="810065" y="80944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82" name="Google Shape;82;g2fb6d6a33e6_0_203"/>
          <p:cNvSpPr txBox="1"/>
          <p:nvPr/>
        </p:nvSpPr>
        <p:spPr>
          <a:xfrm>
            <a:off x="950626" y="2056675"/>
            <a:ext cx="103749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se enfocará en proporcionar alertas tempranas de sismos.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precisión de las alertas dependerá de la calidad y disponibilidad de los datos sísmicos.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no será responsable por la toma de decisiones de los usuarios en caso de un sismo.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b6d6a33e6_0_214"/>
          <p:cNvSpPr txBox="1"/>
          <p:nvPr>
            <p:ph type="title"/>
          </p:nvPr>
        </p:nvSpPr>
        <p:spPr>
          <a:xfrm>
            <a:off x="565886" y="-7"/>
            <a:ext cx="10515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 funcionales</a:t>
            </a:r>
            <a:endParaRPr/>
          </a:p>
        </p:txBody>
      </p:sp>
      <p:sp>
        <p:nvSpPr>
          <p:cNvPr id="88" name="Google Shape;88;g2fb6d6a33e6_0_214"/>
          <p:cNvSpPr txBox="1"/>
          <p:nvPr/>
        </p:nvSpPr>
        <p:spPr>
          <a:xfrm>
            <a:off x="-4" y="759011"/>
            <a:ext cx="9960300" cy="4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3.2.1	Permitir al usuario configurar el tipo de alertas que desea recibir (por magnitud, ubicación, etc.).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3.2.4	Permitir al usuario registrar contactos de emergencia y acceder a ellos rápidamente desde la aplicación.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3.2.5	Un botón que, al ser presionado, envía una alerta a los contactos de emergencia con la ubicación del usuario.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3.2.6	Mostrar al usuario recomendaciones de seguridad periodicamente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3.2.7	Permitir a los usuarios comunicarse entre sí, compartir información y reportar daños.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3.2.9	Proporcionar acceso a información educativa sobre sismos, medidas de prevención y planes de emergencia.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3.2.12	Permitir a los usuarios acceder a un historial de sismos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3.2.13	Integrar un sistema para que los usuarios puedan realizar donaciones a organizaciones de ayuda en caso de terremotos.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3.2.14	Permitir a los usuarios buscar sismos históricos por fecha, magnitud, ubicación y otros criterios.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3.2.15	Mostrar las placas tectónicas en el mapa para contexto geológico.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3.2.17	Permitir el acceso a funcionalidades básicas de la aplicación (como contactos de emergencia y recomendaciones) sin conexión a internet.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3.2.19	Permitir a los usuarios cambiar el idioma de la interfaz de la aplicación.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3.2.20	Mostrar un tutorial interactivo al usuario la primera vez que utiliza la aplicación para explicar las funciones principales.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3.2.21	Permitir a los usuarios enviar comentarios y sugerencias a los desarrolladores de la aplicación.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838211" y="-7"/>
            <a:ext cx="10515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 no funcionales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0" y="759000"/>
            <a:ext cx="3563700" cy="60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 Rendimiento y Escalabilidad: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s-CL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Rápida y Responsiva: Tiempos de respuesta menores a 2 segundos para alertas y 5 segundos para mapas, incluso con alta demanda.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s-CL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Escalable: Capacidad de manejar miles de usuarios y grandes volúmenes de datos sin afectar el rendimiento.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3558025" y="759000"/>
            <a:ext cx="3563700" cy="60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Seguridad y Fiabilidad: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s-CL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Protección de Datos: Cifrado de información sensible, control de acceso basado en roles y backups periódicos.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s-CL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Disponibilidad 24/7: Monitoreo constante y plan de recuperación ante desastres para minimizar el tiempo de inactividad.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s-CL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Funcionamiento Correcto: Manejo robusto de errores y pruebas exhaustivas para garantizar precisión y confiabilidad.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7121725" y="759000"/>
            <a:ext cx="5070300" cy="60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Usabilidad y Accesibilidad: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s-CL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Interfaz Intuitiva: Diseño claro, conciso y fácil de navegar para usuarios de todos los niveles.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s-CL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Compatibilidad Multiplataforma: Funcionamiento fluido en dispositivos Android e iOS con diseño adaptable.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s-CL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Accesibilidad Universal: Cumplimiento de WCAG para garantizar el acceso a personas con discapacidades.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641252" y="633911"/>
            <a:ext cx="10515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02" name="Google Shape;102;p6"/>
          <p:cNvSpPr txBox="1"/>
          <p:nvPr/>
        </p:nvSpPr>
        <p:spPr>
          <a:xfrm>
            <a:off x="641252" y="2031962"/>
            <a:ext cx="8457028" cy="3498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Datos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3800"/>
            <a:ext cx="12192000" cy="54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838202" y="0"/>
            <a:ext cx="105156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 Diagrama de caso de uso</a:t>
            </a:r>
            <a:endParaRPr/>
          </a:p>
        </p:txBody>
      </p:sp>
      <p:pic>
        <p:nvPicPr>
          <p:cNvPr id="109" name="Google Shape;10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651" y="1023925"/>
            <a:ext cx="7614699" cy="58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