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802D-14EA-4F8F-8F92-169EAC250539}" type="datetimeFigureOut">
              <a:rPr lang="fr-FR" smtClean="0"/>
              <a:t>09/09/2018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4CF6-5DB4-4956-897C-63FE678E67F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0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802D-14EA-4F8F-8F92-169EAC250539}" type="datetimeFigureOut">
              <a:rPr lang="fr-FR" smtClean="0"/>
              <a:t>09/09/2018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4CF6-5DB4-4956-897C-63FE678E67F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76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802D-14EA-4F8F-8F92-169EAC250539}" type="datetimeFigureOut">
              <a:rPr lang="fr-FR" smtClean="0"/>
              <a:t>09/09/2018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4CF6-5DB4-4956-897C-63FE678E67F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76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802D-14EA-4F8F-8F92-169EAC250539}" type="datetimeFigureOut">
              <a:rPr lang="fr-FR" smtClean="0"/>
              <a:t>09/09/2018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4CF6-5DB4-4956-897C-63FE678E67F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8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802D-14EA-4F8F-8F92-169EAC250539}" type="datetimeFigureOut">
              <a:rPr lang="fr-FR" smtClean="0"/>
              <a:t>09/09/2018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4CF6-5DB4-4956-897C-63FE678E67F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333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802D-14EA-4F8F-8F92-169EAC250539}" type="datetimeFigureOut">
              <a:rPr lang="fr-FR" smtClean="0"/>
              <a:t>09/09/2018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4CF6-5DB4-4956-897C-63FE678E67F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64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802D-14EA-4F8F-8F92-169EAC250539}" type="datetimeFigureOut">
              <a:rPr lang="fr-FR" smtClean="0"/>
              <a:t>09/09/2018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4CF6-5DB4-4956-897C-63FE678E67F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947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802D-14EA-4F8F-8F92-169EAC250539}" type="datetimeFigureOut">
              <a:rPr lang="fr-FR" smtClean="0"/>
              <a:t>09/09/2018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4CF6-5DB4-4956-897C-63FE678E67F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0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802D-14EA-4F8F-8F92-169EAC250539}" type="datetimeFigureOut">
              <a:rPr lang="fr-FR" smtClean="0"/>
              <a:t>09/09/2018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4CF6-5DB4-4956-897C-63FE678E67F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21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802D-14EA-4F8F-8F92-169EAC250539}" type="datetimeFigureOut">
              <a:rPr lang="fr-FR" smtClean="0"/>
              <a:t>09/09/2018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4CF6-5DB4-4956-897C-63FE678E67F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73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802D-14EA-4F8F-8F92-169EAC250539}" type="datetimeFigureOut">
              <a:rPr lang="fr-FR" smtClean="0"/>
              <a:t>09/09/2018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4CF6-5DB4-4956-897C-63FE678E67F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02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802D-14EA-4F8F-8F92-169EAC250539}" type="datetimeFigureOut">
              <a:rPr lang="fr-FR" smtClean="0"/>
              <a:t>09/09/2018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4CF6-5DB4-4956-897C-63FE678E67F2}" type="slidenum">
              <a:rPr lang="fr-FR" smtClean="0"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06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46A97-26C5-4133-9493-8A04AE872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65" y="132177"/>
            <a:ext cx="5844208" cy="2447924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¿Quién es el culpable?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744601B-A25F-42AA-B5CF-11E36B8EE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8154" y="2986460"/>
            <a:ext cx="5676518" cy="2167542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Universidad del Rosario</a:t>
            </a:r>
          </a:p>
          <a:p>
            <a:r>
              <a:rPr lang="es-CO" dirty="0"/>
              <a:t>Proyecto de Lógica para Ciencias de la Computación</a:t>
            </a:r>
          </a:p>
          <a:p>
            <a:r>
              <a:rPr lang="es-CO" dirty="0"/>
              <a:t>Profesor: Edgar José Andrade Lotero</a:t>
            </a:r>
          </a:p>
          <a:p>
            <a:r>
              <a:rPr lang="es-CO" dirty="0"/>
              <a:t>2018 – II</a:t>
            </a:r>
          </a:p>
          <a:p>
            <a:r>
              <a:rPr lang="es-CO" dirty="0"/>
              <a:t>Alejandra Campo Archbold</a:t>
            </a:r>
          </a:p>
          <a:p>
            <a:r>
              <a:rPr lang="es-CO" dirty="0"/>
              <a:t>Nicolás Duque Báez</a:t>
            </a:r>
          </a:p>
        </p:txBody>
      </p:sp>
      <p:pic>
        <p:nvPicPr>
          <p:cNvPr id="1026" name="Picture 2" descr="Resultado de imagen para culpable">
            <a:extLst>
              <a:ext uri="{FF2B5EF4-FFF2-40B4-BE49-F238E27FC236}">
                <a16:creationId xmlns:a16="http://schemas.microsoft.com/office/drawing/2014/main" id="{1E83500F-ACD7-4863-BCB2-D007DF5E9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5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macc urosario">
            <a:extLst>
              <a:ext uri="{FF2B5EF4-FFF2-40B4-BE49-F238E27FC236}">
                <a16:creationId xmlns:a16="http://schemas.microsoft.com/office/drawing/2014/main" id="{84A831C7-EFFA-4CAA-AD08-7F628F2A1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169" y="5560362"/>
            <a:ext cx="2791521" cy="11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47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A2549-D109-4E84-8A8F-8AD54A72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1730"/>
            <a:ext cx="10018713" cy="1325217"/>
          </a:xfrm>
        </p:spPr>
        <p:txBody>
          <a:bodyPr>
            <a:normAutofit/>
          </a:bodyPr>
          <a:lstStyle/>
          <a:p>
            <a:r>
              <a:rPr lang="fr-FR" sz="3600" b="1" i="1" dirty="0"/>
              <a:t>Enigma lógico: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849BA-7CDC-4089-AACA-612582D1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6" y="1348411"/>
            <a:ext cx="11039197" cy="513190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fr-FR" dirty="0"/>
              <a:t>	El </a:t>
            </a:r>
            <a:r>
              <a:rPr lang="es-CO" dirty="0"/>
              <a:t>asesinato</a:t>
            </a:r>
            <a:r>
              <a:rPr lang="fr-FR" dirty="0"/>
              <a:t> de un niño judío en la ciudad de Nueva York trae conmoción al país de los </a:t>
            </a:r>
            <a:r>
              <a:rPr lang="es-ES" dirty="0"/>
              <a:t>Estados</a:t>
            </a:r>
            <a:r>
              <a:rPr lang="fr-FR" dirty="0"/>
              <a:t> Unidos y la seguridad nacional de encontrar el(los) culpable(s) del </a:t>
            </a:r>
            <a:r>
              <a:rPr lang="es-CO" dirty="0"/>
              <a:t>hecho</a:t>
            </a:r>
            <a:r>
              <a:rPr lang="fr-FR" dirty="0"/>
              <a:t>. </a:t>
            </a:r>
            <a:r>
              <a:rPr lang="es-ES" dirty="0"/>
              <a:t>Asimismo</a:t>
            </a:r>
            <a:r>
              <a:rPr lang="fr-FR" dirty="0"/>
              <a:t>, los </a:t>
            </a:r>
            <a:r>
              <a:rPr lang="fr-FR" dirty="0" err="1"/>
              <a:t>lideres</a:t>
            </a:r>
            <a:r>
              <a:rPr lang="fr-FR" dirty="0"/>
              <a:t> </a:t>
            </a:r>
            <a:r>
              <a:rPr lang="es-CO" dirty="0"/>
              <a:t>del Judaísmo</a:t>
            </a:r>
            <a:r>
              <a:rPr lang="fr-FR" dirty="0"/>
              <a:t> </a:t>
            </a:r>
            <a:r>
              <a:rPr lang="es-ES" dirty="0"/>
              <a:t>entraron</a:t>
            </a:r>
            <a:r>
              <a:rPr lang="fr-FR" dirty="0"/>
              <a:t> a </a:t>
            </a:r>
            <a:r>
              <a:rPr lang="es-ES" dirty="0"/>
              <a:t>reclamar</a:t>
            </a:r>
            <a:r>
              <a:rPr lang="fr-FR" dirty="0"/>
              <a:t>. </a:t>
            </a:r>
          </a:p>
          <a:p>
            <a:pPr marL="0" indent="0" algn="just">
              <a:buNone/>
            </a:pPr>
            <a:r>
              <a:rPr lang="fr-FR" dirty="0"/>
              <a:t>	Se </a:t>
            </a:r>
            <a:r>
              <a:rPr lang="fr-FR" dirty="0" err="1"/>
              <a:t>sabe</a:t>
            </a:r>
            <a:r>
              <a:rPr lang="fr-FR" dirty="0"/>
              <a:t> que el niño </a:t>
            </a:r>
            <a:r>
              <a:rPr lang="es-ES" dirty="0"/>
              <a:t>había</a:t>
            </a:r>
            <a:r>
              <a:rPr lang="fr-FR" dirty="0"/>
              <a:t> </a:t>
            </a:r>
            <a:r>
              <a:rPr lang="es-ES" dirty="0"/>
              <a:t>sido</a:t>
            </a:r>
            <a:r>
              <a:rPr lang="fr-FR" dirty="0"/>
              <a:t> </a:t>
            </a:r>
            <a:r>
              <a:rPr lang="es-ES" dirty="0"/>
              <a:t>secuestrado</a:t>
            </a:r>
            <a:r>
              <a:rPr lang="fr-FR" dirty="0"/>
              <a:t> la </a:t>
            </a:r>
            <a:r>
              <a:rPr lang="fr-FR" dirty="0" err="1"/>
              <a:t>noche</a:t>
            </a:r>
            <a:r>
              <a:rPr lang="fr-FR" dirty="0"/>
              <a:t> </a:t>
            </a:r>
            <a:r>
              <a:rPr lang="fr-FR" dirty="0" err="1"/>
              <a:t>anterior</a:t>
            </a:r>
            <a:r>
              <a:rPr lang="fr-FR" dirty="0"/>
              <a:t> y </a:t>
            </a:r>
            <a:r>
              <a:rPr lang="fr-FR" dirty="0" err="1"/>
              <a:t>lo</a:t>
            </a:r>
            <a:r>
              <a:rPr lang="fr-FR" dirty="0"/>
              <a:t> </a:t>
            </a:r>
            <a:r>
              <a:rPr lang="fr-FR" dirty="0" err="1"/>
              <a:t>encontraron</a:t>
            </a:r>
            <a:r>
              <a:rPr lang="fr-FR" dirty="0"/>
              <a:t> 3 </a:t>
            </a:r>
            <a:r>
              <a:rPr lang="fr-FR" dirty="0" err="1"/>
              <a:t>días</a:t>
            </a:r>
            <a:r>
              <a:rPr lang="fr-FR" dirty="0"/>
              <a:t> </a:t>
            </a:r>
            <a:r>
              <a:rPr lang="fr-FR" dirty="0" err="1"/>
              <a:t>después</a:t>
            </a:r>
            <a:r>
              <a:rPr lang="fr-FR" dirty="0"/>
              <a:t> </a:t>
            </a:r>
            <a:r>
              <a:rPr lang="fr-FR" dirty="0" err="1"/>
              <a:t>descuartizado</a:t>
            </a:r>
            <a:r>
              <a:rPr lang="fr-FR" dirty="0"/>
              <a:t> en un </a:t>
            </a:r>
            <a:r>
              <a:rPr lang="fr-FR" dirty="0" err="1"/>
              <a:t>basurero</a:t>
            </a:r>
            <a:r>
              <a:rPr lang="fr-FR" dirty="0"/>
              <a:t>. La policía estatal encontró 5 sospechosos que </a:t>
            </a:r>
            <a:r>
              <a:rPr lang="fr-FR" dirty="0" err="1"/>
              <a:t>están</a:t>
            </a:r>
            <a:r>
              <a:rPr lang="fr-FR" dirty="0"/>
              <a:t> </a:t>
            </a:r>
            <a:r>
              <a:rPr lang="fr-FR" dirty="0" err="1"/>
              <a:t>dentro</a:t>
            </a:r>
            <a:r>
              <a:rPr lang="fr-FR" dirty="0"/>
              <a:t> del </a:t>
            </a:r>
            <a:r>
              <a:rPr lang="fr-FR" dirty="0" err="1"/>
              <a:t>caso</a:t>
            </a:r>
            <a:r>
              <a:rPr lang="fr-FR" dirty="0"/>
              <a:t>, la </a:t>
            </a:r>
            <a:r>
              <a:rPr lang="fr-FR" dirty="0" err="1"/>
              <a:t>cual</a:t>
            </a:r>
            <a:r>
              <a:rPr lang="fr-FR" dirty="0"/>
              <a:t> se </a:t>
            </a:r>
            <a:r>
              <a:rPr lang="fr-FR" dirty="0" err="1"/>
              <a:t>hallaron</a:t>
            </a:r>
            <a:r>
              <a:rPr lang="fr-FR" dirty="0"/>
              <a:t> </a:t>
            </a:r>
            <a:r>
              <a:rPr lang="fr-FR" dirty="0" err="1"/>
              <a:t>pruebas</a:t>
            </a:r>
            <a:r>
              <a:rPr lang="fr-FR" dirty="0"/>
              <a:t> de </a:t>
            </a:r>
            <a:r>
              <a:rPr lang="fr-FR" dirty="0" err="1"/>
              <a:t>estos</a:t>
            </a:r>
            <a:r>
              <a:rPr lang="fr-FR" dirty="0"/>
              <a:t> </a:t>
            </a:r>
            <a:r>
              <a:rPr lang="fr-FR" dirty="0" err="1"/>
              <a:t>involucrados</a:t>
            </a:r>
            <a:r>
              <a:rPr lang="fr-FR" dirty="0"/>
              <a:t> ¿Podrían ustedes encontrar el(los) culpable(s) de este escándalo nacional a partir de afirmaciones de los 5 sospechosos? </a:t>
            </a:r>
          </a:p>
          <a:p>
            <a:pPr marL="0" indent="0" algn="just">
              <a:buNone/>
            </a:pPr>
            <a:r>
              <a:rPr lang="fr-FR" dirty="0"/>
              <a:t>	Las afirmaciones de los </a:t>
            </a:r>
            <a:r>
              <a:rPr lang="fr-FR" dirty="0" err="1"/>
              <a:t>testigos</a:t>
            </a:r>
            <a:r>
              <a:rPr lang="fr-FR" dirty="0"/>
              <a:t> son:</a:t>
            </a:r>
          </a:p>
          <a:p>
            <a:pPr marL="0" indent="0" algn="just">
              <a:buNone/>
            </a:pPr>
            <a:r>
              <a:rPr lang="fr-FR" dirty="0"/>
              <a:t>Armando: No maté al niño.</a:t>
            </a:r>
          </a:p>
          <a:p>
            <a:pPr marL="0" indent="0" algn="just">
              <a:buNone/>
            </a:pPr>
            <a:r>
              <a:rPr lang="fr-FR" dirty="0" err="1"/>
              <a:t>Berticio</a:t>
            </a:r>
            <a:r>
              <a:rPr lang="fr-FR" dirty="0"/>
              <a:t>: </a:t>
            </a:r>
            <a:r>
              <a:rPr lang="fr-FR" dirty="0" err="1"/>
              <a:t>Estuve</a:t>
            </a:r>
            <a:r>
              <a:rPr lang="fr-FR" dirty="0"/>
              <a:t> con el niño la </a:t>
            </a:r>
            <a:r>
              <a:rPr lang="fr-FR" dirty="0" err="1"/>
              <a:t>noche</a:t>
            </a:r>
            <a:r>
              <a:rPr lang="fr-FR" dirty="0"/>
              <a:t> </a:t>
            </a:r>
            <a:r>
              <a:rPr lang="fr-FR" dirty="0" err="1"/>
              <a:t>anterior</a:t>
            </a:r>
            <a:r>
              <a:rPr lang="fr-FR" dirty="0"/>
              <a:t> con Ernesto.</a:t>
            </a:r>
          </a:p>
          <a:p>
            <a:pPr marL="0" indent="0" algn="just">
              <a:buNone/>
            </a:pPr>
            <a:r>
              <a:rPr lang="fr-FR" dirty="0" err="1"/>
              <a:t>Carnicero</a:t>
            </a:r>
            <a:r>
              <a:rPr lang="fr-FR" dirty="0"/>
              <a:t>: No </a:t>
            </a:r>
            <a:r>
              <a:rPr lang="fr-FR" dirty="0" err="1"/>
              <a:t>estuve</a:t>
            </a:r>
            <a:r>
              <a:rPr lang="fr-FR" dirty="0"/>
              <a:t> con </a:t>
            </a:r>
            <a:r>
              <a:rPr lang="fr-FR" dirty="0" err="1"/>
              <a:t>Berticio</a:t>
            </a:r>
            <a:r>
              <a:rPr lang="fr-FR" dirty="0"/>
              <a:t> en el </a:t>
            </a:r>
            <a:r>
              <a:rPr lang="fr-FR" dirty="0" err="1"/>
              <a:t>basurero</a:t>
            </a:r>
            <a:r>
              <a:rPr lang="fr-FR" dirty="0"/>
              <a:t> sino con Armando.</a:t>
            </a:r>
          </a:p>
          <a:p>
            <a:pPr marL="0" indent="0" algn="just">
              <a:buNone/>
            </a:pPr>
            <a:r>
              <a:rPr lang="fr-FR" dirty="0" err="1"/>
              <a:t>Deductor</a:t>
            </a:r>
            <a:r>
              <a:rPr lang="fr-FR" dirty="0"/>
              <a:t>: Yo vi a Armando </a:t>
            </a:r>
            <a:r>
              <a:rPr lang="fr-FR" dirty="0" err="1"/>
              <a:t>hablando</a:t>
            </a:r>
            <a:r>
              <a:rPr lang="fr-FR" dirty="0"/>
              <a:t> con el niño la </a:t>
            </a:r>
            <a:r>
              <a:rPr lang="fr-FR" dirty="0" err="1"/>
              <a:t>noche</a:t>
            </a:r>
            <a:r>
              <a:rPr lang="fr-FR" dirty="0"/>
              <a:t> </a:t>
            </a:r>
            <a:r>
              <a:rPr lang="fr-FR" dirty="0" err="1"/>
              <a:t>anterior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r>
              <a:rPr lang="fr-FR" dirty="0"/>
              <a:t>Ernesto el </a:t>
            </a:r>
            <a:r>
              <a:rPr lang="fr-FR" dirty="0" err="1"/>
              <a:t>Recolector</a:t>
            </a:r>
            <a:r>
              <a:rPr lang="fr-FR" dirty="0"/>
              <a:t>: No vi a Armando con el niño en el </a:t>
            </a:r>
            <a:r>
              <a:rPr lang="fr-FR" dirty="0" err="1"/>
              <a:t>caso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r>
              <a:rPr lang="fr-FR" dirty="0"/>
              <a:t>	Es pertinente para este </a:t>
            </a:r>
            <a:r>
              <a:rPr lang="fr-FR" dirty="0" err="1"/>
              <a:t>caso</a:t>
            </a:r>
            <a:r>
              <a:rPr lang="fr-FR" dirty="0"/>
              <a:t> que de los 5 sospechosos, 2 </a:t>
            </a:r>
            <a:r>
              <a:rPr lang="fr-FR" dirty="0" err="1"/>
              <a:t>están</a:t>
            </a:r>
            <a:r>
              <a:rPr lang="fr-FR" dirty="0"/>
              <a:t> </a:t>
            </a:r>
            <a:r>
              <a:rPr lang="fr-FR" dirty="0" err="1"/>
              <a:t>mintiendo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41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0349F-FC1B-4EB6-8019-DBD60672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i="1" dirty="0"/>
              <a:t>Indicaciones de solución: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3FCDC-6F5A-41D5-8295-7A5D1757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	Para </a:t>
            </a:r>
            <a:r>
              <a:rPr lang="fr-FR" dirty="0" err="1"/>
              <a:t>comenzar</a:t>
            </a:r>
            <a:r>
              <a:rPr lang="fr-FR" dirty="0"/>
              <a:t>, es indispensable </a:t>
            </a:r>
            <a:r>
              <a:rPr lang="fr-FR" dirty="0" err="1"/>
              <a:t>traducir</a:t>
            </a:r>
            <a:r>
              <a:rPr lang="fr-FR" dirty="0"/>
              <a:t> las frases simples en </a:t>
            </a:r>
            <a:r>
              <a:rPr lang="fr-FR" dirty="0" err="1"/>
              <a:t>lenguaje</a:t>
            </a:r>
            <a:r>
              <a:rPr lang="fr-FR" dirty="0"/>
              <a:t> </a:t>
            </a:r>
            <a:r>
              <a:rPr lang="fr-FR" dirty="0" err="1"/>
              <a:t>natural</a:t>
            </a:r>
            <a:r>
              <a:rPr lang="fr-FR" dirty="0"/>
              <a:t> a </a:t>
            </a:r>
            <a:r>
              <a:rPr lang="fr-FR" dirty="0" err="1"/>
              <a:t>fórmulas</a:t>
            </a:r>
            <a:r>
              <a:rPr lang="fr-FR" dirty="0"/>
              <a:t>. Es </a:t>
            </a:r>
            <a:r>
              <a:rPr lang="fr-FR" dirty="0" err="1"/>
              <a:t>posible</a:t>
            </a:r>
            <a:r>
              <a:rPr lang="fr-FR" dirty="0"/>
              <a:t> </a:t>
            </a:r>
            <a:r>
              <a:rPr lang="fr-FR" dirty="0" err="1"/>
              <a:t>considerar</a:t>
            </a:r>
            <a:r>
              <a:rPr lang="fr-FR" dirty="0"/>
              <a:t> </a:t>
            </a:r>
            <a:r>
              <a:rPr lang="fr-FR" dirty="0" err="1"/>
              <a:t>todos</a:t>
            </a:r>
            <a:r>
              <a:rPr lang="fr-FR" dirty="0"/>
              <a:t> los </a:t>
            </a:r>
            <a:r>
              <a:rPr lang="fr-FR" dirty="0" err="1"/>
              <a:t>casos</a:t>
            </a:r>
            <a:r>
              <a:rPr lang="fr-FR" dirty="0"/>
              <a:t> </a:t>
            </a:r>
            <a:r>
              <a:rPr lang="fr-FR" dirty="0" err="1"/>
              <a:t>posibles</a:t>
            </a:r>
            <a:r>
              <a:rPr lang="fr-FR" dirty="0"/>
              <a:t> en un </a:t>
            </a:r>
            <a:r>
              <a:rPr lang="fr-FR" dirty="0" err="1"/>
              <a:t>número</a:t>
            </a:r>
            <a:r>
              <a:rPr lang="fr-FR" dirty="0"/>
              <a:t> de 25 con tablas de </a:t>
            </a:r>
            <a:r>
              <a:rPr lang="fr-FR" dirty="0" err="1"/>
              <a:t>verdad</a:t>
            </a:r>
            <a:r>
              <a:rPr lang="fr-FR" dirty="0"/>
              <a:t>. Se deben </a:t>
            </a:r>
            <a:r>
              <a:rPr lang="fr-FR" dirty="0" err="1"/>
              <a:t>plantear</a:t>
            </a:r>
            <a:r>
              <a:rPr lang="fr-FR" dirty="0"/>
              <a:t> </a:t>
            </a:r>
            <a:r>
              <a:rPr lang="fr-FR" dirty="0" err="1"/>
              <a:t>hipótesis</a:t>
            </a:r>
            <a:r>
              <a:rPr lang="fr-FR" dirty="0"/>
              <a:t> con los </a:t>
            </a:r>
            <a:r>
              <a:rPr lang="fr-FR" dirty="0" err="1"/>
              <a:t>posibles</a:t>
            </a:r>
            <a:r>
              <a:rPr lang="fr-FR" dirty="0"/>
              <a:t> </a:t>
            </a:r>
            <a:r>
              <a:rPr lang="fr-FR" dirty="0" err="1"/>
              <a:t>casos</a:t>
            </a:r>
            <a:r>
              <a:rPr lang="fr-FR" dirty="0"/>
              <a:t>. </a:t>
            </a:r>
          </a:p>
          <a:p>
            <a:pPr marL="0" indent="0" algn="just">
              <a:buNone/>
            </a:pPr>
            <a:r>
              <a:rPr lang="fr-FR" dirty="0"/>
              <a:t>	Se </a:t>
            </a:r>
            <a:r>
              <a:rPr lang="fr-FR" dirty="0" err="1"/>
              <a:t>puede</a:t>
            </a:r>
            <a:r>
              <a:rPr lang="fr-FR" dirty="0"/>
              <a:t> </a:t>
            </a:r>
            <a:r>
              <a:rPr lang="fr-FR" dirty="0" err="1"/>
              <a:t>entonces</a:t>
            </a:r>
            <a:r>
              <a:rPr lang="fr-FR" dirty="0"/>
              <a:t> </a:t>
            </a:r>
            <a:r>
              <a:rPr lang="fr-FR" dirty="0" err="1"/>
              <a:t>comprobar</a:t>
            </a:r>
            <a:r>
              <a:rPr lang="fr-FR" dirty="0"/>
              <a:t> que </a:t>
            </a:r>
            <a:r>
              <a:rPr lang="fr-FR" dirty="0" err="1"/>
              <a:t>por</a:t>
            </a:r>
            <a:r>
              <a:rPr lang="fr-FR" dirty="0"/>
              <a:t> el </a:t>
            </a:r>
            <a:r>
              <a:rPr lang="fr-FR" dirty="0" err="1"/>
              <a:t>hecho</a:t>
            </a:r>
            <a:r>
              <a:rPr lang="fr-FR" dirty="0"/>
              <a:t> de que </a:t>
            </a:r>
            <a:r>
              <a:rPr lang="fr-FR" dirty="0" err="1"/>
              <a:t>solamente</a:t>
            </a:r>
            <a:r>
              <a:rPr lang="fr-FR" dirty="0"/>
              <a:t> 3 afirmaciones son </a:t>
            </a:r>
            <a:r>
              <a:rPr lang="fr-FR" dirty="0" err="1"/>
              <a:t>verdaderas</a:t>
            </a:r>
            <a:r>
              <a:rPr lang="fr-FR" dirty="0"/>
              <a:t> no se </a:t>
            </a:r>
            <a:r>
              <a:rPr lang="fr-FR" dirty="0" err="1"/>
              <a:t>tienen</a:t>
            </a:r>
            <a:r>
              <a:rPr lang="fr-FR" dirty="0"/>
              <a:t> sino dos </a:t>
            </a:r>
            <a:r>
              <a:rPr lang="fr-FR" dirty="0" err="1"/>
              <a:t>casos</a:t>
            </a:r>
            <a:r>
              <a:rPr lang="fr-FR" dirty="0"/>
              <a:t> </a:t>
            </a:r>
            <a:r>
              <a:rPr lang="fr-FR" dirty="0" err="1"/>
              <a:t>posibles</a:t>
            </a:r>
            <a:r>
              <a:rPr lang="fr-FR" dirty="0"/>
              <a:t>, que </a:t>
            </a:r>
            <a:r>
              <a:rPr lang="fr-FR" dirty="0" err="1"/>
              <a:t>hace</a:t>
            </a:r>
            <a:r>
              <a:rPr lang="fr-FR" dirty="0"/>
              <a:t> que se </a:t>
            </a:r>
            <a:r>
              <a:rPr lang="fr-FR" dirty="0" err="1"/>
              <a:t>llegue</a:t>
            </a:r>
            <a:r>
              <a:rPr lang="fr-FR" dirty="0"/>
              <a:t> a </a:t>
            </a:r>
            <a:r>
              <a:rPr lang="fr-FR" dirty="0" err="1"/>
              <a:t>terminar</a:t>
            </a:r>
            <a:r>
              <a:rPr lang="fr-FR" dirty="0"/>
              <a:t> los </a:t>
            </a:r>
            <a:r>
              <a:rPr lang="fr-FR" dirty="0" err="1"/>
              <a:t>hechos</a:t>
            </a:r>
            <a:r>
              <a:rPr lang="fr-FR" dirty="0"/>
              <a:t> de el(los) culpable(s).</a:t>
            </a:r>
          </a:p>
        </p:txBody>
      </p:sp>
    </p:spTree>
    <p:extLst>
      <p:ext uri="{BB962C8B-B14F-4D97-AF65-F5344CB8AC3E}">
        <p14:creationId xmlns:p14="http://schemas.microsoft.com/office/powerpoint/2010/main" val="217422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39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¿Quién es el culpable?</vt:lpstr>
      <vt:lpstr>Enigma lógico:</vt:lpstr>
      <vt:lpstr>Indicaciones de solución: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¿Quién es el culpable?</dc:title>
  <dc:creator>Alejandra Campo Archbold</dc:creator>
  <cp:lastModifiedBy>Alejandra Campo Archbold</cp:lastModifiedBy>
  <cp:revision>3</cp:revision>
  <dcterms:created xsi:type="dcterms:W3CDTF">2018-09-10T00:55:55Z</dcterms:created>
  <dcterms:modified xsi:type="dcterms:W3CDTF">2018-09-10T01:18:06Z</dcterms:modified>
</cp:coreProperties>
</file>