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815A1-4A81-4914-8507-07979C1D0D0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9E434-7727-4B11-A8C2-DDB86D5E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E434-7727-4B11-A8C2-DDB86D5EAD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0969-31A0-4E95-9F0C-B4B397DD729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DB7D-F5D4-4D89-9454-98D3476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rends.truliablog.com/vis/tru24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.org/TR/selectors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31" y="3602038"/>
            <a:ext cx="7148925" cy="28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0904" cy="4351338"/>
          </a:xfrm>
        </p:spPr>
        <p:txBody>
          <a:bodyPr/>
          <a:lstStyle/>
          <a:p>
            <a:r>
              <a:rPr lang="en-US" dirty="0" smtClean="0"/>
              <a:t>D3.js is a JavaScript library for manipulating documents based on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 + d3js = beautiful data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http://trends.truliablog.com/vis/tru247/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69" y="1825625"/>
            <a:ext cx="5800298" cy="385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Transformation, not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5594" y="2801792"/>
            <a:ext cx="1774209" cy="197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4795" y="1825625"/>
            <a:ext cx="1774209" cy="1978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3736074" y="2875313"/>
            <a:ext cx="3507475" cy="139771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0275" y="3189450"/>
            <a:ext cx="1692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d3js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8257750" y="3939487"/>
            <a:ext cx="27818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raphaeljs</a:t>
            </a:r>
            <a:endParaRPr lang="en-US" sz="4400" dirty="0" smtClean="0"/>
          </a:p>
          <a:p>
            <a:r>
              <a:rPr lang="en-US" sz="4400" dirty="0" err="1" smtClean="0"/>
              <a:t>bonsaijs</a:t>
            </a:r>
            <a:endParaRPr lang="en-US" sz="4400" dirty="0" smtClean="0"/>
          </a:p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585229" y="4407966"/>
            <a:ext cx="202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HTML, SVG and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Selectors are defined by the </a:t>
            </a:r>
            <a:r>
              <a:rPr lang="en-US" dirty="0">
                <a:hlinkClick r:id="rId2"/>
              </a:rPr>
              <a:t>W3C Selectors API</a:t>
            </a:r>
            <a:r>
              <a:rPr lang="en-US" dirty="0"/>
              <a:t> and supported natively by modern browsers.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0" y="2739857"/>
            <a:ext cx="8059561" cy="945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6" y="3684895"/>
            <a:ext cx="10818141" cy="11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5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8" y="2304624"/>
            <a:ext cx="7929103" cy="147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42" y="4259429"/>
            <a:ext cx="8842653" cy="12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1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82" y="1825625"/>
            <a:ext cx="9705508" cy="13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4459" y="3482453"/>
            <a:ext cx="1856096" cy="2033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/>
              <a:t>9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8794" y="3482453"/>
            <a:ext cx="1856096" cy="4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8794" y="4252177"/>
            <a:ext cx="1856096" cy="4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8794" y="5021901"/>
            <a:ext cx="1856096" cy="4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55" y="1825625"/>
            <a:ext cx="3914578" cy="11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4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enter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9785" y="3097808"/>
            <a:ext cx="1856096" cy="489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5133" y="3064397"/>
            <a:ext cx="1856096" cy="4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5133" y="3834121"/>
            <a:ext cx="1856096" cy="4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133" y="4603845"/>
            <a:ext cx="1856096" cy="4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27" y="1404972"/>
            <a:ext cx="3914578" cy="1132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89785" y="3741553"/>
            <a:ext cx="1856096" cy="489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9785" y="4392733"/>
            <a:ext cx="1856096" cy="489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89785" y="5059024"/>
            <a:ext cx="1856096" cy="489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5133" y="5299425"/>
            <a:ext cx="1856096" cy="489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85" y="3316405"/>
            <a:ext cx="10524067" cy="154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49" y="1919997"/>
            <a:ext cx="10587962" cy="13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68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d3js</vt:lpstr>
      <vt:lpstr>What is it?</vt:lpstr>
      <vt:lpstr>Transformation, not representation</vt:lpstr>
      <vt:lpstr>Selection</vt:lpstr>
      <vt:lpstr>Dynamic property</vt:lpstr>
      <vt:lpstr>Data bound</vt:lpstr>
      <vt:lpstr>Data enter</vt:lpstr>
      <vt:lpstr>Data enter (2)</vt:lpstr>
      <vt:lpstr>Transition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d3js</dc:title>
  <dc:creator>Vo Thanh Loc</dc:creator>
  <cp:lastModifiedBy>Vo Thanh Loc</cp:lastModifiedBy>
  <cp:revision>13</cp:revision>
  <dcterms:created xsi:type="dcterms:W3CDTF">2013-09-30T19:03:22Z</dcterms:created>
  <dcterms:modified xsi:type="dcterms:W3CDTF">2013-10-01T08:02:00Z</dcterms:modified>
</cp:coreProperties>
</file>