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04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537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765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65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298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34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89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6629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209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3356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7898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274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5848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74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183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504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4537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0AF1-8BBB-4FD1-81DE-E6F8F62F38D8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A1BA4-CAD4-41B3-B633-1092C19D45C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368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asepc/2022LabSimu-201404128/tree/main/segundo%20parci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6CD31-6CAE-4907-B24D-08F33FEBB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68" y="2846968"/>
            <a:ext cx="8144134" cy="1373070"/>
          </a:xfrm>
        </p:spPr>
        <p:txBody>
          <a:bodyPr/>
          <a:lstStyle/>
          <a:p>
            <a:pPr algn="ctr"/>
            <a:r>
              <a:rPr lang="es-GT" dirty="0"/>
              <a:t>SEGUNDO EXAMEN PARCIAL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8A9172-9B4B-4047-A8AA-ABE3C252E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s-GT" sz="2400" dirty="0">
                <a:ln w="0"/>
                <a:effectLst>
                  <a:outerShdw blurRad="254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Nicolás Esteban Poyón Castro</a:t>
            </a:r>
          </a:p>
          <a:p>
            <a:pPr algn="l"/>
            <a:r>
              <a:rPr lang="es-GT" sz="2400" dirty="0">
                <a:ln w="0"/>
                <a:effectLst>
                  <a:outerShdw blurRad="254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Carné: 20140128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8628DA-7996-4701-BD94-6D8BFF526E08}"/>
              </a:ext>
            </a:extLst>
          </p:cNvPr>
          <p:cNvSpPr txBox="1"/>
          <p:nvPr/>
        </p:nvSpPr>
        <p:spPr>
          <a:xfrm>
            <a:off x="9115865" y="2875002"/>
            <a:ext cx="3076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GT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1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0AB7-C0F8-46BB-87DE-00790781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Método numérico Newton-Raphson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5417FD02-8DF8-44E5-987F-6E030AD12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9069" y="2449415"/>
                <a:ext cx="9613861" cy="3599316"/>
              </a:xfrm>
            </p:spPr>
            <p:txBody>
              <a:bodyPr/>
              <a:lstStyle/>
              <a:p>
                <a:pPr lvl="8"/>
                <a:r>
                  <a:rPr lang="es-GT" dirty="0"/>
                  <a:t>             </a:t>
                </a:r>
                <a:r>
                  <a:rPr lang="es-GT" sz="1800" dirty="0"/>
                  <a:t>Método </a:t>
                </a:r>
                <a:r>
                  <a:rPr lang="es-GT" sz="1800" dirty="0" err="1"/>
                  <a:t>númerico</a:t>
                </a:r>
                <a:r>
                  <a:rPr lang="es-GT" sz="1800" dirty="0"/>
                  <a:t> para encontrar 	aproximaciones de raíces de un función real, 	por medio de </a:t>
                </a:r>
                <a:r>
                  <a:rPr lang="es-GT" sz="1800" dirty="0" err="1"/>
                  <a:t>multiples</a:t>
                </a:r>
                <a:r>
                  <a:rPr lang="es-GT" sz="1800" dirty="0"/>
                  <a:t> iteraciones       </a:t>
                </a:r>
              </a:p>
              <a:p>
                <a:pPr lvl="8"/>
                <a:r>
                  <a:rPr lang="es-GT" sz="1800" dirty="0"/>
                  <a:t> 	</a:t>
                </a:r>
              </a:p>
              <a:p>
                <a:pPr lvl="8"/>
                <a:r>
                  <a:rPr lang="es-GT" sz="1800" dirty="0"/>
                  <a:t> 	La función debe estar definida en el intervalo 	real [</a:t>
                </a:r>
                <a:r>
                  <a:rPr lang="es-GT" sz="1800" dirty="0" err="1"/>
                  <a:t>a,b</a:t>
                </a:r>
                <a:r>
                  <a:rPr lang="es-GT" sz="1800" dirty="0"/>
                  <a:t>] y ser derivable en ese intervalo. </a:t>
                </a:r>
              </a:p>
              <a:p>
                <a:pPr lvl="8"/>
                <a:r>
                  <a:rPr lang="es-GT" sz="1800" dirty="0"/>
                  <a:t> 	</a:t>
                </a:r>
              </a:p>
              <a:p>
                <a:pPr lvl="8"/>
                <a:r>
                  <a:rPr lang="es-GT" sz="1800" dirty="0"/>
                  <a:t> 	Empezamos con un valor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GT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GT" sz="1800" dirty="0"/>
                  <a:t> y definimos  	las iteraciones para cada número natural n de  	la siguiente manera:</a:t>
                </a:r>
              </a:p>
              <a:p>
                <a:pPr lvl="8"/>
                <a:r>
                  <a:rPr lang="es-GT" sz="1800" dirty="0"/>
                  <a:t> 	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G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s-G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GT" sz="2000" dirty="0"/>
                  <a:t>          </a:t>
                </a:r>
                <a:endParaRPr lang="es-GT" sz="1800" dirty="0"/>
              </a:p>
            </p:txBody>
          </p:sp>
        </mc:Choice>
        <mc:Fallback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5417FD02-8DF8-44E5-987F-6E030AD12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9069" y="2449415"/>
                <a:ext cx="9613861" cy="3599316"/>
              </a:xfrm>
              <a:blipFill>
                <a:blip r:embed="rId2"/>
                <a:stretch>
                  <a:fillRect t="-1864" r="-88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2EE88FBC-316E-4074-B3D1-289751B0B2E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b="10218"/>
          <a:stretch/>
        </p:blipFill>
        <p:spPr>
          <a:xfrm>
            <a:off x="1063986" y="2251763"/>
            <a:ext cx="4239534" cy="399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2D00B7-84AB-46A5-B6B8-E8F1919FA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87" y="27880"/>
            <a:ext cx="5790511" cy="683012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77C638-5A0B-4970-B7F4-6E06A8345EFC}"/>
              </a:ext>
            </a:extLst>
          </p:cNvPr>
          <p:cNvSpPr txBox="1"/>
          <p:nvPr/>
        </p:nvSpPr>
        <p:spPr>
          <a:xfrm>
            <a:off x="1083902" y="1905506"/>
            <a:ext cx="447352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Variables de Entrada</a:t>
            </a:r>
          </a:p>
          <a:p>
            <a:pPr marL="285750" indent="-285750">
              <a:buFontTx/>
              <a:buChar char="-"/>
            </a:pPr>
            <a:r>
              <a:rPr lang="es-GT" sz="2000" dirty="0" err="1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xInicial</a:t>
            </a: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 (</a:t>
            </a:r>
            <a:r>
              <a:rPr lang="es-GT" sz="2000" dirty="0" err="1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float</a:t>
            </a: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tolerancia (</a:t>
            </a:r>
            <a:r>
              <a:rPr lang="es-GT" sz="2000" dirty="0" err="1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float</a:t>
            </a: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)  </a:t>
            </a:r>
          </a:p>
          <a:p>
            <a:pPr marL="285750" indent="-285750">
              <a:buFontTx/>
              <a:buChar char="-"/>
            </a:pP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iteraciones (</a:t>
            </a:r>
            <a:r>
              <a:rPr lang="es-GT" sz="2000" dirty="0" err="1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int</a:t>
            </a: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Tx/>
              <a:buChar char="-"/>
            </a:pPr>
            <a:endParaRPr lang="es-GT" dirty="0">
              <a:ln w="0"/>
              <a:effectLst>
                <a:outerShdw blurRad="88900" dist="38100" dir="2700000" algn="tl" rotWithShape="0">
                  <a:schemeClr val="dk1">
                    <a:alpha val="50000"/>
                  </a:schemeClr>
                </a:outerShdw>
              </a:effectLst>
            </a:endParaRPr>
          </a:p>
          <a:p>
            <a:r>
              <a:rPr lang="es-GT" sz="28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Variables de Salida</a:t>
            </a:r>
          </a:p>
          <a:p>
            <a:pPr marL="285750" indent="-285750">
              <a:buFontTx/>
              <a:buChar char="-"/>
            </a:pPr>
            <a:r>
              <a:rPr lang="es-GT" sz="2000" dirty="0" err="1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Aiteracion</a:t>
            </a: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 (</a:t>
            </a:r>
            <a:r>
              <a:rPr lang="es-GT" sz="2000" dirty="0" err="1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float</a:t>
            </a: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s-GT" sz="2000" dirty="0" err="1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xS</a:t>
            </a: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 (</a:t>
            </a:r>
            <a:r>
              <a:rPr lang="es-GT" sz="2000" dirty="0" err="1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float</a:t>
            </a: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“Mensaje de Error” (</a:t>
            </a:r>
            <a:r>
              <a:rPr lang="es-GT" sz="2000" dirty="0" err="1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String</a:t>
            </a:r>
            <a:r>
              <a:rPr lang="es-GT" sz="2000" dirty="0">
                <a:ln w="0"/>
                <a:effectLst>
                  <a:outerShdw blurRad="88900" dist="38100" dir="2700000" algn="tl" rotWithShape="0">
                    <a:schemeClr val="dk1">
                      <a:alpha val="5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Tx/>
              <a:buChar char="-"/>
            </a:pPr>
            <a:endParaRPr lang="es-GT" sz="2000" dirty="0">
              <a:ln w="0"/>
              <a:effectLst>
                <a:outerShdw blurRad="88900" dist="38100" dir="2700000" algn="tl" rotWithShape="0">
                  <a:schemeClr val="dk1">
                    <a:alpha val="50000"/>
                  </a:schemeClr>
                </a:outerShdw>
              </a:effectLst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4559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F0A58C-2EB3-49F5-A42C-8AB9F32BA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1" y="1143000"/>
            <a:ext cx="609600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96710D0-25D5-4725-BDB2-23A3FEE7D82A}"/>
                  </a:ext>
                </a:extLst>
              </p:cNvPr>
              <p:cNvSpPr/>
              <p:nvPr/>
            </p:nvSpPr>
            <p:spPr>
              <a:xfrm>
                <a:off x="6518741" y="1476237"/>
                <a:ext cx="5218993" cy="1783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4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8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sz="2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GT" sz="2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8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GT" sz="2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GT" sz="24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s-GT" sz="2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GT" sz="2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2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GT" sz="24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s-GT" sz="2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GT" sz="2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2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GT" sz="2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8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GT" sz="2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8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𝑅𝑎𝑖𝑐𝑒𝑠</m:t>
                      </m:r>
                      <m:r>
                        <a:rPr lang="es-GT" sz="2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8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8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el-GR" sz="2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sz="2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8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GT" sz="2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8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GT" sz="2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8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GT" sz="2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GT" sz="2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8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GT" sz="2400" b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s-GT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s-GT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    Resultado:</a:t>
                </a: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96710D0-25D5-4725-BDB2-23A3FEE7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41" y="1476237"/>
                <a:ext cx="5218993" cy="1783950"/>
              </a:xfrm>
              <a:prstGeom prst="rect">
                <a:avLst/>
              </a:prstGeom>
              <a:blipFill>
                <a:blip r:embed="rId3"/>
                <a:stretch>
                  <a:fillRect b="-1194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41C9E77-848E-4550-A494-572F61D78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1" t="70859" r="19941" b="6952"/>
          <a:stretch/>
        </p:blipFill>
        <p:spPr>
          <a:xfrm>
            <a:off x="6697841" y="3260187"/>
            <a:ext cx="5279044" cy="19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9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114</TotalTime>
  <Words>61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Trebuchet MS</vt:lpstr>
      <vt:lpstr>Berlín</vt:lpstr>
      <vt:lpstr>SEGUNDO EXAMEN PARCIAL</vt:lpstr>
      <vt:lpstr>Método numérico Newton-Raphson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EXAMEN PARCIAL</dc:title>
  <dc:creator>Nicolás Poyón</dc:creator>
  <cp:lastModifiedBy>Nicolás Poyón</cp:lastModifiedBy>
  <cp:revision>11</cp:revision>
  <dcterms:created xsi:type="dcterms:W3CDTF">2022-05-04T03:15:13Z</dcterms:created>
  <dcterms:modified xsi:type="dcterms:W3CDTF">2022-05-04T05:09:55Z</dcterms:modified>
</cp:coreProperties>
</file>