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1193" r:id="rId2"/>
    <p:sldId id="1194" r:id="rId3"/>
    <p:sldId id="119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FC9ABB-AE77-4241-8AED-50F63571E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7A5C0-26C0-4752-9FA7-50ECC4D2D9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AC58-118C-4B67-8A96-728A234D97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0BA4-D169-46E7-B48E-7AD3DD46F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A2D8-FB8D-4639-ADBF-6943A26143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4A14-3376-4C9B-B07D-4127B683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7FDA-2ABC-49FD-802A-2C560D7C349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8E6A-AB0F-48A0-AD19-F1E2A35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8" y="1244600"/>
            <a:ext cx="11872912" cy="4978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B8614D-E61E-44BB-BC80-A49FAD4345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877D-FFEC-4B38-B0CB-6627C4AB76B9}" type="datetimeFigureOut">
              <a:rPr lang="es-CO" smtClean="0"/>
              <a:t>19/11/2021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1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n 3">
            <a:extLst>
              <a:ext uri="{FF2B5EF4-FFF2-40B4-BE49-F238E27FC236}">
                <a16:creationId xmlns:a16="http://schemas.microsoft.com/office/drawing/2014/main" id="{98E0C16D-9B53-43F3-9793-1D606E2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"/>
            <a:ext cx="91440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E1C6BAA-BBDE-443C-9173-66253645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289" y="2352675"/>
            <a:ext cx="5455444" cy="21186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BLOQUE T1:  Explorar, preparar y explotar datos</a:t>
            </a:r>
          </a:p>
          <a:p>
            <a:pPr eaLnBrk="1" hangingPunct="1">
              <a:defRPr/>
            </a:pPr>
            <a:endParaRPr lang="es-ES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RUTA DE CIENCIA DE DATOS </a:t>
            </a: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NUEVA EPS </a:t>
            </a:r>
            <a:endParaRPr lang="es-CO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EF5B0-CE75-42C3-B509-19F12B7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1252989"/>
            <a:ext cx="11089722" cy="584200"/>
          </a:xfrm>
        </p:spPr>
        <p:txBody>
          <a:bodyPr>
            <a:normAutofit/>
          </a:bodyPr>
          <a:lstStyle/>
          <a:p>
            <a:r>
              <a:rPr lang="es-419" sz="2800" dirty="0"/>
              <a:t>Agenda del día</a:t>
            </a:r>
            <a:endParaRPr lang="en-US" sz="28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F2F2081-F70B-4D0E-814F-CFC9F2393265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s-419" dirty="0"/>
              <a:t>Presentación de la tarea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 20min</a:t>
            </a: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Actividad exploración y transformación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 60min</a:t>
            </a: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b="1" dirty="0">
              <a:solidFill>
                <a:schemeClr val="bg1"/>
              </a:solidFill>
              <a:highlight>
                <a:srgbClr val="800080"/>
              </a:highlight>
              <a:latin typeface="Arial Nov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Desarrollo guiado actividad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 30min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Limpieza de datos y preprocesamiento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 45min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dirty="0"/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04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1108972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2. Actividad exploración y transformación 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136449"/>
            <a:ext cx="10906878" cy="3931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Leer el </a:t>
            </a:r>
            <a:r>
              <a:rPr lang="es-419" i="1" dirty="0" err="1"/>
              <a:t>dataset</a:t>
            </a:r>
            <a:r>
              <a:rPr lang="es-419" dirty="0"/>
              <a:t> clientes-nueva-</a:t>
            </a:r>
            <a:r>
              <a:rPr lang="es-419" dirty="0" err="1"/>
              <a:t>eps</a:t>
            </a:r>
            <a:r>
              <a:rPr lang="es-419" dirty="0"/>
              <a:t> y responder:</a:t>
            </a:r>
          </a:p>
          <a:p>
            <a:pPr marL="342900" indent="-342900">
              <a:buAutoNum type="arabicPeriod"/>
            </a:pP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Haga una descripción de cada variable e indique su tipo de dato y escala de medida. Indique si hay duplicados o valores nulos.</a:t>
            </a:r>
          </a:p>
          <a:p>
            <a:pPr marL="342900" indent="-342900">
              <a:buAutoNum type="arabicPeriod"/>
            </a:pP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Cree una nueva variable calculando la edad de cada cliente de acuerdo a su fecha de nacimiento.</a:t>
            </a:r>
          </a:p>
          <a:p>
            <a:pPr marL="342900" indent="-342900">
              <a:buAutoNum type="arabicPeriod"/>
            </a:pP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Realice un grafico de la distribución de la variable edad.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¿Cuál es el cliente de mayor edad en el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?, ¿Cuál es la edad media?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Explique cómo sería un dato inválido en el campo email y celular.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Calcule la proporción de clientes en cada estrato.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Realice una agrupación por estrato y nivel educativo, haga un conteo para cada categoría.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Realice una agrupación por estrato y nivel educativo, haga las siguientes agregaciones por categoría para la variable reporta ingresos: media, mínimo y máximo.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Realice un gráfico de tipo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boxplot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UNICAMENTE para el nivel de estudios 'UNIV. SUPERIOR', en el eje x utilice la columna ‘estrato’ y en el eje y la columna ‘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reporta_ingresos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’.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Realice un grafico de barras con la variable </a:t>
            </a:r>
            <a:r>
              <a:rPr lang="es-ES" dirty="0" err="1">
                <a:solidFill>
                  <a:srgbClr val="FF0000"/>
                </a:solidFill>
              </a:rPr>
              <a:t>fecha_ingreso</a:t>
            </a:r>
            <a:r>
              <a:rPr lang="es-ES" dirty="0">
                <a:solidFill>
                  <a:srgbClr val="FF0000"/>
                </a:solidFill>
              </a:rPr>
              <a:t>, donde el eje x sea el año y el eje y sea la cantidad de ingresos para ese año.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Cree una columna que se llame ‘</a:t>
            </a:r>
            <a:r>
              <a:rPr lang="es-ES" dirty="0" err="1">
                <a:solidFill>
                  <a:srgbClr val="FF0000"/>
                </a:solidFill>
              </a:rPr>
              <a:t>indicador_actualizacion</a:t>
            </a:r>
            <a:r>
              <a:rPr lang="es-ES" dirty="0">
                <a:solidFill>
                  <a:srgbClr val="FF0000"/>
                </a:solidFill>
              </a:rPr>
              <a:t>’ que por fila aplique una función que tome ‘</a:t>
            </a:r>
            <a:r>
              <a:rPr lang="es-ES" dirty="0" err="1">
                <a:solidFill>
                  <a:srgbClr val="FF0000"/>
                </a:solidFill>
              </a:rPr>
              <a:t>fecha_registro</a:t>
            </a:r>
            <a:r>
              <a:rPr lang="es-ES" dirty="0">
                <a:solidFill>
                  <a:srgbClr val="FF0000"/>
                </a:solidFill>
              </a:rPr>
              <a:t>’ y ‘</a:t>
            </a:r>
            <a:r>
              <a:rPr lang="es-ES" dirty="0" err="1">
                <a:solidFill>
                  <a:srgbClr val="FF0000"/>
                </a:solidFill>
              </a:rPr>
              <a:t>fecha_actualización</a:t>
            </a:r>
            <a:r>
              <a:rPr lang="es-ES" dirty="0">
                <a:solidFill>
                  <a:srgbClr val="FF0000"/>
                </a:solidFill>
              </a:rPr>
              <a:t>’, y realice el siguiente cálculo condicional: Si las dos columnas son iguales y </a:t>
            </a:r>
            <a:r>
              <a:rPr lang="es-ES" dirty="0" err="1">
                <a:solidFill>
                  <a:srgbClr val="FF0000"/>
                </a:solidFill>
              </a:rPr>
              <a:t>fecha_registro</a:t>
            </a:r>
            <a:r>
              <a:rPr lang="es-ES" dirty="0">
                <a:solidFill>
                  <a:srgbClr val="FF0000"/>
                </a:solidFill>
              </a:rPr>
              <a:t> es menor a 6 meses a la fecha asigne el valor ‘NUEVO USUARIO’, si son iguales y la ‘</a:t>
            </a:r>
            <a:r>
              <a:rPr lang="es-ES" dirty="0" err="1">
                <a:solidFill>
                  <a:srgbClr val="FF0000"/>
                </a:solidFill>
              </a:rPr>
              <a:t>fecha_registro</a:t>
            </a:r>
            <a:r>
              <a:rPr lang="es-ES" dirty="0">
                <a:solidFill>
                  <a:srgbClr val="FF0000"/>
                </a:solidFill>
              </a:rPr>
              <a:t>’ es mayor a 6 meses asigne el valor ‘USUARIO DESACTUALIZADO’, si la diferencia entre fechas es mayor a 6 meses y la fecha registro es mayor a 6 meses respecto a la fecha actual asigne el valor ‘USUARIO DESACTUALIZADO’ en el resto de los casos asigne el valor ‘USUARIO ACTUALIZADO’.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Calcule el indicador de actualización como (USUARIOS ACTUALIZADOS/(USUARIOS ACTUALIZADOS + USUARIOS DESACTUALIZADOS))*100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0018668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412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Nova</vt:lpstr>
      <vt:lpstr>Calibri</vt:lpstr>
      <vt:lpstr>Calibri Light</vt:lpstr>
      <vt:lpstr>1_Tema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TORRES</dc:creator>
  <cp:lastModifiedBy>David Alberto Rodriguez Gutierrez</cp:lastModifiedBy>
  <cp:revision>12</cp:revision>
  <dcterms:created xsi:type="dcterms:W3CDTF">2020-10-05T19:50:52Z</dcterms:created>
  <dcterms:modified xsi:type="dcterms:W3CDTF">2021-11-19T20:45:36Z</dcterms:modified>
</cp:coreProperties>
</file>