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eague Spartan Medium"/>
      <p:regular r:id="rId15"/>
      <p:bold r:id="rId16"/>
    </p:embeddedFont>
    <p:embeddedFont>
      <p:font typeface="League Spartan"/>
      <p:regular r:id="rId17"/>
      <p:bold r:id="rId18"/>
    </p:embeddedFont>
    <p:embeddedFont>
      <p:font typeface="Inter"/>
      <p:regular r:id="rId19"/>
      <p:bold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Open Sans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italic.fntdata"/><Relationship Id="rId30" Type="http://schemas.openxmlformats.org/officeDocument/2006/relationships/font" Target="fonts/OpenSans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regular.fntdata"/><Relationship Id="rId14" Type="http://schemas.openxmlformats.org/officeDocument/2006/relationships/slide" Target="slides/slide8.xml"/><Relationship Id="rId17" Type="http://schemas.openxmlformats.org/officeDocument/2006/relationships/font" Target="fonts/LeagueSpartan-regular.fntdata"/><Relationship Id="rId16" Type="http://schemas.openxmlformats.org/officeDocument/2006/relationships/font" Target="fonts/LeagueSpartanMedium-bold.fntdata"/><Relationship Id="rId19" Type="http://schemas.openxmlformats.org/officeDocument/2006/relationships/font" Target="fonts/Inter-regular.fntdata"/><Relationship Id="rId18" Type="http://schemas.openxmlformats.org/officeDocument/2006/relationships/font" Target="fonts/LeagueSpart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5665634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5665634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56656348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56656348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56656348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56656348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56656348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56656348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56656348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56656348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SLIDES_API56656348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SLIDES_API56656348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56656348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56656348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SLIDES_API56656348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SLIDES_API56656348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los ataques de tiburones en Florida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presentación proporciona un análisis de los ataques de tiburones en Florida, con el objetivo de identificar los factores que influyen en su frecuencia y ubicación, evaluar la probabilidad real de ataques y promover el turismo seguro.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presentación se centra en la relación entre los ataques y los factores socioambientales y turísticos, las estadísticas de ataques de tiburones y los modelos de aprendizaje automático. Los hallazgos subrayan la importancia de la prevención y la seguridad en las áreas de riesgo de ataques de tiburones y el apoyo a la coexistencia entre los seres humanos y la vida marina.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los ataques de tiburones en Florida</a:t>
            </a:r>
            <a:endParaRPr/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análisis se centra en Florida, donde el miedo a los ataques de tiburones ha afectado negativamente al turismo y a la economía local. Las autoridades y agencias de turismo buscan comprender y mitigar estos impactos, mientras que la población y los turistas buscan seguridad para sus actividades recreativas.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421" r="33421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del análisis</a:t>
            </a:r>
            <a:endParaRPr/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objetivo es analizar los patrones de ataque de tiburones desde 1900 hasta 2017 para identificar factores que influyen en su frecuencia y ubicación, como la actividad de las víctimas y las condiciones ambientales. Busca evaluar la probabilidad real de ataques con el fin de aliviar los temores y promover un turismo seguro.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Impacto comercial</a:t>
            </a:r>
            <a:endParaRPr/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Desde el punto de vista comercial, el análisis tiene como objetivo restaurar la confianza en la seguridad de las playas, revitalizar el turismo y la economía.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Las medidas preventivas basadas en datos pueden mejorar la seguridad y reducir los riesgos para los seres humanos y los tiburones.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 de factores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investigará la relación entre los ataques y los factores socioambientales y turísticos. El análisis proporcionará información para tomar decisiones informadas y promover la coexistencia entre los seres humanos y la vida marina, apoyando la conservación y el desarrollo del turismo.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Estadísticas de ataques de tiburones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1900 a 2017, se notificaron un promedio de 45,84 ataques de tiburones al año, con un aumento reciente, posiblemente debido a las mejoras en el mantenimiento de registros. Estados Unidos, Australia y Sudáfrica lideran las incidencias, que podrían estar influenciadas por la densidad de tiburones y la frecuencia de las actividades acuáticas. Las víctimas suelen ser jóvenes, con una edad media de 27 años, y la mayoría de los ataques no son provocados, vinculados a actividades como el surf y la natación. Los hombres son los más afectados, con un 89,5% de los casos.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3" r="31230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39" name="Google Shape;239;p3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Ataques de tiburones en Florida</a:t>
            </a:r>
            <a:endParaRPr/>
          </a:p>
        </p:txBody>
      </p:sp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Florida, la tendencia es similar, con un pico en 2003 y una edad promedio de las víctimas de 25 años.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mayoría de los ataques no son mortales, con 923 incidentes no mortales frente a 53 mortales, lo que sugiere un bajo riesgo de muerte.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surf es la actividad más asociada con los ataques en Florida, seguida de la natación y otras categorías.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Las agresiones afectan principalmente a los hombres, con 839 casos frente a 148 en las mujeres.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aprendizaje automático</a:t>
            </a:r>
            <a:endParaRPr/>
          </a:p>
        </p:txBody>
      </p:sp>
      <p:sp>
        <p:nvSpPr>
          <p:cNvPr id="246" name="Google Shape;246;p3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modelos de aprendizaje automático, como Logistic Regression y Random Forest, mostraron una precisión de hasta el 82% en la predicción de incidentes no fatales, pero menor para los fatales. La precisión disminuyó en Florida, lo que pone de relieve la necesidad de modelos adaptados a la región. Estos hallazgos subrayan la importancia de la prevención y la seguridad en las zonas de riesgo de ataques de tiburones.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