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163D-5866-4DDB-B6EE-51D0E340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BF252-D1A2-43D7-AC8F-0E4DA621F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1AC3-716F-48D5-8E12-AB85DF55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B2EE-0862-4496-9D2A-716C3609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9C21A-DE1E-423E-B6FA-8A7B6C3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2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6E1C-EE64-47B8-A338-7E1FD090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741B-7753-4ED4-B47A-F1E09F193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0406-BF26-4180-8C44-48989383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4640-E326-4CD2-890B-0CF8ED04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E4BB-B18D-4B3D-A8CC-D58D41B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13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61ACE-FE55-4FF5-92C0-3A64D0AC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58509-1103-4A82-9F6E-AC1BD8869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B3E5-BDFF-4C6A-A5AF-29FB1B21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D411F-1A50-4E87-BCFC-B8B272C8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3A4F-64F3-4751-A2C7-A5488FDA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57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2102-6712-487A-8FFE-AA5A7047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F735-AE4F-487B-86F6-97E99B69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1224F-80DC-4657-AA10-792A39D6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20F89-8394-4A6C-A163-80CB4F5A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B2D9-3A72-4F09-8CF5-9EC66240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65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D445-0C15-4FD8-9259-21467B2A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48FF-A8AB-4F08-A7EA-221127F7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CD57-8C4F-4AF9-A980-DBD51B4E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8D0B-C5A2-4C5D-9EC8-02B6056E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DAB0-DECF-48B5-A0F4-9136CD0B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4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B222-FBDF-4B38-A144-8D8C9EAA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5F7D-3784-40E5-949C-E7B3B25F3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34DEF-C04A-4A99-94A7-72A573976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7D65-3B77-45D0-BBB5-AF9D5FA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F9566-C853-45DA-AC30-EC83C1F2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49AA-D5B5-4081-9451-51C32F7C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791A-6422-4ADE-A6FA-6D6F9130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D940-997A-4CAD-AD76-244F4949E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DF9CB-D680-4D8E-B50C-5A4FA1CCB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74CB-B29E-4B38-A284-E203BA38F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CBC10-8426-4D7F-A2CD-68A82BE67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BA891-C395-473E-B042-A98534A5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95334-78F4-4161-8DA4-7A0DFC25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B94D5-8864-4257-874E-3B7A52F1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38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F8B1-6E8D-4EC7-A685-6E5C04D6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E9850-97F1-4BF7-A3DF-D7413D47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22C23-34CE-43EB-9CD7-4A0C8C51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D402E-579F-43FF-86A5-C446F734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70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3DDAB-CCF1-4332-9A1F-CC03771C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85AEB-43E9-49BC-9690-9106258A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2302E-1828-497E-9337-1D4BAB7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3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3104-4332-4B40-A2B3-24218B35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E748-28BF-496B-A688-09E01784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478B1-727A-4986-814C-E386E4639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90CA5-48EE-4808-9799-ABB4F7D8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7229E-AF37-4CE2-81C7-EB4EBD7D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FA20-22FC-4287-92B7-43AEA012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51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2C76-3F61-4A45-9908-EC0714B7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E1487-D296-47A1-8644-7BBF34BC6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3F513-1EDC-4D4E-AB82-EFE31277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4300F-7C9A-4A14-81EB-F13590AA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E1534-ACA0-4287-80D8-2B21832D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BD211-33B3-4C27-9DF1-87598B69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19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9A348-B8EE-4F78-B8D7-EC432E91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67FD-B372-4782-8195-A284307E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5C7D-F2EA-4158-9FD7-DEFD17526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7454-546F-48D6-8133-F7F2DCE91C5D}" type="datetimeFigureOut">
              <a:rPr lang="en-CA" smtClean="0"/>
              <a:t>2018-01-19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8E61-653C-497F-ADBE-7662ADE34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34D6-2B35-4598-8216-694C3169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4DCB9-0781-418F-9BAF-F2216386D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46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1CED006-02CF-48A7-A5E8-28073C2D1DEB}"/>
              </a:ext>
            </a:extLst>
          </p:cNvPr>
          <p:cNvGrpSpPr/>
          <p:nvPr/>
        </p:nvGrpSpPr>
        <p:grpSpPr>
          <a:xfrm>
            <a:off x="2178734" y="1444020"/>
            <a:ext cx="7651232" cy="4099812"/>
            <a:chOff x="1345017" y="915102"/>
            <a:chExt cx="7651232" cy="409981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54885E5-5DAA-4CFF-A0CA-207096640251}"/>
                </a:ext>
              </a:extLst>
            </p:cNvPr>
            <p:cNvCxnSpPr>
              <a:cxnSpLocks/>
              <a:stCxn id="6" idx="3"/>
              <a:endCxn id="11" idx="2"/>
            </p:cNvCxnSpPr>
            <p:nvPr/>
          </p:nvCxnSpPr>
          <p:spPr>
            <a:xfrm>
              <a:off x="3428999" y="1593554"/>
              <a:ext cx="946299" cy="602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7DBB90-5C6B-4772-8DD2-7B350C7C7C90}"/>
                </a:ext>
              </a:extLst>
            </p:cNvPr>
            <p:cNvSpPr txBox="1"/>
            <p:nvPr/>
          </p:nvSpPr>
          <p:spPr>
            <a:xfrm>
              <a:off x="1626222" y="915102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u="sng" dirty="0">
                  <a:latin typeface="Raleway" panose="020B0503030101060003" pitchFamily="34" charset="0"/>
                </a:rPr>
                <a:t>World views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ECA365-CC4B-42B3-ABC0-90F875CBCA85}"/>
                </a:ext>
              </a:extLst>
            </p:cNvPr>
            <p:cNvSpPr/>
            <p:nvPr/>
          </p:nvSpPr>
          <p:spPr>
            <a:xfrm>
              <a:off x="1345018" y="1327666"/>
              <a:ext cx="2083981" cy="5317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Raleway" panose="020B0503030101060003" pitchFamily="34" charset="0"/>
                </a:rPr>
                <a:t>Public health</a:t>
              </a:r>
            </a:p>
            <a:p>
              <a:pPr algn="ctr"/>
              <a:r>
                <a:rPr lang="en-CA" sz="1200" dirty="0">
                  <a:latin typeface="Raleway" panose="020B0503030101060003" pitchFamily="34" charset="0"/>
                </a:rPr>
                <a:t>(e.g. drinking, swimming)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6CD14F-E723-405B-B638-BB29A0FF5B23}"/>
                </a:ext>
              </a:extLst>
            </p:cNvPr>
            <p:cNvSpPr/>
            <p:nvPr/>
          </p:nvSpPr>
          <p:spPr>
            <a:xfrm>
              <a:off x="1345017" y="1945906"/>
              <a:ext cx="2083981" cy="5317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Raleway" panose="020B0503030101060003" pitchFamily="34" charset="0"/>
                </a:rPr>
                <a:t>Industrial</a:t>
              </a:r>
            </a:p>
            <a:p>
              <a:pPr algn="ctr"/>
              <a:r>
                <a:rPr lang="en-CA" sz="1200" dirty="0">
                  <a:latin typeface="Raleway" panose="020B0503030101060003" pitchFamily="34" charset="0"/>
                </a:rPr>
                <a:t>(e.g. livestock, irrigation)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521F04-DF9E-4000-AA94-EB09A2C3161E}"/>
                </a:ext>
              </a:extLst>
            </p:cNvPr>
            <p:cNvSpPr/>
            <p:nvPr/>
          </p:nvSpPr>
          <p:spPr>
            <a:xfrm>
              <a:off x="1345017" y="2564146"/>
              <a:ext cx="2083981" cy="5317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Raleway" panose="020B0503030101060003" pitchFamily="34" charset="0"/>
                </a:rPr>
                <a:t>Ecological</a:t>
              </a:r>
            </a:p>
            <a:p>
              <a:pPr algn="ctr"/>
              <a:r>
                <a:rPr lang="en-CA" sz="1200" dirty="0">
                  <a:latin typeface="Raleway" panose="020B0503030101060003" pitchFamily="34" charset="0"/>
                </a:rPr>
                <a:t>(e.g. Eutrophication)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265D21-43E6-4102-A436-A0421F4ACFA9}"/>
                </a:ext>
              </a:extLst>
            </p:cNvPr>
            <p:cNvCxnSpPr>
              <a:cxnSpLocks/>
              <a:stCxn id="7" idx="3"/>
              <a:endCxn id="11" idx="2"/>
            </p:cNvCxnSpPr>
            <p:nvPr/>
          </p:nvCxnSpPr>
          <p:spPr>
            <a:xfrm flipV="1">
              <a:off x="3428998" y="2195624"/>
              <a:ext cx="946300" cy="161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7CA220-BDAF-41A3-8B75-C28EFB23AE81}"/>
                </a:ext>
              </a:extLst>
            </p:cNvPr>
            <p:cNvCxnSpPr>
              <a:cxnSpLocks/>
              <a:stCxn id="8" idx="3"/>
              <a:endCxn id="11" idx="2"/>
            </p:cNvCxnSpPr>
            <p:nvPr/>
          </p:nvCxnSpPr>
          <p:spPr>
            <a:xfrm flipV="1">
              <a:off x="3428998" y="2195624"/>
              <a:ext cx="946300" cy="634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7451A6-5882-4DAF-A7BF-AFA5D7F5A529}"/>
                </a:ext>
              </a:extLst>
            </p:cNvPr>
            <p:cNvSpPr/>
            <p:nvPr/>
          </p:nvSpPr>
          <p:spPr>
            <a:xfrm>
              <a:off x="4375298" y="1754372"/>
              <a:ext cx="1291856" cy="882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latin typeface="Raleway" panose="020B0503030101060003" pitchFamily="34" charset="0"/>
                </a:rPr>
                <a:t>Water</a:t>
              </a:r>
            </a:p>
            <a:p>
              <a:pPr algn="ctr"/>
              <a:r>
                <a:rPr lang="en-CA" sz="1500" dirty="0">
                  <a:latin typeface="Raleway" panose="020B0503030101060003" pitchFamily="34" charset="0"/>
                </a:rPr>
                <a:t>Quality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389853-8ADA-422A-90F8-637BEEBB7AC4}"/>
                </a:ext>
              </a:extLst>
            </p:cNvPr>
            <p:cNvSpPr txBox="1"/>
            <p:nvPr/>
          </p:nvSpPr>
          <p:spPr>
            <a:xfrm>
              <a:off x="6232757" y="1076066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u="sng" dirty="0">
                  <a:latin typeface="Raleway" panose="020B0503030101060003" pitchFamily="34" charset="0"/>
                </a:rPr>
                <a:t>Ecoservices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3A3A5-40F0-4077-9F7F-E029C8B9116D}"/>
                </a:ext>
              </a:extLst>
            </p:cNvPr>
            <p:cNvSpPr txBox="1"/>
            <p:nvPr/>
          </p:nvSpPr>
          <p:spPr>
            <a:xfrm>
              <a:off x="6364203" y="1408888"/>
              <a:ext cx="131157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Raleway" panose="020B0503030101060003" pitchFamily="34" charset="0"/>
                </a:rPr>
                <a:t>Drinking</a:t>
              </a:r>
            </a:p>
            <a:p>
              <a:r>
                <a:rPr lang="en-CA" dirty="0">
                  <a:latin typeface="Raleway" panose="020B0503030101060003" pitchFamily="34" charset="0"/>
                </a:rPr>
                <a:t>Livestock</a:t>
              </a:r>
            </a:p>
            <a:p>
              <a:r>
                <a:rPr lang="en-CA" dirty="0">
                  <a:latin typeface="Raleway" panose="020B0503030101060003" pitchFamily="34" charset="0"/>
                </a:rPr>
                <a:t>Irrigation</a:t>
              </a:r>
            </a:p>
            <a:p>
              <a:r>
                <a:rPr lang="en-CA" dirty="0">
                  <a:latin typeface="Raleway" panose="020B0503030101060003" pitchFamily="34" charset="0"/>
                </a:rPr>
                <a:t>Swimming</a:t>
              </a:r>
            </a:p>
            <a:p>
              <a:r>
                <a:rPr lang="en-CA" dirty="0">
                  <a:latin typeface="Raleway" panose="020B0503030101060003" pitchFamily="34" charset="0"/>
                </a:rPr>
                <a:t>Aesthetic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A94936-CBE5-4DC7-AE28-60F824817131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667154" y="1613489"/>
              <a:ext cx="715081" cy="5821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560640-0173-4198-85C0-0E108D04F713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667154" y="1859442"/>
              <a:ext cx="715081" cy="336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0042CE-DD4E-42A0-8A5D-512FC6428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8138" y="2153218"/>
              <a:ext cx="724097" cy="58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EC1702-862E-4A4F-993B-1ACE65668C33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5667154" y="2195624"/>
              <a:ext cx="724097" cy="234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12762B-B5E8-4C18-AE67-85514A54FA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7154" y="2206181"/>
              <a:ext cx="715081" cy="4480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89305-D755-4040-BA27-2A9FC6E3209B}"/>
                </a:ext>
              </a:extLst>
            </p:cNvPr>
            <p:cNvSpPr txBox="1"/>
            <p:nvPr/>
          </p:nvSpPr>
          <p:spPr>
            <a:xfrm>
              <a:off x="7920413" y="1060132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u="sng" dirty="0">
                  <a:latin typeface="Raleway" panose="020B0503030101060003" pitchFamily="34" charset="0"/>
                </a:rPr>
                <a:t>Metrics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548E34-254B-4631-B267-07B74514FC2F}"/>
                </a:ext>
              </a:extLst>
            </p:cNvPr>
            <p:cNvSpPr txBox="1"/>
            <p:nvPr/>
          </p:nvSpPr>
          <p:spPr>
            <a:xfrm>
              <a:off x="7703587" y="2755321"/>
              <a:ext cx="1292662" cy="225959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CA" dirty="0">
                  <a:latin typeface="Raleway" panose="020B0503030101060003" pitchFamily="34" charset="0"/>
                </a:rPr>
                <a:t>Heavy metals</a:t>
              </a:r>
            </a:p>
            <a:p>
              <a:pPr algn="r"/>
              <a:r>
                <a:rPr lang="en-CA" dirty="0">
                  <a:latin typeface="Raleway" panose="020B0503030101060003" pitchFamily="34" charset="0"/>
                </a:rPr>
                <a:t>Pesticides</a:t>
              </a:r>
            </a:p>
            <a:p>
              <a:pPr algn="r"/>
              <a:r>
                <a:rPr lang="en-CA" dirty="0">
                  <a:latin typeface="Raleway" panose="020B0503030101060003" pitchFamily="34" charset="0"/>
                </a:rPr>
                <a:t>Fecal contamination</a:t>
              </a:r>
            </a:p>
            <a:p>
              <a:pPr algn="r"/>
              <a:r>
                <a:rPr lang="en-CA" dirty="0">
                  <a:latin typeface="Raleway" panose="020B0503030101060003" pitchFamily="34" charset="0"/>
                </a:rPr>
                <a:t>Eutrophication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A2F65A-F4DF-4B12-A5C0-5CDE658792B2}"/>
                </a:ext>
              </a:extLst>
            </p:cNvPr>
            <p:cNvSpPr/>
            <p:nvPr/>
          </p:nvSpPr>
          <p:spPr>
            <a:xfrm>
              <a:off x="7864578" y="1482119"/>
              <a:ext cx="144000" cy="7985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6F3CE3-E116-46B8-B0A6-875B7B38BA9D}"/>
                </a:ext>
              </a:extLst>
            </p:cNvPr>
            <p:cNvSpPr/>
            <p:nvPr/>
          </p:nvSpPr>
          <p:spPr>
            <a:xfrm>
              <a:off x="8135030" y="1482118"/>
              <a:ext cx="144000" cy="7985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A32883-3FAC-44CC-93AD-A6E4F9347221}"/>
                </a:ext>
              </a:extLst>
            </p:cNvPr>
            <p:cNvSpPr/>
            <p:nvPr/>
          </p:nvSpPr>
          <p:spPr>
            <a:xfrm>
              <a:off x="8405482" y="1482117"/>
              <a:ext cx="144000" cy="9955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CD4F11-61E0-4EC2-A7A7-FCD3BE611007}"/>
                </a:ext>
              </a:extLst>
            </p:cNvPr>
            <p:cNvSpPr/>
            <p:nvPr/>
          </p:nvSpPr>
          <p:spPr>
            <a:xfrm>
              <a:off x="8701881" y="2564146"/>
              <a:ext cx="155039" cy="1943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83727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Fortin St-Gelais</dc:creator>
  <cp:lastModifiedBy>Nicolas Fortin St-Gelais</cp:lastModifiedBy>
  <cp:revision>1</cp:revision>
  <dcterms:created xsi:type="dcterms:W3CDTF">2018-01-19T22:35:03Z</dcterms:created>
  <dcterms:modified xsi:type="dcterms:W3CDTF">2018-01-19T22:35:25Z</dcterms:modified>
</cp:coreProperties>
</file>