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0933076" r:id="rId2"/>
    <p:sldId id="195093307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147949" y="810036"/>
            <a:ext cx="7025667" cy="4041882"/>
            <a:chOff x="1054933" y="2238601"/>
            <a:chExt cx="4887901" cy="2885310"/>
          </a:xfrm>
        </p:grpSpPr>
        <p:sp>
          <p:nvSpPr>
            <p:cNvPr id="8" name="tx8"/>
            <p:cNvSpPr/>
            <p:nvPr/>
          </p:nvSpPr>
          <p:spPr>
            <a:xfrm>
              <a:off x="2715878" y="2661865"/>
              <a:ext cx="13970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36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13339" y="2829134"/>
              <a:ext cx="20955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955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425162" y="3173287"/>
              <a:ext cx="13970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17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023404" y="3721093"/>
              <a:ext cx="69850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89089" y="3285910"/>
              <a:ext cx="6985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tx16"/>
            <p:cNvSpPr/>
            <p:nvPr/>
          </p:nvSpPr>
          <p:spPr>
            <a:xfrm>
              <a:off x="1445064" y="3721093"/>
              <a:ext cx="27940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1992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212926" y="4303673"/>
              <a:ext cx="27940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1906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40250" y="4525389"/>
              <a:ext cx="6985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83350" y="3571016"/>
              <a:ext cx="27940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2129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72555" y="5027471"/>
              <a:ext cx="27940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6249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054933" y="2662064"/>
              <a:ext cx="403342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aquatic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59955" y="2661865"/>
              <a:ext cx="682879" cy="1271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oligotrophic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13150" y="2266581"/>
              <a:ext cx="302728" cy="99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swim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48191" y="2238601"/>
              <a:ext cx="690587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mesotrophic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88FD330-7A60-4B2B-8119-687A07EC9009}"/>
              </a:ext>
            </a:extLst>
          </p:cNvPr>
          <p:cNvSpPr/>
          <p:nvPr/>
        </p:nvSpPr>
        <p:spPr>
          <a:xfrm rot="19484236">
            <a:off x="1919785" y="1899839"/>
            <a:ext cx="4938372" cy="14165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1641D5-FED1-43AD-8951-5FE1F77DF5E9}"/>
              </a:ext>
            </a:extLst>
          </p:cNvPr>
          <p:cNvSpPr/>
          <p:nvPr/>
        </p:nvSpPr>
        <p:spPr>
          <a:xfrm rot="19484236">
            <a:off x="3027251" y="2858431"/>
            <a:ext cx="4938372" cy="151312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E16D85-252D-4536-B38B-065D49C4F6E8}"/>
              </a:ext>
            </a:extLst>
          </p:cNvPr>
          <p:cNvSpPr/>
          <p:nvPr/>
        </p:nvSpPr>
        <p:spPr>
          <a:xfrm rot="3535733">
            <a:off x="2208340" y="2166413"/>
            <a:ext cx="3996085" cy="1208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7D09E2-53FE-4CE0-9A2A-FBE59EA14F72}"/>
              </a:ext>
            </a:extLst>
          </p:cNvPr>
          <p:cNvSpPr/>
          <p:nvPr/>
        </p:nvSpPr>
        <p:spPr>
          <a:xfrm rot="2748451">
            <a:off x="1016196" y="1839086"/>
            <a:ext cx="4378613" cy="28553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CEF1BB9C-68B1-44C4-A284-A67E4084A882}"/>
              </a:ext>
            </a:extLst>
          </p:cNvPr>
          <p:cNvSpPr/>
          <p:nvPr/>
        </p:nvSpPr>
        <p:spPr>
          <a:xfrm rot="5400000">
            <a:off x="4979226" y="1976752"/>
            <a:ext cx="3033133" cy="28865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7FD4CD-D285-4144-B04F-E97850266E3A}"/>
              </a:ext>
            </a:extLst>
          </p:cNvPr>
          <p:cNvSpPr txBox="1"/>
          <p:nvPr/>
        </p:nvSpPr>
        <p:spPr>
          <a:xfrm>
            <a:off x="7900743" y="418965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Oligotrophic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8985AA-FBEE-4695-9E0C-73E467C29BD7}"/>
              </a:ext>
            </a:extLst>
          </p:cNvPr>
          <p:cNvSpPr txBox="1"/>
          <p:nvPr/>
        </p:nvSpPr>
        <p:spPr>
          <a:xfrm>
            <a:off x="7900743" y="307374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Mesotrophic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B03342-72AC-4772-B363-AA7959590B5E}"/>
              </a:ext>
            </a:extLst>
          </p:cNvPr>
          <p:cNvSpPr txBox="1"/>
          <p:nvPr/>
        </p:nvSpPr>
        <p:spPr>
          <a:xfrm>
            <a:off x="5936191" y="153411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Swimming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458D2-B4D1-4459-B53A-EBF24279EED8}"/>
              </a:ext>
            </a:extLst>
          </p:cNvPr>
          <p:cNvSpPr txBox="1"/>
          <p:nvPr/>
        </p:nvSpPr>
        <p:spPr>
          <a:xfrm>
            <a:off x="4034859" y="147326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Aquatic Life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323B4-D81D-4001-95FD-CEDF3CE82C91}"/>
              </a:ext>
            </a:extLst>
          </p:cNvPr>
          <p:cNvSpPr txBox="1"/>
          <p:nvPr/>
        </p:nvSpPr>
        <p:spPr>
          <a:xfrm>
            <a:off x="6354575" y="22355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5B02EB-FEA2-44EC-8612-C6D2EE53147B}"/>
              </a:ext>
            </a:extLst>
          </p:cNvPr>
          <p:cNvSpPr txBox="1"/>
          <p:nvPr/>
        </p:nvSpPr>
        <p:spPr>
          <a:xfrm>
            <a:off x="5252160" y="39076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22.5%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2F4BA-E5C9-40BA-B4F3-0DB1D266C635}"/>
              </a:ext>
            </a:extLst>
          </p:cNvPr>
          <p:cNvSpPr txBox="1"/>
          <p:nvPr/>
        </p:nvSpPr>
        <p:spPr>
          <a:xfrm>
            <a:off x="6326154" y="398622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2.5%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D43324-AF7F-45F1-9888-20134E7A80E2}"/>
              </a:ext>
            </a:extLst>
          </p:cNvPr>
          <p:cNvSpPr txBox="1"/>
          <p:nvPr/>
        </p:nvSpPr>
        <p:spPr>
          <a:xfrm>
            <a:off x="4142850" y="317861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137AC4-D718-40B9-BC1A-5E0460AF99C2}"/>
              </a:ext>
            </a:extLst>
          </p:cNvPr>
          <p:cNvSpPr txBox="1"/>
          <p:nvPr/>
        </p:nvSpPr>
        <p:spPr>
          <a:xfrm>
            <a:off x="4262653" y="40048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17.5%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DC38F4-2E61-4247-91FA-841B1DD5D148}"/>
              </a:ext>
            </a:extLst>
          </p:cNvPr>
          <p:cNvSpPr/>
          <p:nvPr/>
        </p:nvSpPr>
        <p:spPr>
          <a:xfrm rot="5400000">
            <a:off x="3237231" y="2010254"/>
            <a:ext cx="3051104" cy="28374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76243-26CA-4062-880A-4A7563388EAD}"/>
              </a:ext>
            </a:extLst>
          </p:cNvPr>
          <p:cNvSpPr txBox="1"/>
          <p:nvPr/>
        </p:nvSpPr>
        <p:spPr>
          <a:xfrm>
            <a:off x="6360274" y="317861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7.5%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F09DC7-EE26-4E45-AFF2-B0FE3A5DAA43}"/>
              </a:ext>
            </a:extLst>
          </p:cNvPr>
          <p:cNvSpPr txBox="1"/>
          <p:nvPr/>
        </p:nvSpPr>
        <p:spPr>
          <a:xfrm>
            <a:off x="5307988" y="320103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20%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F4BB97-613C-45FE-B84C-79618EA649AF}"/>
              </a:ext>
            </a:extLst>
          </p:cNvPr>
          <p:cNvSpPr txBox="1"/>
          <p:nvPr/>
        </p:nvSpPr>
        <p:spPr>
          <a:xfrm>
            <a:off x="7973447" y="208011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Eutrophic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B2E015-3CF8-4783-8F3C-9DD3501C20BF}"/>
              </a:ext>
            </a:extLst>
          </p:cNvPr>
          <p:cNvSpPr/>
          <p:nvPr/>
        </p:nvSpPr>
        <p:spPr>
          <a:xfrm>
            <a:off x="3339070" y="1899216"/>
            <a:ext cx="4599991" cy="1010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B36228-DB22-4598-9AFD-0D83351F9065}"/>
              </a:ext>
            </a:extLst>
          </p:cNvPr>
          <p:cNvSpPr/>
          <p:nvPr/>
        </p:nvSpPr>
        <p:spPr>
          <a:xfrm>
            <a:off x="3339069" y="2910145"/>
            <a:ext cx="4599991" cy="1010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CC549-DB0B-4676-AABF-46972D672020}"/>
              </a:ext>
            </a:extLst>
          </p:cNvPr>
          <p:cNvSpPr/>
          <p:nvPr/>
        </p:nvSpPr>
        <p:spPr>
          <a:xfrm>
            <a:off x="3342938" y="3925653"/>
            <a:ext cx="4599991" cy="1010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0BC3C-5057-47F7-B2A5-0923FDB0904F}"/>
              </a:ext>
            </a:extLst>
          </p:cNvPr>
          <p:cNvSpPr txBox="1"/>
          <p:nvPr/>
        </p:nvSpPr>
        <p:spPr>
          <a:xfrm>
            <a:off x="3339069" y="462333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Raleway" panose="020B0503030101060003" pitchFamily="34" charset="0"/>
              </a:rPr>
              <a:t>Share water quality potential (40 sites/16k)</a:t>
            </a:r>
          </a:p>
        </p:txBody>
      </p:sp>
    </p:spTree>
    <p:extLst>
      <p:ext uri="{BB962C8B-B14F-4D97-AF65-F5344CB8AC3E}">
        <p14:creationId xmlns:p14="http://schemas.microsoft.com/office/powerpoint/2010/main" val="3274746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43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Times New Roman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Nicolas Fortin St-Gelais</cp:lastModifiedBy>
  <cp:revision>17</cp:revision>
  <dcterms:created xsi:type="dcterms:W3CDTF">2013-11-21T15:46:01Z</dcterms:created>
  <dcterms:modified xsi:type="dcterms:W3CDTF">2018-02-05T21:53:02Z</dcterms:modified>
</cp:coreProperties>
</file>