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518340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5523" y="2512949"/>
              <a:ext cx="460248" cy="468175"/>
            </a:xfrm>
            <a:prstGeom prst="rect">
              <a:avLst/>
            </a:prstGeom>
            <a:solidFill>
              <a:srgbClr val="FF727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25523" y="2981124"/>
              <a:ext cx="460248" cy="468175"/>
            </a:xfrm>
            <a:prstGeom prst="rect">
              <a:avLst/>
            </a:prstGeom>
            <a:solidFill>
              <a:srgbClr val="FF6C6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25523" y="3449299"/>
              <a:ext cx="460248" cy="468175"/>
            </a:xfrm>
            <a:prstGeom prst="rect">
              <a:avLst/>
            </a:prstGeom>
            <a:solidFill>
              <a:srgbClr val="FF909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525523" y="3917474"/>
              <a:ext cx="460248" cy="468174"/>
            </a:xfrm>
            <a:prstGeom prst="rect">
              <a:avLst/>
            </a:prstGeom>
            <a:solidFill>
              <a:srgbClr val="FFA2A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25523" y="4385649"/>
              <a:ext cx="460248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25523" y="48538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85772" y="2512949"/>
              <a:ext cx="460248" cy="468175"/>
            </a:xfrm>
            <a:prstGeom prst="rect">
              <a:avLst/>
            </a:prstGeom>
            <a:solidFill>
              <a:srgbClr val="FF7C7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85772" y="2981124"/>
              <a:ext cx="460248" cy="468175"/>
            </a:xfrm>
            <a:prstGeom prst="rect">
              <a:avLst/>
            </a:prstGeom>
            <a:solidFill>
              <a:srgbClr val="FFAEA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85772" y="3449299"/>
              <a:ext cx="460248" cy="468175"/>
            </a:xfrm>
            <a:prstGeom prst="rect">
              <a:avLst/>
            </a:prstGeom>
            <a:solidFill>
              <a:srgbClr val="FF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85772" y="3917474"/>
              <a:ext cx="460248" cy="468174"/>
            </a:xfrm>
            <a:prstGeom prst="rect">
              <a:avLst/>
            </a:prstGeom>
            <a:solidFill>
              <a:srgbClr val="FFCEC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985772" y="4385649"/>
              <a:ext cx="460248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985772" y="48538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46020" y="2512949"/>
              <a:ext cx="460247" cy="468175"/>
            </a:xfrm>
            <a:prstGeom prst="rect">
              <a:avLst/>
            </a:prstGeom>
            <a:solidFill>
              <a:srgbClr val="FFECE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446020" y="2981124"/>
              <a:ext cx="460247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6020" y="3449299"/>
              <a:ext cx="460247" cy="468175"/>
            </a:xfrm>
            <a:prstGeom prst="rect">
              <a:avLst/>
            </a:prstGeom>
            <a:solidFill>
              <a:srgbClr val="FFEDE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6020" y="3917474"/>
              <a:ext cx="460247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46020" y="4385649"/>
              <a:ext cx="460247" cy="46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46020" y="4853824"/>
              <a:ext cx="460247" cy="468175"/>
            </a:xfrm>
            <a:prstGeom prst="rect">
              <a:avLst/>
            </a:prstGeom>
            <a:solidFill>
              <a:srgbClr val="FFBFB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06268" y="2512949"/>
              <a:ext cx="460248" cy="468175"/>
            </a:xfrm>
            <a:prstGeom prst="rect">
              <a:avLst/>
            </a:prstGeom>
            <a:solidFill>
              <a:srgbClr val="FFECE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06268" y="2981124"/>
              <a:ext cx="460248" cy="468175"/>
            </a:xfrm>
            <a:prstGeom prst="rect">
              <a:avLst/>
            </a:prstGeom>
            <a:solidFill>
              <a:srgbClr val="FFB8B8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06268" y="3449299"/>
              <a:ext cx="460248" cy="468175"/>
            </a:xfrm>
            <a:prstGeom prst="rect">
              <a:avLst/>
            </a:prstGeom>
            <a:solidFill>
              <a:srgbClr val="FFAB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06268" y="3917474"/>
              <a:ext cx="460248" cy="468174"/>
            </a:xfrm>
            <a:prstGeom prst="rect">
              <a:avLst/>
            </a:prstGeom>
            <a:solidFill>
              <a:srgbClr val="FF636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06268" y="4385649"/>
              <a:ext cx="460248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06268" y="48538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366516" y="2512949"/>
              <a:ext cx="460248" cy="468175"/>
            </a:xfrm>
            <a:prstGeom prst="rect">
              <a:avLst/>
            </a:prstGeom>
            <a:solidFill>
              <a:srgbClr val="FFF6F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366516" y="2981124"/>
              <a:ext cx="460248" cy="468175"/>
            </a:xfrm>
            <a:prstGeom prst="rect">
              <a:avLst/>
            </a:prstGeom>
            <a:solidFill>
              <a:srgbClr val="FFECE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366516" y="3449299"/>
              <a:ext cx="460248" cy="468175"/>
            </a:xfrm>
            <a:prstGeom prst="rect">
              <a:avLst/>
            </a:prstGeom>
            <a:solidFill>
              <a:srgbClr val="FFE4E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366516" y="3917474"/>
              <a:ext cx="460248" cy="468174"/>
            </a:xfrm>
            <a:prstGeom prst="rect">
              <a:avLst/>
            </a:prstGeom>
            <a:solidFill>
              <a:srgbClr val="FFF1F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366516" y="4385649"/>
              <a:ext cx="460248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366516" y="48538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26764" y="2512949"/>
              <a:ext cx="460247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26764" y="2981124"/>
              <a:ext cx="460247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26764" y="3449299"/>
              <a:ext cx="460247" cy="468175"/>
            </a:xfrm>
            <a:prstGeom prst="rect">
              <a:avLst/>
            </a:prstGeom>
            <a:solidFill>
              <a:srgbClr val="FFE0E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26764" y="3917474"/>
              <a:ext cx="460247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26764" y="4385649"/>
              <a:ext cx="460247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26764" y="4853824"/>
              <a:ext cx="460247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7012" y="2512949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7012" y="29811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7012" y="3449299"/>
              <a:ext cx="460248" cy="468175"/>
            </a:xfrm>
            <a:prstGeom prst="rect">
              <a:avLst/>
            </a:prstGeom>
            <a:solidFill>
              <a:srgbClr val="FFFBF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7012" y="3917474"/>
              <a:ext cx="460248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7012" y="4385649"/>
              <a:ext cx="460248" cy="46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7012" y="48538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47260" y="2512949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47260" y="29811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47260" y="3449299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47260" y="3917474"/>
              <a:ext cx="460248" cy="468174"/>
            </a:xfrm>
            <a:prstGeom prst="rect">
              <a:avLst/>
            </a:prstGeom>
            <a:solidFill>
              <a:srgbClr val="FFF9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747260" y="4385649"/>
              <a:ext cx="460248" cy="46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47260" y="48538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207508" y="2512949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207508" y="2981124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207508" y="3449299"/>
              <a:ext cx="460248" cy="468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07508" y="3917474"/>
              <a:ext cx="460248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07508" y="4385649"/>
              <a:ext cx="460248" cy="468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207508" y="4853824"/>
              <a:ext cx="460248" cy="4681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1667209" y="27002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667209" y="316838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667209" y="363655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667209" y="410473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720245" y="45729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720245" y="50410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27457" y="27002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27457" y="316838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27457" y="363655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127457" y="410473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180493" y="45729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180493" y="50410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87705" y="27002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640741" y="31683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87705" y="363655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640741" y="410473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87705" y="45729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87705" y="504108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047953" y="27002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047953" y="316838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47953" y="363655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47953" y="410473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00989" y="45729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00989" y="50410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61237" y="27002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508201" y="316838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08201" y="363655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561237" y="410473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561237" y="45729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61237" y="50410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21485" y="27002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21485" y="31683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68449" y="363655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21485" y="410473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021485" y="45729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021485" y="50410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81733" y="27002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81733" y="31683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481733" y="363655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81733" y="410473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8697" y="45729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481733" y="50410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41981" y="27002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941981" y="31683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941981" y="363655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941981" y="410473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88945" y="457290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941981" y="50410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402229" y="27002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402229" y="316838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402229" y="363655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402229" y="410473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402229" y="457290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349193" y="504108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1497173" y="2042682"/>
              <a:ext cx="509209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Pesticide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2044467" y="2129728"/>
              <a:ext cx="33472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Metal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2388710" y="2013723"/>
              <a:ext cx="54331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Biological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2633780" y="1798545"/>
              <a:ext cx="97367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Organic chemical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3049144" y="1753661"/>
              <a:ext cx="10634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Inorganic chemical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3557702" y="1801971"/>
              <a:ext cx="989837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Disinfectant &amp; BP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4274586" y="2058607"/>
              <a:ext cx="4535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Physical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4884564" y="2208337"/>
              <a:ext cx="160436" cy="1135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5168110" y="2031635"/>
              <a:ext cx="53547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Nutrients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50789" y="5012207"/>
              <a:ext cx="40709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trophic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70570" y="4567448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939329" y="4080421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066819" y="3631098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63476" y="3162923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37760" y="2675896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