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3326555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2063672" y="5321999"/>
              <a:ext cx="2933478" cy="0"/>
            </a:xfrm>
            <a:custGeom>
              <a:avLst/>
              <a:pathLst>
                <a:path w="2933478" h="0">
                  <a:moveTo>
                    <a:pt x="0" y="0"/>
                  </a:moveTo>
                  <a:lnTo>
                    <a:pt x="29334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06367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9704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30411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3781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9715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1953849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-0.4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687219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441973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75343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08712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525523" y="2729705"/>
              <a:ext cx="0" cy="2240200"/>
            </a:xfrm>
            <a:custGeom>
              <a:avLst/>
              <a:pathLst>
                <a:path w="0" h="2240200">
                  <a:moveTo>
                    <a:pt x="0" y="22402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49699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440985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41704" y="38498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1704" y="328975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41704" y="27297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 rot="-5400000">
              <a:off x="1169091" y="4924463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190475" y="436441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190475" y="380436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190475" y="324431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190475" y="268426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309020" y="5838579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PC1 (31%)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641230" y="3857248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PC2 (16%)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04614" y="4850466"/>
              <a:ext cx="252933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DOC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91827" y="5133227"/>
              <a:ext cx="68431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oligotrophic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643920" y="2532255"/>
              <a:ext cx="7165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mesotrophic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35275" y="4969877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313714" y="3060676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06444" y="3245620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424529" y="4380354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72255" y="4954733"/>
              <a:ext cx="5500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eutrophic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99325" y="4077728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530411" y="4409855"/>
              <a:ext cx="1190568" cy="414325"/>
            </a:xfrm>
            <a:custGeom>
              <a:avLst/>
              <a:pathLst>
                <a:path w="1190568" h="414325">
                  <a:moveTo>
                    <a:pt x="0" y="0"/>
                  </a:moveTo>
                  <a:lnTo>
                    <a:pt x="1190568" y="414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658108" y="4775736"/>
              <a:ext cx="62871" cy="60451"/>
            </a:xfrm>
            <a:custGeom>
              <a:avLst/>
              <a:pathLst>
                <a:path w="62871" h="60451">
                  <a:moveTo>
                    <a:pt x="0" y="60451"/>
                  </a:moveTo>
                  <a:lnTo>
                    <a:pt x="62871" y="48445"/>
                  </a:lnTo>
                  <a:lnTo>
                    <a:pt x="210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30411" y="4409855"/>
              <a:ext cx="1533035" cy="686888"/>
            </a:xfrm>
            <a:custGeom>
              <a:avLst/>
              <a:pathLst>
                <a:path w="1533035" h="686888">
                  <a:moveTo>
                    <a:pt x="0" y="0"/>
                  </a:moveTo>
                  <a:lnTo>
                    <a:pt x="1533035" y="6868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99774" y="5044872"/>
              <a:ext cx="63672" cy="58412"/>
            </a:xfrm>
            <a:custGeom>
              <a:avLst/>
              <a:pathLst>
                <a:path w="63672" h="58412">
                  <a:moveTo>
                    <a:pt x="0" y="58412"/>
                  </a:moveTo>
                  <a:lnTo>
                    <a:pt x="63672" y="51872"/>
                  </a:lnTo>
                  <a:lnTo>
                    <a:pt x="261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1410" y="2885918"/>
              <a:ext cx="449001" cy="1523937"/>
            </a:xfrm>
            <a:custGeom>
              <a:avLst/>
              <a:pathLst>
                <a:path w="449001" h="1523937">
                  <a:moveTo>
                    <a:pt x="449001" y="15239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066377" y="2885918"/>
              <a:ext cx="61398" cy="62217"/>
            </a:xfrm>
            <a:custGeom>
              <a:avLst/>
              <a:pathLst>
                <a:path w="61398" h="62217">
                  <a:moveTo>
                    <a:pt x="61398" y="44127"/>
                  </a:moveTo>
                  <a:lnTo>
                    <a:pt x="15032" y="0"/>
                  </a:lnTo>
                  <a:lnTo>
                    <a:pt x="0" y="62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30411" y="4409855"/>
              <a:ext cx="1202019" cy="546101"/>
            </a:xfrm>
            <a:custGeom>
              <a:avLst/>
              <a:pathLst>
                <a:path w="1202019" h="546101">
                  <a:moveTo>
                    <a:pt x="0" y="0"/>
                  </a:moveTo>
                  <a:lnTo>
                    <a:pt x="1202019" y="546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668725" y="4903890"/>
              <a:ext cx="63706" cy="58275"/>
            </a:xfrm>
            <a:custGeom>
              <a:avLst/>
              <a:pathLst>
                <a:path w="63706" h="58275">
                  <a:moveTo>
                    <a:pt x="0" y="58275"/>
                  </a:moveTo>
                  <a:lnTo>
                    <a:pt x="63706" y="52066"/>
                  </a:lnTo>
                  <a:lnTo>
                    <a:pt x="264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530411" y="3333136"/>
              <a:ext cx="886860" cy="1076718"/>
            </a:xfrm>
            <a:custGeom>
              <a:avLst/>
              <a:pathLst>
                <a:path w="886860" h="1076718">
                  <a:moveTo>
                    <a:pt x="0" y="1076718"/>
                  </a:moveTo>
                  <a:lnTo>
                    <a:pt x="8868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57326" y="3333136"/>
              <a:ext cx="59945" cy="63134"/>
            </a:xfrm>
            <a:custGeom>
              <a:avLst/>
              <a:pathLst>
                <a:path w="59945" h="63134">
                  <a:moveTo>
                    <a:pt x="49406" y="63134"/>
                  </a:moveTo>
                  <a:lnTo>
                    <a:pt x="59945" y="0"/>
                  </a:lnTo>
                  <a:lnTo>
                    <a:pt x="0" y="22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530411" y="3462423"/>
              <a:ext cx="1206736" cy="947432"/>
            </a:xfrm>
            <a:custGeom>
              <a:avLst/>
              <a:pathLst>
                <a:path w="1206736" h="947432">
                  <a:moveTo>
                    <a:pt x="0" y="947432"/>
                  </a:moveTo>
                  <a:lnTo>
                    <a:pt x="12067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73784" y="3462423"/>
              <a:ext cx="63363" cy="59403"/>
            </a:xfrm>
            <a:custGeom>
              <a:avLst/>
              <a:pathLst>
                <a:path w="63363" h="59403">
                  <a:moveTo>
                    <a:pt x="39527" y="59403"/>
                  </a:moveTo>
                  <a:lnTo>
                    <a:pt x="63363" y="0"/>
                  </a:lnTo>
                  <a:lnTo>
                    <a:pt x="0" y="9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530411" y="4409855"/>
              <a:ext cx="33702" cy="17091"/>
            </a:xfrm>
            <a:custGeom>
              <a:avLst/>
              <a:pathLst>
                <a:path w="33702" h="17091">
                  <a:moveTo>
                    <a:pt x="0" y="0"/>
                  </a:moveTo>
                  <a:lnTo>
                    <a:pt x="33702" y="17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500200" y="4373332"/>
              <a:ext cx="63913" cy="57086"/>
            </a:xfrm>
            <a:custGeom>
              <a:avLst/>
              <a:pathLst>
                <a:path w="63913" h="57086">
                  <a:moveTo>
                    <a:pt x="0" y="57086"/>
                  </a:moveTo>
                  <a:lnTo>
                    <a:pt x="63913" y="53615"/>
                  </a:lnTo>
                  <a:lnTo>
                    <a:pt x="289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99729" y="4409855"/>
              <a:ext cx="1430682" cy="535169"/>
            </a:xfrm>
            <a:custGeom>
              <a:avLst/>
              <a:pathLst>
                <a:path w="1430682" h="535169">
                  <a:moveTo>
                    <a:pt x="1430682" y="0"/>
                  </a:moveTo>
                  <a:lnTo>
                    <a:pt x="0" y="535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99729" y="4895628"/>
              <a:ext cx="63131" cy="59950"/>
            </a:xfrm>
            <a:custGeom>
              <a:avLst/>
              <a:pathLst>
                <a:path w="63131" h="59950">
                  <a:moveTo>
                    <a:pt x="40706" y="0"/>
                  </a:moveTo>
                  <a:lnTo>
                    <a:pt x="0" y="49396"/>
                  </a:lnTo>
                  <a:lnTo>
                    <a:pt x="63131" y="59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30411" y="4169715"/>
              <a:ext cx="98699" cy="240139"/>
            </a:xfrm>
            <a:custGeom>
              <a:avLst/>
              <a:pathLst>
                <a:path w="98699" h="240139">
                  <a:moveTo>
                    <a:pt x="0" y="240139"/>
                  </a:moveTo>
                  <a:lnTo>
                    <a:pt x="986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8437" y="4169715"/>
              <a:ext cx="59202" cy="63437"/>
            </a:xfrm>
            <a:custGeom>
              <a:avLst/>
              <a:pathLst>
                <a:path w="59202" h="63437">
                  <a:moveTo>
                    <a:pt x="59202" y="63437"/>
                  </a:moveTo>
                  <a:lnTo>
                    <a:pt x="50674" y="0"/>
                  </a:lnTo>
                  <a:lnTo>
                    <a:pt x="0" y="39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525523" y="4409855"/>
              <a:ext cx="4142232" cy="0"/>
            </a:xfrm>
            <a:custGeom>
              <a:avLst/>
              <a:pathLst>
                <a:path w="4142232" h="0">
                  <a:moveTo>
                    <a:pt x="0" y="0"/>
                  </a:moveTo>
                  <a:lnTo>
                    <a:pt x="4142232" y="0"/>
                  </a:lnTo>
                  <a:lnTo>
                    <a:pt x="4142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530411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