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47616461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l4"/>
            <p:cNvSpPr/>
            <p:nvPr/>
          </p:nvSpPr>
          <p:spPr>
            <a:xfrm>
              <a:off x="2119798" y="5321999"/>
              <a:ext cx="3003095" cy="0"/>
            </a:xfrm>
            <a:custGeom>
              <a:avLst/>
              <a:pathLst>
                <a:path w="3003095" h="0">
                  <a:moveTo>
                    <a:pt x="0" y="0"/>
                  </a:moveTo>
                  <a:lnTo>
                    <a:pt x="300309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19798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7057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2134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7211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12289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009975" y="553286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782134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532908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283681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34455" y="5532866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15" name="pl15"/>
            <p:cNvSpPr/>
            <p:nvPr/>
          </p:nvSpPr>
          <p:spPr>
            <a:xfrm>
              <a:off x="1525523" y="2686705"/>
              <a:ext cx="0" cy="2330223"/>
            </a:xfrm>
            <a:custGeom>
              <a:avLst/>
              <a:pathLst>
                <a:path w="0" h="2330223">
                  <a:moveTo>
                    <a:pt x="0" y="233022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41704" y="501692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41704" y="4550883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41704" y="408483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41704" y="3618794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41704" y="3152749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41704" y="268670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 rot="-5400000">
              <a:off x="1169091" y="4971485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-0.6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1169091" y="4505441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-0.4</a:t>
              </a:r>
            </a:p>
          </p:txBody>
        </p:sp>
        <p:sp>
          <p:nvSpPr>
            <p:cNvPr id="24" name="tx24"/>
            <p:cNvSpPr/>
            <p:nvPr/>
          </p:nvSpPr>
          <p:spPr>
            <a:xfrm rot="-5400000">
              <a:off x="1169091" y="4039396"/>
              <a:ext cx="219645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-0.2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1190475" y="357335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1190475" y="3107307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1190475" y="2641262"/>
              <a:ext cx="176876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309020" y="5838579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PC1 (16%)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641230" y="3857248"/>
              <a:ext cx="575239" cy="12045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PC2 (11%)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090666" y="2686411"/>
              <a:ext cx="252933" cy="908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DOC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445114" y="3651331"/>
              <a:ext cx="684311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oligotrophic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15743" y="2623328"/>
              <a:ext cx="716508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mesotrophic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800030" y="3755375"/>
              <a:ext cx="41855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aquatic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08620" y="4379496"/>
              <a:ext cx="520123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irrigation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21125" y="4009892"/>
              <a:ext cx="687313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recreational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698084" y="3457969"/>
              <a:ext cx="291064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drink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751548" y="4384695"/>
              <a:ext cx="5500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eutrophic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02097" y="5022972"/>
              <a:ext cx="49440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595959">
                      <a:alpha val="100000"/>
                    </a:srgbClr>
                  </a:solidFill>
                  <a:latin typeface="Calibri"/>
                  <a:cs typeface="Calibri"/>
                </a:rPr>
                <a:t>livestock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315149" y="2866075"/>
              <a:ext cx="555422" cy="752719"/>
            </a:xfrm>
            <a:custGeom>
              <a:avLst/>
              <a:pathLst>
                <a:path w="555422" h="752719">
                  <a:moveTo>
                    <a:pt x="555422" y="75271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315149" y="2866075"/>
              <a:ext cx="58664" cy="63606"/>
            </a:xfrm>
            <a:custGeom>
              <a:avLst/>
              <a:pathLst>
                <a:path w="58664" h="63606">
                  <a:moveTo>
                    <a:pt x="58664" y="25601"/>
                  </a:moveTo>
                  <a:lnTo>
                    <a:pt x="0" y="0"/>
                  </a:lnTo>
                  <a:lnTo>
                    <a:pt x="7160" y="6360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949765" y="3618794"/>
              <a:ext cx="920806" cy="99679"/>
            </a:xfrm>
            <a:custGeom>
              <a:avLst/>
              <a:pathLst>
                <a:path w="920806" h="99679">
                  <a:moveTo>
                    <a:pt x="920806" y="0"/>
                  </a:moveTo>
                  <a:lnTo>
                    <a:pt x="0" y="9967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949765" y="3680690"/>
              <a:ext cx="58554" cy="63636"/>
            </a:xfrm>
            <a:custGeom>
              <a:avLst/>
              <a:pathLst>
                <a:path w="58554" h="63636">
                  <a:moveTo>
                    <a:pt x="51666" y="0"/>
                  </a:moveTo>
                  <a:lnTo>
                    <a:pt x="0" y="37783"/>
                  </a:lnTo>
                  <a:lnTo>
                    <a:pt x="58554" y="6363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70572" y="2844671"/>
              <a:ext cx="2042911" cy="774123"/>
            </a:xfrm>
            <a:custGeom>
              <a:avLst/>
              <a:pathLst>
                <a:path w="2042911" h="774123">
                  <a:moveTo>
                    <a:pt x="0" y="774123"/>
                  </a:moveTo>
                  <a:lnTo>
                    <a:pt x="204291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850307" y="2834385"/>
              <a:ext cx="63176" cy="59854"/>
            </a:xfrm>
            <a:custGeom>
              <a:avLst/>
              <a:pathLst>
                <a:path w="63176" h="59854">
                  <a:moveTo>
                    <a:pt x="22680" y="59854"/>
                  </a:moveTo>
                  <a:lnTo>
                    <a:pt x="63176" y="10285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38497" y="3618794"/>
              <a:ext cx="732075" cy="186177"/>
            </a:xfrm>
            <a:custGeom>
              <a:avLst/>
              <a:pathLst>
                <a:path w="732075" h="186177">
                  <a:moveTo>
                    <a:pt x="732075" y="0"/>
                  </a:moveTo>
                  <a:lnTo>
                    <a:pt x="0" y="18617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38497" y="3760292"/>
              <a:ext cx="61610" cy="62033"/>
            </a:xfrm>
            <a:custGeom>
              <a:avLst/>
              <a:pathLst>
                <a:path w="61610" h="62033">
                  <a:moveTo>
                    <a:pt x="45834" y="0"/>
                  </a:moveTo>
                  <a:lnTo>
                    <a:pt x="0" y="44679"/>
                  </a:lnTo>
                  <a:lnTo>
                    <a:pt x="61610" y="6203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870572" y="3618794"/>
              <a:ext cx="1443393" cy="716680"/>
            </a:xfrm>
            <a:custGeom>
              <a:avLst/>
              <a:pathLst>
                <a:path w="1443393" h="716680">
                  <a:moveTo>
                    <a:pt x="0" y="0"/>
                  </a:moveTo>
                  <a:lnTo>
                    <a:pt x="1443393" y="71668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50083" y="4282157"/>
              <a:ext cx="63882" cy="57329"/>
            </a:xfrm>
            <a:custGeom>
              <a:avLst/>
              <a:pathLst>
                <a:path w="63882" h="57329">
                  <a:moveTo>
                    <a:pt x="0" y="57329"/>
                  </a:moveTo>
                  <a:lnTo>
                    <a:pt x="63882" y="53317"/>
                  </a:lnTo>
                  <a:lnTo>
                    <a:pt x="28465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870572" y="3618794"/>
              <a:ext cx="1270078" cy="374601"/>
            </a:xfrm>
            <a:custGeom>
              <a:avLst/>
              <a:pathLst>
                <a:path w="1270078" h="374601">
                  <a:moveTo>
                    <a:pt x="0" y="0"/>
                  </a:moveTo>
                  <a:lnTo>
                    <a:pt x="1270078" y="37460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78428" y="3947017"/>
              <a:ext cx="62221" cy="61393"/>
            </a:xfrm>
            <a:custGeom>
              <a:avLst/>
              <a:pathLst>
                <a:path w="62221" h="61393">
                  <a:moveTo>
                    <a:pt x="0" y="61393"/>
                  </a:moveTo>
                  <a:lnTo>
                    <a:pt x="62221" y="46378"/>
                  </a:lnTo>
                  <a:lnTo>
                    <a:pt x="181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47659" y="3524260"/>
              <a:ext cx="22912" cy="94533"/>
            </a:xfrm>
            <a:custGeom>
              <a:avLst/>
              <a:pathLst>
                <a:path w="22912" h="94533">
                  <a:moveTo>
                    <a:pt x="22912" y="94533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29613" y="3524260"/>
              <a:ext cx="62206" cy="61411"/>
            </a:xfrm>
            <a:custGeom>
              <a:avLst/>
              <a:pathLst>
                <a:path w="62206" h="61411">
                  <a:moveTo>
                    <a:pt x="62206" y="46334"/>
                  </a:moveTo>
                  <a:lnTo>
                    <a:pt x="18045" y="0"/>
                  </a:lnTo>
                  <a:lnTo>
                    <a:pt x="0" y="61411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53152" y="3618794"/>
              <a:ext cx="717419" cy="723038"/>
            </a:xfrm>
            <a:custGeom>
              <a:avLst/>
              <a:pathLst>
                <a:path w="717419" h="723038">
                  <a:moveTo>
                    <a:pt x="717419" y="0"/>
                  </a:moveTo>
                  <a:lnTo>
                    <a:pt x="0" y="72303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53152" y="4279942"/>
              <a:ext cx="61761" cy="61891"/>
            </a:xfrm>
            <a:custGeom>
              <a:avLst/>
              <a:pathLst>
                <a:path w="61761" h="61891">
                  <a:moveTo>
                    <a:pt x="16325" y="0"/>
                  </a:moveTo>
                  <a:lnTo>
                    <a:pt x="0" y="61891"/>
                  </a:lnTo>
                  <a:lnTo>
                    <a:pt x="61761" y="4508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70572" y="3618794"/>
              <a:ext cx="321919" cy="1235719"/>
            </a:xfrm>
            <a:custGeom>
              <a:avLst/>
              <a:pathLst>
                <a:path w="321919" h="1235719">
                  <a:moveTo>
                    <a:pt x="0" y="0"/>
                  </a:moveTo>
                  <a:lnTo>
                    <a:pt x="321919" y="123571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147546" y="4792803"/>
              <a:ext cx="61940" cy="61710"/>
            </a:xfrm>
            <a:custGeom>
              <a:avLst/>
              <a:pathLst>
                <a:path w="61940" h="61710">
                  <a:moveTo>
                    <a:pt x="0" y="16136"/>
                  </a:moveTo>
                  <a:lnTo>
                    <a:pt x="44944" y="61710"/>
                  </a:lnTo>
                  <a:lnTo>
                    <a:pt x="619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525523" y="3618794"/>
              <a:ext cx="4142232" cy="0"/>
            </a:xfrm>
            <a:custGeom>
              <a:avLst/>
              <a:pathLst>
                <a:path w="4142232" h="0">
                  <a:moveTo>
                    <a:pt x="0" y="0"/>
                  </a:moveTo>
                  <a:lnTo>
                    <a:pt x="4142232" y="0"/>
                  </a:lnTo>
                  <a:lnTo>
                    <a:pt x="41422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70572" y="2512949"/>
              <a:ext cx="0" cy="2809050"/>
            </a:xfrm>
            <a:custGeom>
              <a:avLst/>
              <a:pathLst>
                <a:path w="0" h="2809050">
                  <a:moveTo>
                    <a:pt x="0" y="2809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