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582514744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838200" y="1825625"/>
            <a:ext cx="5181600" cy="4351338"/>
            <a:chOff x="838200" y="1825625"/>
            <a:chExt cx="5181600" cy="4351338"/>
          </a:xfrm>
        </p:grpSpPr>
        <p:sp>
          <p:nvSpPr>
            <p:cNvPr id="4" name="pl4"/>
            <p:cNvSpPr/>
            <p:nvPr/>
          </p:nvSpPr>
          <p:spPr>
            <a:xfrm>
              <a:off x="2063672" y="5321999"/>
              <a:ext cx="2933478" cy="0"/>
            </a:xfrm>
            <a:custGeom>
              <a:avLst/>
              <a:pathLst>
                <a:path w="2933478" h="0">
                  <a:moveTo>
                    <a:pt x="0" y="0"/>
                  </a:moveTo>
                  <a:lnTo>
                    <a:pt x="293347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063672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797042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30411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63781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997150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1953849" y="5532866"/>
              <a:ext cx="21964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-0.4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687219" y="5532866"/>
              <a:ext cx="21964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-0.2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3441973" y="553286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175343" y="553286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908712" y="553286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15" name="pl15"/>
            <p:cNvSpPr/>
            <p:nvPr/>
          </p:nvSpPr>
          <p:spPr>
            <a:xfrm>
              <a:off x="1525523" y="2729705"/>
              <a:ext cx="0" cy="2240200"/>
            </a:xfrm>
            <a:custGeom>
              <a:avLst/>
              <a:pathLst>
                <a:path w="0" h="2240200">
                  <a:moveTo>
                    <a:pt x="0" y="22402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41704" y="4969905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41704" y="4409855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441704" y="3849805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441704" y="3289755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441704" y="2729705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 rot="-5400000">
              <a:off x="1169091" y="4924463"/>
              <a:ext cx="21964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-0.2</a:t>
              </a:r>
            </a:p>
          </p:txBody>
        </p:sp>
        <p:sp>
          <p:nvSpPr>
            <p:cNvPr id="22" name="tx22"/>
            <p:cNvSpPr/>
            <p:nvPr/>
          </p:nvSpPr>
          <p:spPr>
            <a:xfrm rot="-5400000">
              <a:off x="1190475" y="4364413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23" name="tx23"/>
            <p:cNvSpPr/>
            <p:nvPr/>
          </p:nvSpPr>
          <p:spPr>
            <a:xfrm rot="-5400000">
              <a:off x="1190475" y="3804363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24" name="tx24"/>
            <p:cNvSpPr/>
            <p:nvPr/>
          </p:nvSpPr>
          <p:spPr>
            <a:xfrm rot="-5400000">
              <a:off x="1190475" y="3244313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25" name="tx25"/>
            <p:cNvSpPr/>
            <p:nvPr/>
          </p:nvSpPr>
          <p:spPr>
            <a:xfrm rot="-5400000">
              <a:off x="1190475" y="2684263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1525523" y="2512949"/>
              <a:ext cx="4142232" cy="2809050"/>
            </a:xfrm>
            <a:custGeom>
              <a:avLst/>
              <a:pathLst>
                <a:path w="4142232" h="2809050">
                  <a:moveTo>
                    <a:pt x="0" y="2809050"/>
                  </a:moveTo>
                  <a:lnTo>
                    <a:pt x="4142232" y="2809050"/>
                  </a:lnTo>
                  <a:lnTo>
                    <a:pt x="4142232" y="0"/>
                  </a:lnTo>
                  <a:lnTo>
                    <a:pt x="0" y="0"/>
                  </a:lnTo>
                  <a:lnTo>
                    <a:pt x="0" y="28090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309020" y="5838579"/>
              <a:ext cx="575239" cy="12045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PC1 (31%)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641230" y="3857248"/>
              <a:ext cx="575239" cy="12045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PC2 (16%)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804614" y="4850466"/>
              <a:ext cx="252933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DOC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991827" y="5133227"/>
              <a:ext cx="68431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oligotrophic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643920" y="2532255"/>
              <a:ext cx="71650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mesotrophic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35275" y="4969877"/>
              <a:ext cx="418554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aquatic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313714" y="3060676"/>
              <a:ext cx="5201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irrigation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606444" y="3245620"/>
              <a:ext cx="687313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recreational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424529" y="4380354"/>
              <a:ext cx="291064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drink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572255" y="4954733"/>
              <a:ext cx="55000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eutrophic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399325" y="4077728"/>
              <a:ext cx="494407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livestock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3530411" y="4409855"/>
              <a:ext cx="1190568" cy="414325"/>
            </a:xfrm>
            <a:custGeom>
              <a:avLst/>
              <a:pathLst>
                <a:path w="1190568" h="414325">
                  <a:moveTo>
                    <a:pt x="0" y="0"/>
                  </a:moveTo>
                  <a:lnTo>
                    <a:pt x="1190568" y="4143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658108" y="4775736"/>
              <a:ext cx="62871" cy="60451"/>
            </a:xfrm>
            <a:custGeom>
              <a:avLst/>
              <a:pathLst>
                <a:path w="62871" h="60451">
                  <a:moveTo>
                    <a:pt x="0" y="60451"/>
                  </a:moveTo>
                  <a:lnTo>
                    <a:pt x="62871" y="48445"/>
                  </a:lnTo>
                  <a:lnTo>
                    <a:pt x="2103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530411" y="4409855"/>
              <a:ext cx="1533035" cy="686888"/>
            </a:xfrm>
            <a:custGeom>
              <a:avLst/>
              <a:pathLst>
                <a:path w="1533035" h="686888">
                  <a:moveTo>
                    <a:pt x="0" y="0"/>
                  </a:moveTo>
                  <a:lnTo>
                    <a:pt x="1533035" y="6868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99774" y="5044872"/>
              <a:ext cx="63672" cy="58412"/>
            </a:xfrm>
            <a:custGeom>
              <a:avLst/>
              <a:pathLst>
                <a:path w="63672" h="58412">
                  <a:moveTo>
                    <a:pt x="0" y="58412"/>
                  </a:moveTo>
                  <a:lnTo>
                    <a:pt x="63672" y="51872"/>
                  </a:lnTo>
                  <a:lnTo>
                    <a:pt x="2617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081410" y="2885918"/>
              <a:ext cx="449001" cy="1523937"/>
            </a:xfrm>
            <a:custGeom>
              <a:avLst/>
              <a:pathLst>
                <a:path w="449001" h="1523937">
                  <a:moveTo>
                    <a:pt x="449001" y="152393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066377" y="2885918"/>
              <a:ext cx="61398" cy="62217"/>
            </a:xfrm>
            <a:custGeom>
              <a:avLst/>
              <a:pathLst>
                <a:path w="61398" h="62217">
                  <a:moveTo>
                    <a:pt x="61398" y="44127"/>
                  </a:moveTo>
                  <a:lnTo>
                    <a:pt x="15032" y="0"/>
                  </a:lnTo>
                  <a:lnTo>
                    <a:pt x="0" y="622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530411" y="4409855"/>
              <a:ext cx="1202019" cy="546101"/>
            </a:xfrm>
            <a:custGeom>
              <a:avLst/>
              <a:pathLst>
                <a:path w="1202019" h="546101">
                  <a:moveTo>
                    <a:pt x="0" y="0"/>
                  </a:moveTo>
                  <a:lnTo>
                    <a:pt x="1202019" y="5461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668725" y="4903890"/>
              <a:ext cx="63706" cy="58275"/>
            </a:xfrm>
            <a:custGeom>
              <a:avLst/>
              <a:pathLst>
                <a:path w="63706" h="58275">
                  <a:moveTo>
                    <a:pt x="0" y="58275"/>
                  </a:moveTo>
                  <a:lnTo>
                    <a:pt x="63706" y="52066"/>
                  </a:lnTo>
                  <a:lnTo>
                    <a:pt x="2647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530411" y="3333136"/>
              <a:ext cx="886860" cy="1076718"/>
            </a:xfrm>
            <a:custGeom>
              <a:avLst/>
              <a:pathLst>
                <a:path w="886860" h="1076718">
                  <a:moveTo>
                    <a:pt x="0" y="1076718"/>
                  </a:moveTo>
                  <a:lnTo>
                    <a:pt x="88686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357326" y="3333136"/>
              <a:ext cx="59945" cy="63134"/>
            </a:xfrm>
            <a:custGeom>
              <a:avLst/>
              <a:pathLst>
                <a:path w="59945" h="63134">
                  <a:moveTo>
                    <a:pt x="49406" y="63134"/>
                  </a:moveTo>
                  <a:lnTo>
                    <a:pt x="59945" y="0"/>
                  </a:lnTo>
                  <a:lnTo>
                    <a:pt x="0" y="22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530411" y="3462423"/>
              <a:ext cx="1206736" cy="947432"/>
            </a:xfrm>
            <a:custGeom>
              <a:avLst/>
              <a:pathLst>
                <a:path w="1206736" h="947432">
                  <a:moveTo>
                    <a:pt x="0" y="947432"/>
                  </a:moveTo>
                  <a:lnTo>
                    <a:pt x="120673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673784" y="3462423"/>
              <a:ext cx="63363" cy="59403"/>
            </a:xfrm>
            <a:custGeom>
              <a:avLst/>
              <a:pathLst>
                <a:path w="63363" h="59403">
                  <a:moveTo>
                    <a:pt x="39527" y="59403"/>
                  </a:moveTo>
                  <a:lnTo>
                    <a:pt x="63363" y="0"/>
                  </a:lnTo>
                  <a:lnTo>
                    <a:pt x="0" y="90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530411" y="4409855"/>
              <a:ext cx="33702" cy="17091"/>
            </a:xfrm>
            <a:custGeom>
              <a:avLst/>
              <a:pathLst>
                <a:path w="33702" h="17091">
                  <a:moveTo>
                    <a:pt x="0" y="0"/>
                  </a:moveTo>
                  <a:lnTo>
                    <a:pt x="33702" y="170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500200" y="4373332"/>
              <a:ext cx="63913" cy="57086"/>
            </a:xfrm>
            <a:custGeom>
              <a:avLst/>
              <a:pathLst>
                <a:path w="63913" h="57086">
                  <a:moveTo>
                    <a:pt x="0" y="57086"/>
                  </a:moveTo>
                  <a:lnTo>
                    <a:pt x="63913" y="53615"/>
                  </a:lnTo>
                  <a:lnTo>
                    <a:pt x="289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099729" y="4409855"/>
              <a:ext cx="1430682" cy="535169"/>
            </a:xfrm>
            <a:custGeom>
              <a:avLst/>
              <a:pathLst>
                <a:path w="1430682" h="535169">
                  <a:moveTo>
                    <a:pt x="1430682" y="0"/>
                  </a:moveTo>
                  <a:lnTo>
                    <a:pt x="0" y="5351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099729" y="4895628"/>
              <a:ext cx="63131" cy="59950"/>
            </a:xfrm>
            <a:custGeom>
              <a:avLst/>
              <a:pathLst>
                <a:path w="63131" h="59950">
                  <a:moveTo>
                    <a:pt x="40706" y="0"/>
                  </a:moveTo>
                  <a:lnTo>
                    <a:pt x="0" y="49396"/>
                  </a:lnTo>
                  <a:lnTo>
                    <a:pt x="63131" y="599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530411" y="4169715"/>
              <a:ext cx="98699" cy="240139"/>
            </a:xfrm>
            <a:custGeom>
              <a:avLst/>
              <a:pathLst>
                <a:path w="98699" h="240139">
                  <a:moveTo>
                    <a:pt x="0" y="240139"/>
                  </a:moveTo>
                  <a:lnTo>
                    <a:pt x="986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578437" y="4169715"/>
              <a:ext cx="59202" cy="63437"/>
            </a:xfrm>
            <a:custGeom>
              <a:avLst/>
              <a:pathLst>
                <a:path w="59202" h="63437">
                  <a:moveTo>
                    <a:pt x="59202" y="63437"/>
                  </a:moveTo>
                  <a:lnTo>
                    <a:pt x="50674" y="0"/>
                  </a:lnTo>
                  <a:lnTo>
                    <a:pt x="0" y="391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525523" y="4409855"/>
              <a:ext cx="4142232" cy="0"/>
            </a:xfrm>
            <a:custGeom>
              <a:avLst/>
              <a:pathLst>
                <a:path w="4142232" h="0">
                  <a:moveTo>
                    <a:pt x="0" y="0"/>
                  </a:moveTo>
                  <a:lnTo>
                    <a:pt x="4142232" y="0"/>
                  </a:lnTo>
                  <a:lnTo>
                    <a:pt x="41422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530411" y="2512949"/>
              <a:ext cx="0" cy="2809050"/>
            </a:xfrm>
            <a:custGeom>
              <a:avLst/>
              <a:pathLst>
                <a:path w="0" h="2809050">
                  <a:moveTo>
                    <a:pt x="0" y="28090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