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3412403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2119798" y="5321999"/>
              <a:ext cx="3003095" cy="0"/>
            </a:xfrm>
            <a:custGeom>
              <a:avLst/>
              <a:pathLst>
                <a:path w="3003095" h="0">
                  <a:moveTo>
                    <a:pt x="0" y="0"/>
                  </a:moveTo>
                  <a:lnTo>
                    <a:pt x="30030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19798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7057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134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7211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2289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009975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82134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32908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283681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4455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525523" y="2686705"/>
              <a:ext cx="0" cy="2330223"/>
            </a:xfrm>
            <a:custGeom>
              <a:avLst/>
              <a:pathLst>
                <a:path w="0" h="2330223">
                  <a:moveTo>
                    <a:pt x="0" y="23302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501692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455088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41704" y="408483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361879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315274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1704" y="26867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 rot="-5400000">
              <a:off x="1169091" y="4971485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-0.6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169091" y="4505441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169091" y="403939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190475" y="357335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190475" y="310730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190475" y="264126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309020" y="5838579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PC1 (16%)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41230" y="3857248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PC2 (11%)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090666" y="2686411"/>
              <a:ext cx="25293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DOC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45114" y="3651331"/>
              <a:ext cx="68431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oligotrophic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15743" y="2623328"/>
              <a:ext cx="7165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mesotrophic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00030" y="3755375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08620" y="4379496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21125" y="4009892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98084" y="3457969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51548" y="4384695"/>
              <a:ext cx="5500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eutrophic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02097" y="5022972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315149" y="2866075"/>
              <a:ext cx="555422" cy="752719"/>
            </a:xfrm>
            <a:custGeom>
              <a:avLst/>
              <a:pathLst>
                <a:path w="555422" h="752719">
                  <a:moveTo>
                    <a:pt x="555422" y="752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315149" y="2866075"/>
              <a:ext cx="58664" cy="63606"/>
            </a:xfrm>
            <a:custGeom>
              <a:avLst/>
              <a:pathLst>
                <a:path w="58664" h="63606">
                  <a:moveTo>
                    <a:pt x="58664" y="25601"/>
                  </a:moveTo>
                  <a:lnTo>
                    <a:pt x="0" y="0"/>
                  </a:lnTo>
                  <a:lnTo>
                    <a:pt x="7160" y="636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49765" y="3618794"/>
              <a:ext cx="920806" cy="99679"/>
            </a:xfrm>
            <a:custGeom>
              <a:avLst/>
              <a:pathLst>
                <a:path w="920806" h="99679">
                  <a:moveTo>
                    <a:pt x="920806" y="0"/>
                  </a:moveTo>
                  <a:lnTo>
                    <a:pt x="0" y="99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49765" y="3680690"/>
              <a:ext cx="58554" cy="63636"/>
            </a:xfrm>
            <a:custGeom>
              <a:avLst/>
              <a:pathLst>
                <a:path w="58554" h="63636">
                  <a:moveTo>
                    <a:pt x="51666" y="0"/>
                  </a:moveTo>
                  <a:lnTo>
                    <a:pt x="0" y="37783"/>
                  </a:lnTo>
                  <a:lnTo>
                    <a:pt x="58554" y="63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70572" y="2844671"/>
              <a:ext cx="2042911" cy="774123"/>
            </a:xfrm>
            <a:custGeom>
              <a:avLst/>
              <a:pathLst>
                <a:path w="2042911" h="774123">
                  <a:moveTo>
                    <a:pt x="0" y="774123"/>
                  </a:moveTo>
                  <a:lnTo>
                    <a:pt x="20429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50307" y="2834385"/>
              <a:ext cx="63176" cy="59854"/>
            </a:xfrm>
            <a:custGeom>
              <a:avLst/>
              <a:pathLst>
                <a:path w="63176" h="59854">
                  <a:moveTo>
                    <a:pt x="22680" y="59854"/>
                  </a:moveTo>
                  <a:lnTo>
                    <a:pt x="63176" y="1028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38497" y="3618794"/>
              <a:ext cx="732075" cy="186177"/>
            </a:xfrm>
            <a:custGeom>
              <a:avLst/>
              <a:pathLst>
                <a:path w="732075" h="186177">
                  <a:moveTo>
                    <a:pt x="732075" y="0"/>
                  </a:moveTo>
                  <a:lnTo>
                    <a:pt x="0" y="1861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38497" y="3760292"/>
              <a:ext cx="61610" cy="62033"/>
            </a:xfrm>
            <a:custGeom>
              <a:avLst/>
              <a:pathLst>
                <a:path w="61610" h="62033">
                  <a:moveTo>
                    <a:pt x="45834" y="0"/>
                  </a:moveTo>
                  <a:lnTo>
                    <a:pt x="0" y="44679"/>
                  </a:lnTo>
                  <a:lnTo>
                    <a:pt x="61610" y="62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70572" y="3618794"/>
              <a:ext cx="1443393" cy="716680"/>
            </a:xfrm>
            <a:custGeom>
              <a:avLst/>
              <a:pathLst>
                <a:path w="1443393" h="716680">
                  <a:moveTo>
                    <a:pt x="0" y="0"/>
                  </a:moveTo>
                  <a:lnTo>
                    <a:pt x="1443393" y="7166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50083" y="4282157"/>
              <a:ext cx="63882" cy="57329"/>
            </a:xfrm>
            <a:custGeom>
              <a:avLst/>
              <a:pathLst>
                <a:path w="63882" h="57329">
                  <a:moveTo>
                    <a:pt x="0" y="57329"/>
                  </a:moveTo>
                  <a:lnTo>
                    <a:pt x="63882" y="53317"/>
                  </a:lnTo>
                  <a:lnTo>
                    <a:pt x="284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70572" y="3618794"/>
              <a:ext cx="1270078" cy="374601"/>
            </a:xfrm>
            <a:custGeom>
              <a:avLst/>
              <a:pathLst>
                <a:path w="1270078" h="374601">
                  <a:moveTo>
                    <a:pt x="0" y="0"/>
                  </a:moveTo>
                  <a:lnTo>
                    <a:pt x="1270078" y="374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78428" y="3947017"/>
              <a:ext cx="62221" cy="61393"/>
            </a:xfrm>
            <a:custGeom>
              <a:avLst/>
              <a:pathLst>
                <a:path w="62221" h="61393">
                  <a:moveTo>
                    <a:pt x="0" y="61393"/>
                  </a:moveTo>
                  <a:lnTo>
                    <a:pt x="62221" y="46378"/>
                  </a:lnTo>
                  <a:lnTo>
                    <a:pt x="18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47659" y="3524260"/>
              <a:ext cx="22912" cy="94533"/>
            </a:xfrm>
            <a:custGeom>
              <a:avLst/>
              <a:pathLst>
                <a:path w="22912" h="94533">
                  <a:moveTo>
                    <a:pt x="22912" y="945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29613" y="3524260"/>
              <a:ext cx="62206" cy="61411"/>
            </a:xfrm>
            <a:custGeom>
              <a:avLst/>
              <a:pathLst>
                <a:path w="62206" h="61411">
                  <a:moveTo>
                    <a:pt x="62206" y="46334"/>
                  </a:moveTo>
                  <a:lnTo>
                    <a:pt x="18045" y="0"/>
                  </a:lnTo>
                  <a:lnTo>
                    <a:pt x="0" y="61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53152" y="3618794"/>
              <a:ext cx="717419" cy="723038"/>
            </a:xfrm>
            <a:custGeom>
              <a:avLst/>
              <a:pathLst>
                <a:path w="717419" h="723038">
                  <a:moveTo>
                    <a:pt x="717419" y="0"/>
                  </a:moveTo>
                  <a:lnTo>
                    <a:pt x="0" y="723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53152" y="4279942"/>
              <a:ext cx="61761" cy="61891"/>
            </a:xfrm>
            <a:custGeom>
              <a:avLst/>
              <a:pathLst>
                <a:path w="61761" h="61891">
                  <a:moveTo>
                    <a:pt x="16325" y="0"/>
                  </a:moveTo>
                  <a:lnTo>
                    <a:pt x="0" y="61891"/>
                  </a:lnTo>
                  <a:lnTo>
                    <a:pt x="61761" y="45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70572" y="3618794"/>
              <a:ext cx="321919" cy="1235719"/>
            </a:xfrm>
            <a:custGeom>
              <a:avLst/>
              <a:pathLst>
                <a:path w="321919" h="1235719">
                  <a:moveTo>
                    <a:pt x="0" y="0"/>
                  </a:moveTo>
                  <a:lnTo>
                    <a:pt x="321919" y="12357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147546" y="4792803"/>
              <a:ext cx="61940" cy="61710"/>
            </a:xfrm>
            <a:custGeom>
              <a:avLst/>
              <a:pathLst>
                <a:path w="61940" h="61710">
                  <a:moveTo>
                    <a:pt x="0" y="16136"/>
                  </a:moveTo>
                  <a:lnTo>
                    <a:pt x="44944" y="61710"/>
                  </a:lnTo>
                  <a:lnTo>
                    <a:pt x="619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25523" y="3618794"/>
              <a:ext cx="4142232" cy="0"/>
            </a:xfrm>
            <a:custGeom>
              <a:avLst/>
              <a:pathLst>
                <a:path w="4142232" h="0">
                  <a:moveTo>
                    <a:pt x="0" y="0"/>
                  </a:moveTo>
                  <a:lnTo>
                    <a:pt x="4142232" y="0"/>
                  </a:lnTo>
                  <a:lnTo>
                    <a:pt x="4142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70572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