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5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FCAD-E36C-4429-B36C-CE28E8E1D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0C99A-F130-43D1-B503-7452FD7AC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1DEC1-40C4-480E-98C8-4A95756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09A0-C450-466F-AA96-5BDB03F2D71E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F8B50-A13B-4237-96C2-7A3D2A4F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9476F-9C7B-42FA-B437-0326EECE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6A1F-9F72-4006-8F8F-69779C11E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10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320A-3935-4050-B80D-7171F566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A9AE-D95A-491D-84A9-AFECF199D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AB4E-5419-4D68-8458-3D2363A0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09A0-C450-466F-AA96-5BDB03F2D71E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54F21-CE24-4717-93F8-5C534793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B0C7-43A4-41A8-A6FA-36D1CF76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6A1F-9F72-4006-8F8F-69779C11E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32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FC414-9351-4466-BED7-C50856153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1703F-AEF7-4A4F-8A8C-B5CF6C0DE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33645-6345-4E7C-9B18-BD024747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09A0-C450-466F-AA96-5BDB03F2D71E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5FD8-EBFB-463C-B443-30C48898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299E-9F03-4E29-A755-9BB7C21D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6A1F-9F72-4006-8F8F-69779C11E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97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B517-93EB-4ABA-8C97-51827696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E551-E4BB-49AF-BF37-912AD6C6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00E9-19FA-4425-A86F-FA38323A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09A0-C450-466F-AA96-5BDB03F2D71E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948A-F816-4C62-B858-50242559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40D6-08C5-4EDC-8D67-817892AC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6A1F-9F72-4006-8F8F-69779C11E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51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3D2D-5A02-4587-A50D-A3FDBD81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7C5FA-C6A3-4A12-8BF8-31608BA62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0636-871B-48F9-9290-0A8E682F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09A0-C450-466F-AA96-5BDB03F2D71E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4485F-10DA-4C7B-A461-BBD1A917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E16E-41B3-4A66-81F4-A14C6298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6A1F-9F72-4006-8F8F-69779C11E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09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EEC5-1E12-43F4-8834-5E4731D7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7628-4132-4190-A28A-CE91766EB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B37A7-1BCB-4346-BED8-8F5968E2B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8E16-12FF-43DB-983F-19046572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09A0-C450-466F-AA96-5BDB03F2D71E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FCFCA-13A4-46CB-8AAF-237572C8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30724-178C-494C-8DEC-A167938D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6A1F-9F72-4006-8F8F-69779C11E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12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3CFD-88C3-4648-A027-B83E4E93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355F0-F79E-418E-93C8-D89AFE759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33F41-63BB-48AD-BA0A-97D98459B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C899A-3EDE-4D36-B71A-17BA1DB8A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2AEB6-DD58-4188-81C5-4442E80D4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1207D-5292-402F-85E6-E39BC7C9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09A0-C450-466F-AA96-5BDB03F2D71E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3E23E-2E14-49F6-8457-98557C76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A5B16-D23B-4B76-9585-840729F5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6A1F-9F72-4006-8F8F-69779C11E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7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416A-B1B6-4732-9A4D-7C5CA767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C2719-2578-46F2-ABAA-F3D53588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09A0-C450-466F-AA96-5BDB03F2D71E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E6B16-7EFA-4502-AEBF-F3C4908A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A3E64-A77E-4CE0-BE98-0AFB40FE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6A1F-9F72-4006-8F8F-69779C11E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24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A0992-1C13-407B-98DD-90EB7D7B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09A0-C450-466F-AA96-5BDB03F2D71E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A91D8-6272-4B29-A1E1-71B14952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FA889-4AF9-4F68-8283-D5577BF6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6A1F-9F72-4006-8F8F-69779C11E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53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29EF-0CE4-49BC-9FA3-30F0E010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3135-DD00-4839-BEC5-A9365E70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31E15-547F-436E-9EA8-6176AA608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C14EB-D450-4A60-82FC-0815FCCB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09A0-C450-466F-AA96-5BDB03F2D71E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10BED-BD2A-4187-93B5-B3C18A2C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74291-3DB9-48B5-88BA-B8C27989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6A1F-9F72-4006-8F8F-69779C11E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04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68EE-89C5-422F-B766-A1B7AF38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55928-EEAF-48A7-919C-3EDB886C3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081E7-225E-4878-AF9B-DE26B9DE4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E4A83-8209-4D1C-9105-291EA603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09A0-C450-466F-AA96-5BDB03F2D71E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CBF7-8A10-415B-818C-1E2CBBFC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E9A30-7FB0-4F3D-AEBA-7B072875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6A1F-9F72-4006-8F8F-69779C11E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6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9368C-3F2B-4EF2-A6D1-8841B84A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C2B5A-E4BA-40C3-B24C-A45CE452E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E64E-75C6-41F4-BA48-EF027A1F5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09A0-C450-466F-AA96-5BDB03F2D71E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825A1-3BE2-40E7-9BE2-2AE2A6F5A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2D8E-158E-4919-9AD1-D5940A372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6A1F-9F72-4006-8F8F-69779C11E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14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C6EF670-BE14-4144-9C22-7335ADE0684D}"/>
              </a:ext>
            </a:extLst>
          </p:cNvPr>
          <p:cNvSpPr/>
          <p:nvPr/>
        </p:nvSpPr>
        <p:spPr>
          <a:xfrm flipV="1">
            <a:off x="1576026" y="611835"/>
            <a:ext cx="3740360" cy="3702682"/>
          </a:xfrm>
          <a:prstGeom prst="triangle">
            <a:avLst>
              <a:gd name="adj" fmla="val 5202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B78B7-C7B1-4DFF-89D9-97950B86DDCD}"/>
              </a:ext>
            </a:extLst>
          </p:cNvPr>
          <p:cNvSpPr txBox="1"/>
          <p:nvPr/>
        </p:nvSpPr>
        <p:spPr>
          <a:xfrm>
            <a:off x="2742976" y="653694"/>
            <a:ext cx="1672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Public Health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371B1-9042-452C-9012-937880DB9175}"/>
              </a:ext>
            </a:extLst>
          </p:cNvPr>
          <p:cNvSpPr txBox="1"/>
          <p:nvPr/>
        </p:nvSpPr>
        <p:spPr>
          <a:xfrm>
            <a:off x="2227549" y="1425115"/>
            <a:ext cx="26116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Drinking (always there)</a:t>
            </a:r>
          </a:p>
          <a:p>
            <a:pPr algn="ctr"/>
            <a:r>
              <a:rPr lang="en-CA" dirty="0">
                <a:latin typeface="Raleway" panose="020B0503030101060003" pitchFamily="34" charset="0"/>
              </a:rPr>
              <a:t>Recreation (increase)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87564-282A-4F48-BE5E-8F5C0A857DD8}"/>
              </a:ext>
            </a:extLst>
          </p:cNvPr>
          <p:cNvSpPr txBox="1"/>
          <p:nvPr/>
        </p:nvSpPr>
        <p:spPr>
          <a:xfrm>
            <a:off x="450820" y="2648781"/>
            <a:ext cx="9701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Metrics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80100D-7270-4A7C-B77C-EC2D82CAA4DA}"/>
              </a:ext>
            </a:extLst>
          </p:cNvPr>
          <p:cNvSpPr txBox="1"/>
          <p:nvPr/>
        </p:nvSpPr>
        <p:spPr>
          <a:xfrm>
            <a:off x="2639694" y="2569771"/>
            <a:ext cx="16626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Contaminants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C302971-1B4D-4A4B-AD51-E0B642C8D3B7}"/>
              </a:ext>
            </a:extLst>
          </p:cNvPr>
          <p:cNvSpPr/>
          <p:nvPr/>
        </p:nvSpPr>
        <p:spPr>
          <a:xfrm flipV="1">
            <a:off x="7035374" y="764379"/>
            <a:ext cx="3566062" cy="3702682"/>
          </a:xfrm>
          <a:prstGeom prst="triangle">
            <a:avLst>
              <a:gd name="adj" fmla="val 52028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444FCF-228D-468A-BC33-7BEA9976C00F}"/>
              </a:ext>
            </a:extLst>
          </p:cNvPr>
          <p:cNvSpPr txBox="1"/>
          <p:nvPr/>
        </p:nvSpPr>
        <p:spPr>
          <a:xfrm>
            <a:off x="8148049" y="699956"/>
            <a:ext cx="14253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Agricultural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4B9CDD-917F-4217-A3CF-30CB422EDBE8}"/>
              </a:ext>
            </a:extLst>
          </p:cNvPr>
          <p:cNvSpPr txBox="1"/>
          <p:nvPr/>
        </p:nvSpPr>
        <p:spPr>
          <a:xfrm>
            <a:off x="7655411" y="1332877"/>
            <a:ext cx="234088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Irrigation</a:t>
            </a:r>
          </a:p>
          <a:p>
            <a:pPr algn="ctr"/>
            <a:r>
              <a:rPr lang="en-CA" dirty="0">
                <a:latin typeface="Raleway" panose="020B0503030101060003" pitchFamily="34" charset="0"/>
              </a:rPr>
              <a:t>Drinking source for livestock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BBAFDC-D057-4FB4-8AC5-84F94E2B4204}"/>
              </a:ext>
            </a:extLst>
          </p:cNvPr>
          <p:cNvSpPr txBox="1"/>
          <p:nvPr/>
        </p:nvSpPr>
        <p:spPr>
          <a:xfrm>
            <a:off x="8029426" y="2591381"/>
            <a:ext cx="16626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Contaminants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61C182D-8813-47A2-A173-096D87F22778}"/>
              </a:ext>
            </a:extLst>
          </p:cNvPr>
          <p:cNvSpPr/>
          <p:nvPr/>
        </p:nvSpPr>
        <p:spPr>
          <a:xfrm rot="10800000" flipV="1">
            <a:off x="4527407" y="1577659"/>
            <a:ext cx="3566062" cy="3702682"/>
          </a:xfrm>
          <a:prstGeom prst="triangle">
            <a:avLst>
              <a:gd name="adj" fmla="val 5202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EA014-96B6-44B6-8EF4-8446F0A579E1}"/>
              </a:ext>
            </a:extLst>
          </p:cNvPr>
          <p:cNvSpPr txBox="1"/>
          <p:nvPr/>
        </p:nvSpPr>
        <p:spPr>
          <a:xfrm>
            <a:off x="5318740" y="3957205"/>
            <a:ext cx="17267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Trophic Status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028BC6-1906-4B41-987F-A43E0731ADDA}"/>
              </a:ext>
            </a:extLst>
          </p:cNvPr>
          <p:cNvSpPr txBox="1"/>
          <p:nvPr/>
        </p:nvSpPr>
        <p:spPr>
          <a:xfrm>
            <a:off x="253650" y="1164692"/>
            <a:ext cx="136447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CA" dirty="0">
              <a:latin typeface="Raleway" panose="020B0503030101060003" pitchFamily="34" charset="0"/>
            </a:endParaRPr>
          </a:p>
          <a:p>
            <a:pPr algn="ctr"/>
            <a:r>
              <a:rPr lang="en-CA" dirty="0">
                <a:latin typeface="Raleway" panose="020B0503030101060003" pitchFamily="34" charset="0"/>
              </a:rPr>
              <a:t>Ecosystem</a:t>
            </a:r>
          </a:p>
          <a:p>
            <a:pPr algn="ctr"/>
            <a:r>
              <a:rPr lang="en-CA" dirty="0">
                <a:latin typeface="Raleway" panose="020B0503030101060003" pitchFamily="34" charset="0"/>
              </a:rPr>
              <a:t>Services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7C5F1F-6C2D-4B28-B1A3-3B068DE80E16}"/>
              </a:ext>
            </a:extLst>
          </p:cNvPr>
          <p:cNvSpPr txBox="1"/>
          <p:nvPr/>
        </p:nvSpPr>
        <p:spPr>
          <a:xfrm>
            <a:off x="253650" y="3781111"/>
            <a:ext cx="13644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Ecosystem</a:t>
            </a:r>
          </a:p>
          <a:p>
            <a:pPr algn="ctr"/>
            <a:r>
              <a:rPr lang="en-CA" dirty="0">
                <a:latin typeface="Raleway" panose="020B0503030101060003" pitchFamily="34" charset="0"/>
              </a:rPr>
              <a:t>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2175B6-F708-4049-8167-767CA5927CCD}"/>
              </a:ext>
            </a:extLst>
          </p:cNvPr>
          <p:cNvSpPr txBox="1"/>
          <p:nvPr/>
        </p:nvSpPr>
        <p:spPr>
          <a:xfrm>
            <a:off x="231208" y="628107"/>
            <a:ext cx="14093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World view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773709-CAB3-4D44-8D6E-DF5DDE35A39C}"/>
              </a:ext>
            </a:extLst>
          </p:cNvPr>
          <p:cNvSpPr txBox="1"/>
          <p:nvPr/>
        </p:nvSpPr>
        <p:spPr>
          <a:xfrm>
            <a:off x="5652806" y="2614071"/>
            <a:ext cx="1168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Nutrients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B3E18-6CA5-4C4C-B7BD-8787776186E7}"/>
              </a:ext>
            </a:extLst>
          </p:cNvPr>
          <p:cNvSpPr txBox="1"/>
          <p:nvPr/>
        </p:nvSpPr>
        <p:spPr>
          <a:xfrm>
            <a:off x="231208" y="4791729"/>
            <a:ext cx="14093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World view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221DFA-335E-46F6-B61F-60027429B000}"/>
              </a:ext>
            </a:extLst>
          </p:cNvPr>
          <p:cNvSpPr txBox="1"/>
          <p:nvPr/>
        </p:nvSpPr>
        <p:spPr>
          <a:xfrm>
            <a:off x="5636489" y="4911009"/>
            <a:ext cx="12971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Ecological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3BE07E9-9BDC-44EC-B1A3-05343A2B8BC9}"/>
              </a:ext>
            </a:extLst>
          </p:cNvPr>
          <p:cNvCxnSpPr/>
          <p:nvPr/>
        </p:nvCxnSpPr>
        <p:spPr>
          <a:xfrm flipV="1">
            <a:off x="95730" y="2294232"/>
            <a:ext cx="10632772" cy="68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364F7A9-DF18-4D72-BDEE-1DAAB80FD9A2}"/>
              </a:ext>
            </a:extLst>
          </p:cNvPr>
          <p:cNvCxnSpPr/>
          <p:nvPr/>
        </p:nvCxnSpPr>
        <p:spPr>
          <a:xfrm flipV="1">
            <a:off x="0" y="3314877"/>
            <a:ext cx="10632772" cy="68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4DF277-AA3A-4A3B-96D5-F98B130BD820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flipH="1" flipV="1">
            <a:off x="4839161" y="1748281"/>
            <a:ext cx="479579" cy="2393590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C8C0F0-6A76-4622-8BC4-43B2DDD75E7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7045495" y="1889875"/>
            <a:ext cx="570749" cy="2251996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3E3890-875A-4996-A1C7-DB830BBA464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175880" y="4326537"/>
            <a:ext cx="6238" cy="600805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9ABDA5-2C0C-4944-A74D-26D27DEBE3BE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H="1" flipV="1">
            <a:off x="8825855" y="2256207"/>
            <a:ext cx="0" cy="33517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2B729F-3DEE-4500-B7FD-1C92C59B7046}"/>
              </a:ext>
            </a:extLst>
          </p:cNvPr>
          <p:cNvCxnSpPr>
            <a:cxnSpLocks/>
          </p:cNvCxnSpPr>
          <p:nvPr/>
        </p:nvCxnSpPr>
        <p:spPr>
          <a:xfrm flipV="1">
            <a:off x="3360034" y="2015252"/>
            <a:ext cx="0" cy="53421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506ACC-4A7A-4089-9299-FBE85513D8E2}"/>
              </a:ext>
            </a:extLst>
          </p:cNvPr>
          <p:cNvCxnSpPr>
            <a:cxnSpLocks/>
          </p:cNvCxnSpPr>
          <p:nvPr/>
        </p:nvCxnSpPr>
        <p:spPr>
          <a:xfrm flipV="1">
            <a:off x="7106969" y="5745697"/>
            <a:ext cx="563309" cy="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7F9E75F-BC22-47CC-9865-365DAE557763}"/>
              </a:ext>
            </a:extLst>
          </p:cNvPr>
          <p:cNvCxnSpPr>
            <a:cxnSpLocks/>
          </p:cNvCxnSpPr>
          <p:nvPr/>
        </p:nvCxnSpPr>
        <p:spPr>
          <a:xfrm>
            <a:off x="7082575" y="6080542"/>
            <a:ext cx="612096" cy="0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4135BC0-7EFD-485E-A335-F048DC2954EB}"/>
              </a:ext>
            </a:extLst>
          </p:cNvPr>
          <p:cNvSpPr txBox="1"/>
          <p:nvPr/>
        </p:nvSpPr>
        <p:spPr>
          <a:xfrm>
            <a:off x="7901460" y="5523231"/>
            <a:ext cx="13131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Guidelines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4A9FB-2B88-4666-8897-510D091F98FC}"/>
              </a:ext>
            </a:extLst>
          </p:cNvPr>
          <p:cNvSpPr txBox="1"/>
          <p:nvPr/>
        </p:nvSpPr>
        <p:spPr>
          <a:xfrm>
            <a:off x="8162749" y="5876833"/>
            <a:ext cx="7906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Proxy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5B9758-B2BC-4A2B-A7DD-6F42852086E7}"/>
              </a:ext>
            </a:extLst>
          </p:cNvPr>
          <p:cNvSpPr txBox="1"/>
          <p:nvPr/>
        </p:nvSpPr>
        <p:spPr>
          <a:xfrm>
            <a:off x="9573440" y="5464262"/>
            <a:ext cx="13131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Guidelines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50FCDCA-E875-46BD-B0E4-90E9AEF89506}"/>
              </a:ext>
            </a:extLst>
          </p:cNvPr>
          <p:cNvSpPr/>
          <p:nvPr/>
        </p:nvSpPr>
        <p:spPr>
          <a:xfrm>
            <a:off x="10481138" y="877640"/>
            <a:ext cx="1228386" cy="4011413"/>
          </a:xfrm>
          <a:custGeom>
            <a:avLst/>
            <a:gdLst>
              <a:gd name="connsiteX0" fmla="*/ 202179 w 1228386"/>
              <a:gd name="connsiteY0" fmla="*/ 0 h 4011413"/>
              <a:gd name="connsiteX1" fmla="*/ 1226858 w 1228386"/>
              <a:gd name="connsiteY1" fmla="*/ 2200993 h 4011413"/>
              <a:gd name="connsiteX2" fmla="*/ 0 w 1228386"/>
              <a:gd name="connsiteY2" fmla="*/ 4011413 h 401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386" h="4011413">
                <a:moveTo>
                  <a:pt x="202179" y="0"/>
                </a:moveTo>
                <a:cubicBezTo>
                  <a:pt x="731366" y="766212"/>
                  <a:pt x="1260554" y="1532424"/>
                  <a:pt x="1226858" y="2200993"/>
                </a:cubicBezTo>
                <a:cubicBezTo>
                  <a:pt x="1193162" y="2869562"/>
                  <a:pt x="596581" y="3440487"/>
                  <a:pt x="0" y="4011413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ABE08A-7DB4-413F-8E58-991EEAB7DAE7}"/>
              </a:ext>
            </a:extLst>
          </p:cNvPr>
          <p:cNvSpPr txBox="1"/>
          <p:nvPr/>
        </p:nvSpPr>
        <p:spPr>
          <a:xfrm rot="5400000">
            <a:off x="10851235" y="2754437"/>
            <a:ext cx="10278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Figure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31534F-FA99-46D2-ABE5-DFD753328C97}"/>
              </a:ext>
            </a:extLst>
          </p:cNvPr>
          <p:cNvSpPr txBox="1"/>
          <p:nvPr/>
        </p:nvSpPr>
        <p:spPr>
          <a:xfrm rot="4694736">
            <a:off x="4756341" y="2577426"/>
            <a:ext cx="10486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Figure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8257FD-F54E-48B1-9A62-E21ED292D524}"/>
              </a:ext>
            </a:extLst>
          </p:cNvPr>
          <p:cNvSpPr txBox="1"/>
          <p:nvPr/>
        </p:nvSpPr>
        <p:spPr>
          <a:xfrm rot="17278440">
            <a:off x="6697882" y="2561625"/>
            <a:ext cx="10486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Figure 3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9A01496-A69B-4E06-9A36-BD5633E80E0C}"/>
              </a:ext>
            </a:extLst>
          </p:cNvPr>
          <p:cNvSpPr/>
          <p:nvPr/>
        </p:nvSpPr>
        <p:spPr>
          <a:xfrm rot="2079403">
            <a:off x="7107705" y="2181443"/>
            <a:ext cx="1288239" cy="3244967"/>
          </a:xfrm>
          <a:custGeom>
            <a:avLst/>
            <a:gdLst>
              <a:gd name="connsiteX0" fmla="*/ 202179 w 1228386"/>
              <a:gd name="connsiteY0" fmla="*/ 0 h 4011413"/>
              <a:gd name="connsiteX1" fmla="*/ 1226858 w 1228386"/>
              <a:gd name="connsiteY1" fmla="*/ 2200993 h 4011413"/>
              <a:gd name="connsiteX2" fmla="*/ 0 w 1228386"/>
              <a:gd name="connsiteY2" fmla="*/ 4011413 h 4011413"/>
              <a:gd name="connsiteX0" fmla="*/ 830646 w 1303263"/>
              <a:gd name="connsiteY0" fmla="*/ 0 h 4379967"/>
              <a:gd name="connsiteX1" fmla="*/ 1226858 w 1303263"/>
              <a:gd name="connsiteY1" fmla="*/ 2569547 h 4379967"/>
              <a:gd name="connsiteX2" fmla="*/ 0 w 1303263"/>
              <a:gd name="connsiteY2" fmla="*/ 4379967 h 437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263" h="4379967">
                <a:moveTo>
                  <a:pt x="830646" y="0"/>
                </a:moveTo>
                <a:cubicBezTo>
                  <a:pt x="1359833" y="766212"/>
                  <a:pt x="1365299" y="1839553"/>
                  <a:pt x="1226858" y="2569547"/>
                </a:cubicBezTo>
                <a:cubicBezTo>
                  <a:pt x="1088417" y="3299541"/>
                  <a:pt x="596581" y="3809041"/>
                  <a:pt x="0" y="4379967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FCF6EE-02BF-4636-AACC-A33B934ABDD7}"/>
              </a:ext>
            </a:extLst>
          </p:cNvPr>
          <p:cNvSpPr txBox="1"/>
          <p:nvPr/>
        </p:nvSpPr>
        <p:spPr>
          <a:xfrm>
            <a:off x="7464740" y="3718433"/>
            <a:ext cx="10486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Raleway" panose="020B0503030101060003" pitchFamily="34" charset="0"/>
              </a:rPr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386594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Fortin St-Gelais</dc:creator>
  <cp:lastModifiedBy>Nicolas Fortin St-Gelais</cp:lastModifiedBy>
  <cp:revision>6</cp:revision>
  <dcterms:created xsi:type="dcterms:W3CDTF">2018-07-26T16:47:22Z</dcterms:created>
  <dcterms:modified xsi:type="dcterms:W3CDTF">2018-07-26T19:17:01Z</dcterms:modified>
</cp:coreProperties>
</file>