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767005059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l4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25523" y="2512949"/>
              <a:ext cx="414223" cy="401292"/>
            </a:xfrm>
            <a:prstGeom prst="rect">
              <a:avLst/>
            </a:prstGeom>
            <a:solidFill>
              <a:srgbClr val="FF8F8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525523" y="2914241"/>
              <a:ext cx="414223" cy="401292"/>
            </a:xfrm>
            <a:prstGeom prst="rect">
              <a:avLst/>
            </a:prstGeom>
            <a:solidFill>
              <a:srgbClr val="FF8989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25523" y="3315534"/>
              <a:ext cx="414223" cy="401292"/>
            </a:xfrm>
            <a:prstGeom prst="rect">
              <a:avLst/>
            </a:prstGeom>
            <a:solidFill>
              <a:srgbClr val="FFA8A8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525523" y="3716827"/>
              <a:ext cx="414223" cy="401292"/>
            </a:xfrm>
            <a:prstGeom prst="rect">
              <a:avLst/>
            </a:prstGeom>
            <a:solidFill>
              <a:srgbClr val="FFB5B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25523" y="4118120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25523" y="4519413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25523" y="4920706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39747" y="2512949"/>
              <a:ext cx="414223" cy="401292"/>
            </a:xfrm>
            <a:prstGeom prst="rect">
              <a:avLst/>
            </a:prstGeom>
            <a:solidFill>
              <a:srgbClr val="FF969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939747" y="2914241"/>
              <a:ext cx="414223" cy="401292"/>
            </a:xfrm>
            <a:prstGeom prst="rect">
              <a:avLst/>
            </a:prstGeom>
            <a:solidFill>
              <a:srgbClr val="FF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939747" y="3315534"/>
              <a:ext cx="414223" cy="401292"/>
            </a:xfrm>
            <a:prstGeom prst="rect">
              <a:avLst/>
            </a:prstGeom>
            <a:solidFill>
              <a:srgbClr val="FFDC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939747" y="3716827"/>
              <a:ext cx="414223" cy="401292"/>
            </a:xfrm>
            <a:prstGeom prst="rect">
              <a:avLst/>
            </a:prstGeom>
            <a:solidFill>
              <a:srgbClr val="FFD8D8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939747" y="4118120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39747" y="4519413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39747" y="4920706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353970" y="2512949"/>
              <a:ext cx="414223" cy="401292"/>
            </a:xfrm>
            <a:prstGeom prst="rect">
              <a:avLst/>
            </a:prstGeom>
            <a:solidFill>
              <a:srgbClr val="FFF0F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53970" y="2914241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53970" y="3315534"/>
              <a:ext cx="414223" cy="401292"/>
            </a:xfrm>
            <a:prstGeom prst="rect">
              <a:avLst/>
            </a:prstGeom>
            <a:solidFill>
              <a:srgbClr val="FFEEE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53970" y="3716827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353970" y="4118120"/>
              <a:ext cx="414223" cy="401292"/>
            </a:xfrm>
            <a:prstGeom prst="rect">
              <a:avLst/>
            </a:prstGeom>
            <a:solidFill>
              <a:srgbClr val="FFAAA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353970" y="4519413"/>
              <a:ext cx="414223" cy="401292"/>
            </a:xfrm>
            <a:prstGeom prst="rect">
              <a:avLst/>
            </a:prstGeom>
            <a:solidFill>
              <a:srgbClr val="FFCCC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353970" y="4920706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768193" y="2512949"/>
              <a:ext cx="414223" cy="401292"/>
            </a:xfrm>
            <a:prstGeom prst="rect">
              <a:avLst/>
            </a:prstGeom>
            <a:solidFill>
              <a:srgbClr val="FFF0F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768193" y="2914241"/>
              <a:ext cx="414223" cy="401292"/>
            </a:xfrm>
            <a:prstGeom prst="rect">
              <a:avLst/>
            </a:prstGeom>
            <a:solidFill>
              <a:srgbClr val="FFC6C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768193" y="3315534"/>
              <a:ext cx="414223" cy="401292"/>
            </a:xfrm>
            <a:prstGeom prst="rect">
              <a:avLst/>
            </a:prstGeom>
            <a:solidFill>
              <a:srgbClr val="FFBDB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768193" y="3716827"/>
              <a:ext cx="414223" cy="401292"/>
            </a:xfrm>
            <a:prstGeom prst="rect">
              <a:avLst/>
            </a:prstGeom>
            <a:solidFill>
              <a:srgbClr val="FF868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768193" y="4118120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768193" y="4519413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768193" y="4920706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182416" y="2512949"/>
              <a:ext cx="414223" cy="401292"/>
            </a:xfrm>
            <a:prstGeom prst="rect">
              <a:avLst/>
            </a:prstGeom>
            <a:solidFill>
              <a:srgbClr val="FFF8F8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182416" y="2914241"/>
              <a:ext cx="414223" cy="401292"/>
            </a:xfrm>
            <a:prstGeom prst="rect">
              <a:avLst/>
            </a:prstGeom>
            <a:solidFill>
              <a:srgbClr val="FFF0F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182416" y="3315534"/>
              <a:ext cx="414223" cy="401292"/>
            </a:xfrm>
            <a:prstGeom prst="rect">
              <a:avLst/>
            </a:prstGeom>
            <a:solidFill>
              <a:srgbClr val="FFEAE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182416" y="3716827"/>
              <a:ext cx="414223" cy="401292"/>
            </a:xfrm>
            <a:prstGeom prst="rect">
              <a:avLst/>
            </a:prstGeom>
            <a:solidFill>
              <a:srgbClr val="FFEFE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182416" y="4118120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182416" y="4519413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182416" y="4920706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96640" y="2512949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596640" y="2914241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96640" y="3315534"/>
              <a:ext cx="414223" cy="401292"/>
            </a:xfrm>
            <a:prstGeom prst="rect">
              <a:avLst/>
            </a:prstGeom>
            <a:solidFill>
              <a:srgbClr val="FFE7E7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96640" y="3716827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596640" y="4118120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596640" y="4519413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96640" y="4920706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010863" y="2512949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010863" y="2914241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010863" y="3315534"/>
              <a:ext cx="414223" cy="401292"/>
            </a:xfrm>
            <a:prstGeom prst="rect">
              <a:avLst/>
            </a:prstGeom>
            <a:solidFill>
              <a:srgbClr val="FFFCF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010863" y="3716827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010863" y="4118120"/>
              <a:ext cx="414223" cy="401292"/>
            </a:xfrm>
            <a:prstGeom prst="rect">
              <a:avLst/>
            </a:prstGeom>
            <a:solidFill>
              <a:srgbClr val="FFAAA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010863" y="4519413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010863" y="4920706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425086" y="2512949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425086" y="2914241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425086" y="3315534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425086" y="3716827"/>
              <a:ext cx="414223" cy="401292"/>
            </a:xfrm>
            <a:prstGeom prst="rect">
              <a:avLst/>
            </a:prstGeom>
            <a:solidFill>
              <a:srgbClr val="FFFA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425086" y="4118120"/>
              <a:ext cx="414223" cy="401292"/>
            </a:xfrm>
            <a:prstGeom prst="rect">
              <a:avLst/>
            </a:prstGeom>
            <a:solidFill>
              <a:srgbClr val="FFAAA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425086" y="4519413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425086" y="4920706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839309" y="2512949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839309" y="2914241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839309" y="3315534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839309" y="3716827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839309" y="4118120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839309" y="4519413"/>
              <a:ext cx="414223" cy="401292"/>
            </a:xfrm>
            <a:prstGeom prst="rect">
              <a:avLst/>
            </a:prstGeom>
            <a:solidFill>
              <a:srgbClr val="FF333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839309" y="4920706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253532" y="2512949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253532" y="2914241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253532" y="3315534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253532" y="3716827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253532" y="4118120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253532" y="4519413"/>
              <a:ext cx="414223" cy="40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253532" y="4920706"/>
              <a:ext cx="414223" cy="40129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644197" y="266676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644197" y="3068057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644197" y="346934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0.3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644197" y="387064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0.3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697233" y="427193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697233" y="4673228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697233" y="5074521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058420" y="266676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058420" y="3068057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0.3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58420" y="346934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058420" y="387064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111456" y="427193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111456" y="4673228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111456" y="5074521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472643" y="266676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525679" y="3068057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472643" y="346934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525679" y="3870642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472643" y="427193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0.3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472643" y="4673228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525679" y="5074521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886867" y="266676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886867" y="3068057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886867" y="346934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0.3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886867" y="387064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939902" y="427193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939902" y="4673228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939902" y="5074521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354125" y="2666764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301090" y="3068057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301090" y="346934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301090" y="387064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354125" y="427193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354125" y="4673228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354125" y="5074521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768349" y="2666764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768349" y="3068057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715313" y="346934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768349" y="3870642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768349" y="427193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768349" y="4673228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768349" y="5074521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182572" y="2666764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182572" y="3068057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182572" y="3469349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182572" y="3870642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129536" y="427193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0.3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182572" y="4673228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182572" y="5074521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596795" y="2666764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596795" y="3068057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596795" y="3469349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596795" y="3870642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543759" y="427193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0.3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596795" y="4673228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596795" y="5074521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011018" y="2666764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011018" y="3068057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011018" y="3469349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011018" y="3870642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011018" y="427193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957983" y="4673228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011018" y="5074521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5425241" y="2666764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5425241" y="3068057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425241" y="3469349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425241" y="3870642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425241" y="4271935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425241" y="4673228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425241" y="5076902"/>
              <a:ext cx="70804" cy="889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5400000">
              <a:off x="1474161" y="2042682"/>
              <a:ext cx="509209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Pesticide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5400000">
              <a:off x="1975430" y="2129728"/>
              <a:ext cx="334720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Metal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2273648" y="2013723"/>
              <a:ext cx="54331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Biological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2472694" y="1798545"/>
              <a:ext cx="97367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Organic chemical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5400000">
              <a:off x="2842033" y="1753661"/>
              <a:ext cx="10634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Inorganic chemical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3304566" y="1801971"/>
              <a:ext cx="989837" cy="9683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Disinfectant &amp; BP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5400000">
              <a:off x="3975425" y="2058607"/>
              <a:ext cx="45354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Physical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5400000">
              <a:off x="4539378" y="2208337"/>
              <a:ext cx="160436" cy="1135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pH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5400000">
              <a:off x="4776899" y="2031635"/>
              <a:ext cx="535471" cy="918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Nutrients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5332887" y="2173400"/>
              <a:ext cx="252933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DOC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104950" y="5074620"/>
              <a:ext cx="252933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DOC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50789" y="4644355"/>
              <a:ext cx="407094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trophic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70570" y="4266478"/>
              <a:ext cx="68731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recreational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939329" y="3846334"/>
              <a:ext cx="41855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aquatic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1066819" y="3463892"/>
              <a:ext cx="29106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drink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863476" y="3062600"/>
              <a:ext cx="49440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livestock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837760" y="2642455"/>
              <a:ext cx="5201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irrigation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