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415418744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l4"/>
            <p:cNvSpPr/>
            <p:nvPr/>
          </p:nvSpPr>
          <p:spPr>
            <a:xfrm>
              <a:off x="1819202" y="5321999"/>
              <a:ext cx="3792069" cy="0"/>
            </a:xfrm>
            <a:custGeom>
              <a:avLst/>
              <a:pathLst>
                <a:path w="3792069" h="0">
                  <a:moveTo>
                    <a:pt x="0" y="0"/>
                  </a:moveTo>
                  <a:lnTo>
                    <a:pt x="37920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81920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360926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02650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44374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86098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52782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069547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11271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1709379" y="5532866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-0.8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251103" y="5532866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792827" y="5532866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334551" y="5532866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-0.2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897660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439384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81109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22833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1525523" y="2784767"/>
              <a:ext cx="0" cy="2148205"/>
            </a:xfrm>
            <a:custGeom>
              <a:avLst/>
              <a:pathLst>
                <a:path w="0" h="2148205">
                  <a:moveTo>
                    <a:pt x="0" y="21482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41704" y="4932973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41704" y="4503332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41704" y="4073691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41704" y="3644050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441704" y="3214408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441704" y="2784767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 rot="-5400000">
              <a:off x="1190475" y="488753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190475" y="4457890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190475" y="402824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190475" y="3598607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1190475" y="31689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1190475" y="273932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309020" y="5838579"/>
              <a:ext cx="575239" cy="12045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PC1 (19%)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641230" y="3857248"/>
              <a:ext cx="575239" cy="12045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PC2 (12%)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33253" y="5107319"/>
              <a:ext cx="68431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oligotrophic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530427" y="4789271"/>
              <a:ext cx="7165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mesotrophic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27076" y="4841027"/>
              <a:ext cx="41855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aquatic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518278" y="4750753"/>
              <a:ext cx="5201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irrigation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338233" y="4817253"/>
              <a:ext cx="68731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recreational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39137" y="4681926"/>
              <a:ext cx="29106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drink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631947" y="4610936"/>
              <a:ext cx="5500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eutrophic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884115" y="2777922"/>
              <a:ext cx="49440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livestock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986098" y="4932973"/>
              <a:ext cx="1180913" cy="220216"/>
            </a:xfrm>
            <a:custGeom>
              <a:avLst/>
              <a:pathLst>
                <a:path w="1180913" h="220216">
                  <a:moveTo>
                    <a:pt x="0" y="0"/>
                  </a:moveTo>
                  <a:lnTo>
                    <a:pt x="1180913" y="2202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106652" y="5111566"/>
              <a:ext cx="60360" cy="62923"/>
            </a:xfrm>
            <a:custGeom>
              <a:avLst/>
              <a:pathLst>
                <a:path w="60360" h="62923">
                  <a:moveTo>
                    <a:pt x="0" y="62923"/>
                  </a:moveTo>
                  <a:lnTo>
                    <a:pt x="60360" y="41623"/>
                  </a:lnTo>
                  <a:lnTo>
                    <a:pt x="117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203294" y="4882849"/>
              <a:ext cx="1782804" cy="50124"/>
            </a:xfrm>
            <a:custGeom>
              <a:avLst/>
              <a:pathLst>
                <a:path w="1782804" h="50124">
                  <a:moveTo>
                    <a:pt x="1782804" y="501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203294" y="4852416"/>
              <a:ext cx="56310" cy="63982"/>
            </a:xfrm>
            <a:custGeom>
              <a:avLst/>
              <a:pathLst>
                <a:path w="56310" h="63982">
                  <a:moveTo>
                    <a:pt x="56310" y="0"/>
                  </a:moveTo>
                  <a:lnTo>
                    <a:pt x="0" y="30433"/>
                  </a:lnTo>
                  <a:lnTo>
                    <a:pt x="54511" y="639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86098" y="4924902"/>
              <a:ext cx="42716" cy="8070"/>
            </a:xfrm>
            <a:custGeom>
              <a:avLst/>
              <a:pathLst>
                <a:path w="42716" h="8070">
                  <a:moveTo>
                    <a:pt x="0" y="8070"/>
                  </a:moveTo>
                  <a:lnTo>
                    <a:pt x="427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968404" y="4903746"/>
              <a:ext cx="60410" cy="62895"/>
            </a:xfrm>
            <a:custGeom>
              <a:avLst/>
              <a:pathLst>
                <a:path w="60410" h="62895">
                  <a:moveTo>
                    <a:pt x="11883" y="62895"/>
                  </a:moveTo>
                  <a:lnTo>
                    <a:pt x="60410" y="21156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09503" y="4848169"/>
              <a:ext cx="176595" cy="84803"/>
            </a:xfrm>
            <a:custGeom>
              <a:avLst/>
              <a:pathLst>
                <a:path w="176595" h="84803">
                  <a:moveTo>
                    <a:pt x="176595" y="848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809503" y="4843316"/>
              <a:ext cx="63823" cy="57699"/>
            </a:xfrm>
            <a:custGeom>
              <a:avLst/>
              <a:pathLst>
                <a:path w="63823" h="57699">
                  <a:moveTo>
                    <a:pt x="63823" y="0"/>
                  </a:moveTo>
                  <a:lnTo>
                    <a:pt x="0" y="4853"/>
                  </a:lnTo>
                  <a:lnTo>
                    <a:pt x="36115" y="576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727521" y="4876779"/>
              <a:ext cx="258577" cy="56194"/>
            </a:xfrm>
            <a:custGeom>
              <a:avLst/>
              <a:pathLst>
                <a:path w="258577" h="56194">
                  <a:moveTo>
                    <a:pt x="258577" y="561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727521" y="4857277"/>
              <a:ext cx="60964" cy="62548"/>
            </a:xfrm>
            <a:custGeom>
              <a:avLst/>
              <a:pathLst>
                <a:path w="60964" h="62548">
                  <a:moveTo>
                    <a:pt x="60964" y="0"/>
                  </a:moveTo>
                  <a:lnTo>
                    <a:pt x="0" y="19502"/>
                  </a:lnTo>
                  <a:lnTo>
                    <a:pt x="47371" y="625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984884" y="4761751"/>
              <a:ext cx="1214" cy="171221"/>
            </a:xfrm>
            <a:custGeom>
              <a:avLst/>
              <a:pathLst>
                <a:path w="1214" h="171221">
                  <a:moveTo>
                    <a:pt x="1214" y="1712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953274" y="4761751"/>
              <a:ext cx="64006" cy="55658"/>
            </a:xfrm>
            <a:custGeom>
              <a:avLst/>
              <a:pathLst>
                <a:path w="64006" h="55658">
                  <a:moveTo>
                    <a:pt x="64006" y="55204"/>
                  </a:moveTo>
                  <a:lnTo>
                    <a:pt x="31609" y="0"/>
                  </a:lnTo>
                  <a:lnTo>
                    <a:pt x="0" y="556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986098" y="4731264"/>
              <a:ext cx="782721" cy="201708"/>
            </a:xfrm>
            <a:custGeom>
              <a:avLst/>
              <a:pathLst>
                <a:path w="782721" h="201708">
                  <a:moveTo>
                    <a:pt x="0" y="201708"/>
                  </a:moveTo>
                  <a:lnTo>
                    <a:pt x="7827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707154" y="4714106"/>
              <a:ext cx="61665" cy="61982"/>
            </a:xfrm>
            <a:custGeom>
              <a:avLst/>
              <a:pathLst>
                <a:path w="61665" h="61982">
                  <a:moveTo>
                    <a:pt x="15973" y="61982"/>
                  </a:moveTo>
                  <a:lnTo>
                    <a:pt x="61665" y="17158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986098" y="3143348"/>
              <a:ext cx="123437" cy="1789625"/>
            </a:xfrm>
            <a:custGeom>
              <a:avLst/>
              <a:pathLst>
                <a:path w="123437" h="1789625">
                  <a:moveTo>
                    <a:pt x="0" y="1789625"/>
                  </a:moveTo>
                  <a:lnTo>
                    <a:pt x="1234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073793" y="3143348"/>
              <a:ext cx="63856" cy="57503"/>
            </a:xfrm>
            <a:custGeom>
              <a:avLst/>
              <a:pathLst>
                <a:path w="63856" h="57503">
                  <a:moveTo>
                    <a:pt x="63856" y="57503"/>
                  </a:moveTo>
                  <a:lnTo>
                    <a:pt x="35742" y="0"/>
                  </a:lnTo>
                  <a:lnTo>
                    <a:pt x="0" y="53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525524" y="4932973"/>
              <a:ext cx="4142232" cy="0"/>
            </a:xfrm>
            <a:custGeom>
              <a:avLst/>
              <a:pathLst>
                <a:path w="4142232" h="0">
                  <a:moveTo>
                    <a:pt x="0" y="0"/>
                  </a:moveTo>
                  <a:lnTo>
                    <a:pt x="41422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986098" y="2512949"/>
              <a:ext cx="0" cy="2809050"/>
            </a:xfrm>
            <a:custGeom>
              <a:avLst/>
              <a:pathLst>
                <a:path w="0" h="2809050">
                  <a:moveTo>
                    <a:pt x="0" y="2809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