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63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74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35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3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04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8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7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2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6092-DC11-4636-81FB-50DC0D56920D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3810-048E-40C1-BA90-047C42A58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04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H="1" flipV="1">
            <a:off x="6944264" y="3459192"/>
            <a:ext cx="1216326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9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768952" y="955105"/>
            <a:ext cx="7983631" cy="3841181"/>
            <a:chOff x="1768952" y="955105"/>
            <a:chExt cx="7983631" cy="384118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952" y="955105"/>
              <a:ext cx="7983631" cy="3841181"/>
            </a:xfrm>
            <a:prstGeom prst="rect">
              <a:avLst/>
            </a:prstGeom>
          </p:spPr>
        </p:pic>
        <p:cxnSp>
          <p:nvCxnSpPr>
            <p:cNvPr id="12" name="Connecteur droit avec flèche 11"/>
            <p:cNvCxnSpPr/>
            <p:nvPr/>
          </p:nvCxnSpPr>
          <p:spPr>
            <a:xfrm>
              <a:off x="3907765" y="1190445"/>
              <a:ext cx="8627" cy="29674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V="1">
              <a:off x="5615796" y="1173193"/>
              <a:ext cx="25879" cy="29674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260537" y="2158752"/>
                  <a:ext cx="647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537" y="2158752"/>
                  <a:ext cx="64722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491" r="-3774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5731591" y="2685441"/>
                  <a:ext cx="407547" cy="2984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591" y="2685441"/>
                  <a:ext cx="407547" cy="2984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433" r="-5970" b="-229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332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233578" y="707365"/>
            <a:ext cx="8162925" cy="3927445"/>
            <a:chOff x="1233578" y="707365"/>
            <a:chExt cx="8162925" cy="392744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578" y="707365"/>
              <a:ext cx="8162925" cy="3927445"/>
            </a:xfrm>
            <a:prstGeom prst="rect">
              <a:avLst/>
            </a:prstGeom>
          </p:spPr>
        </p:pic>
        <p:cxnSp>
          <p:nvCxnSpPr>
            <p:cNvPr id="5" name="Connecteur droit avec flèche 4"/>
            <p:cNvCxnSpPr/>
            <p:nvPr/>
          </p:nvCxnSpPr>
          <p:spPr>
            <a:xfrm>
              <a:off x="4321833" y="948906"/>
              <a:ext cx="8627" cy="29674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3527955" y="2671087"/>
                  <a:ext cx="647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955" y="2671087"/>
                  <a:ext cx="64722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491" r="-3774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necteur droit avec flèche 6"/>
            <p:cNvCxnSpPr/>
            <p:nvPr/>
          </p:nvCxnSpPr>
          <p:spPr>
            <a:xfrm flipH="1" flipV="1">
              <a:off x="5745192" y="1311215"/>
              <a:ext cx="8626" cy="2605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5745192" y="1012800"/>
                  <a:ext cx="407547" cy="2984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192" y="1012800"/>
                  <a:ext cx="407547" cy="2984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433" r="-5970" b="-20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63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20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Safran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CHAPDELAINE Camille (SAFRAN)</dc:creator>
  <cp:lastModifiedBy>CHAPDELAINE Camille (SAFRAN)</cp:lastModifiedBy>
  <cp:revision>4</cp:revision>
  <dcterms:created xsi:type="dcterms:W3CDTF">2017-05-30T14:38:24Z</dcterms:created>
  <dcterms:modified xsi:type="dcterms:W3CDTF">2017-05-30T15:08:03Z</dcterms:modified>
</cp:coreProperties>
</file>