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3DAF6-968D-4177-A5FF-80910AB3B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EC3C88-57CA-48B0-9F2B-683AF6A30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0DE85-F889-45E1-89A0-1FD65A4A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DB8BF-B4E2-46FB-9467-E3D67D86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B970A-3890-413F-A9B8-EE55D0C2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6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0C129-5115-4B03-985C-7F3F71FE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03B7B3-810D-402E-9B27-09131B65A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EC5E3E-4226-4B07-8661-90D7ECC0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B8A59-D1C8-406D-B263-96E143FD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3EB0E-F05C-47E9-9ADC-E90E2A7C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0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D55E37-BF37-41DA-81AD-3821C3649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D8336D-9825-4894-91EA-9E41AB20B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44FE9-2945-4BB6-BCA5-C0671C62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6D390-08B5-404D-A0E0-A18F7908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0BDDC-503B-4FDE-8E94-2FD226D8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ACA01-C46B-4C42-A82D-12FDAB8B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A4150-F11B-4F88-95ED-765B5272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FB983-36DF-4781-8103-1754A3CE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D9593-7E49-45FC-8CC9-600E0135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F7962-5259-4496-9DEC-E73291CB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DC18-55CD-4612-B3F7-679C8363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F76ADB-1F30-4BE9-AE72-16C984A6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0F625-0A2E-40DB-A035-7A9DA5BE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15AB2-9489-46A0-B1F5-2C38FD19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69D1C0-1DF0-4AFB-9813-20F4269C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23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B8F3C-EFDF-4D97-B20D-70102479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FB113-4BF3-4B93-9BA6-A8992C097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EB63AB-EE16-4FF5-92D6-129F283D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DE735C-963A-4DDE-B204-23A78EB0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5A8C35-1402-4229-A3DF-798F6451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F1B244-A149-4A65-89B5-400B6BA8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D4FC0-F4C0-458C-AEAC-8459BB98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3EBD4-4B6E-4ADA-9A4A-DF99A117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27AF95-2098-4031-918B-D04E8AE9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22C588-B341-4447-9B0D-5CD2AC900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2862A2-0474-48EE-935F-8A58F06A0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75928C-F53E-48DE-89DB-BD23B07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E889B2-5062-4272-8165-D4AD6D1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C052A1-B59E-48E7-B9E3-55E9EC4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78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5A095-9C68-4544-99D6-6330E4EE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F5DCB5-A636-4AA7-AF83-F7412D86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B83F10-B30C-4EB1-8313-555A9867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3D556B-E066-447D-AB97-C0089E6A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9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2A621-3FB7-4537-B067-4848035F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945E70-5870-4350-A0D4-44568E15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52F806-D3C2-4122-91D7-58DB216F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F8A19-41C2-4740-99BB-71BFB12D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3EDB7-9EF3-4BFF-8D5C-719D7811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522158-801D-43FC-950F-C8DCEE618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E81C6-1DC2-40A8-AC78-BCCC6DD2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3A5A8C-5D9E-4392-830E-05AF7E3E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336438-7FD1-4C22-9613-E173ECC8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0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3EB4C-76BB-43B7-97CF-EA56A2F5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8CDE98-FBCE-4EAC-8FA7-0AA3794F3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0A0C7E-5D77-4FB5-8C19-06B62BE0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FCC58-D570-419D-B142-46F8446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41593-321D-4A39-B049-771D1006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5BC26F-8D5C-4F25-8C25-7D672FD1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56D843-BF5D-4508-96B9-B36185AF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D12AB6-AF91-4392-8914-19122682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C356A-D1D4-473D-9AAD-0BAB837CA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E9D5-D9D8-49F4-834B-E2699BA0BC5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BDF9E-A13E-48F4-A0C1-CF5565DC7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7459D-A6F9-4DF2-A815-21C139FF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5416-5DDC-4AA9-BA13-8978043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2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116D9-7E45-4DE4-B891-D994E915B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4D63D8-8452-4045-A495-A84224702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C30353-F901-415C-B2E8-A63C4A75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5" y="0"/>
            <a:ext cx="1190538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A9BC33-6BCA-4AE3-9B69-B9C5B498ACDE}"/>
              </a:ext>
            </a:extLst>
          </p:cNvPr>
          <p:cNvSpPr/>
          <p:nvPr/>
        </p:nvSpPr>
        <p:spPr>
          <a:xfrm>
            <a:off x="3752599" y="1367135"/>
            <a:ext cx="5344924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E2A6C-7CAC-4EE6-B229-5332FEB42287}"/>
              </a:ext>
            </a:extLst>
          </p:cNvPr>
          <p:cNvSpPr/>
          <p:nvPr/>
        </p:nvSpPr>
        <p:spPr>
          <a:xfrm>
            <a:off x="5627803" y="597694"/>
            <a:ext cx="5863472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4"/>
                </a:solidFill>
              </a:rPr>
              <a:t>Impossible a démasquer</a:t>
            </a:r>
            <a:endParaRPr lang="fr-FR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F4AD99-7E22-4968-9579-24579B7B155F}"/>
              </a:ext>
            </a:extLst>
          </p:cNvPr>
          <p:cNvSpPr/>
          <p:nvPr/>
        </p:nvSpPr>
        <p:spPr>
          <a:xfrm>
            <a:off x="143305" y="2855455"/>
            <a:ext cx="5484498" cy="341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Notre </a:t>
            </a:r>
            <a:r>
              <a:rPr lang="fr-FR" sz="5400" b="1" cap="none" spc="0" dirty="0">
                <a:ln/>
                <a:solidFill>
                  <a:srgbClr val="FF0000"/>
                </a:solidFill>
                <a:effectLst/>
              </a:rPr>
              <a:t>RCC</a:t>
            </a:r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</a:p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(</a:t>
            </a:r>
            <a:r>
              <a:rPr lang="fr-FR" sz="5400" b="1" cap="none" spc="0" dirty="0" err="1">
                <a:ln/>
                <a:solidFill>
                  <a:srgbClr val="FF0000"/>
                </a:solidFill>
                <a:effectLst/>
              </a:rPr>
              <a:t>R</a:t>
            </a:r>
            <a:r>
              <a:rPr lang="fr-FR" sz="5400" b="1" cap="none" spc="0" dirty="0" err="1">
                <a:ln/>
                <a:solidFill>
                  <a:schemeClr val="accent4"/>
                </a:solidFill>
                <a:effectLst/>
              </a:rPr>
              <a:t>emote</a:t>
            </a:r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fr-FR" sz="5400" b="1" cap="none" spc="0" dirty="0">
                <a:ln/>
                <a:solidFill>
                  <a:srgbClr val="FF0000"/>
                </a:solidFill>
                <a:effectLst/>
              </a:rPr>
              <a:t>C</a:t>
            </a:r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ar </a:t>
            </a:r>
            <a:r>
              <a:rPr lang="fr-FR" sz="5400" b="1" cap="none" spc="0" dirty="0">
                <a:ln/>
                <a:solidFill>
                  <a:srgbClr val="FF0000"/>
                </a:solidFill>
                <a:effectLst/>
              </a:rPr>
              <a:t>C</a:t>
            </a:r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ontrol)</a:t>
            </a:r>
          </a:p>
          <a:p>
            <a:pPr algn="ctr"/>
            <a:r>
              <a:rPr lang="fr-FR" sz="5400" b="1" dirty="0">
                <a:ln/>
                <a:solidFill>
                  <a:srgbClr val="FF0000"/>
                </a:solidFill>
              </a:rPr>
              <a:t>On vous l’installe</a:t>
            </a:r>
            <a:endParaRPr lang="fr-FR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CA7A26E-1576-43FD-9316-614A6012A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3" y="604540"/>
            <a:ext cx="1404748" cy="19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route, différent, voiture&#10;&#10;Description générée automatiquement">
            <a:extLst>
              <a:ext uri="{FF2B5EF4-FFF2-40B4-BE49-F238E27FC236}">
                <a16:creationId xmlns:a16="http://schemas.microsoft.com/office/drawing/2014/main" id="{9AE50718-8F02-4B9B-9D77-A548D5818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581"/>
            <a:ext cx="12047456" cy="53874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8577BC-E56E-46E8-9D14-DC0AA219CF06}"/>
              </a:ext>
            </a:extLst>
          </p:cNvPr>
          <p:cNvSpPr/>
          <p:nvPr/>
        </p:nvSpPr>
        <p:spPr>
          <a:xfrm>
            <a:off x="348528" y="152429"/>
            <a:ext cx="11494943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Localisation par satellites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255606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route, différent, voiture&#10;&#10;Description générée automatiquement">
            <a:extLst>
              <a:ext uri="{FF2B5EF4-FFF2-40B4-BE49-F238E27FC236}">
                <a16:creationId xmlns:a16="http://schemas.microsoft.com/office/drawing/2014/main" id="{9AE50718-8F02-4B9B-9D77-A548D5818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581"/>
            <a:ext cx="12047456" cy="53874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8577BC-E56E-46E8-9D14-DC0AA219CF06}"/>
              </a:ext>
            </a:extLst>
          </p:cNvPr>
          <p:cNvSpPr/>
          <p:nvPr/>
        </p:nvSpPr>
        <p:spPr>
          <a:xfrm>
            <a:off x="1697080" y="152429"/>
            <a:ext cx="8797858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Extrêmement simple à utiliser</a:t>
            </a:r>
          </a:p>
        </p:txBody>
      </p:sp>
    </p:spTree>
    <p:extLst>
      <p:ext uri="{BB962C8B-B14F-4D97-AF65-F5344CB8AC3E}">
        <p14:creationId xmlns:p14="http://schemas.microsoft.com/office/powerpoint/2010/main" val="403060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468FE-7618-4BAE-9286-A96EF970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95B85-DCF2-4274-85CF-1D4F7331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182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HADDAD Nicolas</dc:creator>
  <cp:lastModifiedBy>HADDAD Nicolas</cp:lastModifiedBy>
  <cp:revision>7</cp:revision>
  <dcterms:created xsi:type="dcterms:W3CDTF">2021-03-23T17:11:47Z</dcterms:created>
  <dcterms:modified xsi:type="dcterms:W3CDTF">2021-03-23T19:52:18Z</dcterms:modified>
</cp:coreProperties>
</file>