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Ridesharing app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Similar to uber	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Time getting to campus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Passenger or Driver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Map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Seats available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Reviews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Payments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Optional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Can pay for gas or tip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Point system, as people gain points they gain priority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GPS Locating Passengers/Drivers	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UI	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Nick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for requests / Accounts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/>
              <a:t>Scott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Pebble Integration?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