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563" r:id="rId2"/>
    <p:sldId id="534" r:id="rId3"/>
    <p:sldId id="564" r:id="rId4"/>
    <p:sldId id="566" r:id="rId5"/>
    <p:sldId id="558" r:id="rId6"/>
    <p:sldId id="567" r:id="rId7"/>
    <p:sldId id="568" r:id="rId8"/>
    <p:sldId id="559" r:id="rId9"/>
    <p:sldId id="569" r:id="rId10"/>
    <p:sldId id="535" r:id="rId11"/>
    <p:sldId id="570" r:id="rId12"/>
    <p:sldId id="560" r:id="rId13"/>
    <p:sldId id="539" r:id="rId14"/>
    <p:sldId id="540" r:id="rId15"/>
    <p:sldId id="541" r:id="rId16"/>
    <p:sldId id="542" r:id="rId17"/>
    <p:sldId id="561" r:id="rId18"/>
    <p:sldId id="571" r:id="rId19"/>
    <p:sldId id="543" r:id="rId20"/>
    <p:sldId id="5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s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41E"/>
    <a:srgbClr val="04A0A4"/>
    <a:srgbClr val="860000"/>
    <a:srgbClr val="FCFCFC"/>
    <a:srgbClr val="1B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Caetano" userId="ba24568caaa58072" providerId="LiveId" clId="{FB50FC24-2CF3-499C-A787-0D802DB82D1A}"/>
    <pc:docChg chg="modSld">
      <pc:chgData name="Carlos Caetano" userId="ba24568caaa58072" providerId="LiveId" clId="{FB50FC24-2CF3-499C-A787-0D802DB82D1A}" dt="2023-08-18T09:55:29.309" v="3"/>
      <pc:docMkLst>
        <pc:docMk/>
      </pc:docMkLst>
      <pc:sldChg chg="modSp mod">
        <pc:chgData name="Carlos Caetano" userId="ba24568caaa58072" providerId="LiveId" clId="{FB50FC24-2CF3-499C-A787-0D802DB82D1A}" dt="2023-08-18T09:54:47.099" v="1" actId="20577"/>
        <pc:sldMkLst>
          <pc:docMk/>
          <pc:sldMk cId="4059497733" sldId="543"/>
        </pc:sldMkLst>
        <pc:spChg chg="mod">
          <ac:chgData name="Carlos Caetano" userId="ba24568caaa58072" providerId="LiveId" clId="{FB50FC24-2CF3-499C-A787-0D802DB82D1A}" dt="2023-08-18T09:54:47.099" v="1" actId="20577"/>
          <ac:spMkLst>
            <pc:docMk/>
            <pc:sldMk cId="4059497733" sldId="543"/>
            <ac:spMk id="13" creationId="{00000000-0000-0000-0000-000000000000}"/>
          </ac:spMkLst>
        </pc:spChg>
      </pc:sldChg>
      <pc:sldChg chg="modAnim">
        <pc:chgData name="Carlos Caetano" userId="ba24568caaa58072" providerId="LiveId" clId="{FB50FC24-2CF3-499C-A787-0D802DB82D1A}" dt="2023-08-18T09:55:29.309" v="3"/>
        <pc:sldMkLst>
          <pc:docMk/>
          <pc:sldMk cId="2007783847" sldId="570"/>
        </pc:sldMkLst>
      </pc:sldChg>
    </pc:docChg>
  </pc:docChgLst>
  <pc:docChgLst>
    <pc:chgData name="Carlos Caetano" userId="ba24568caaa58072" providerId="LiveId" clId="{CC0C723E-6FC5-4AED-AC17-8213E1E1A532}"/>
    <pc:docChg chg="modSld">
      <pc:chgData name="Carlos Caetano" userId="ba24568caaa58072" providerId="LiveId" clId="{CC0C723E-6FC5-4AED-AC17-8213E1E1A532}" dt="2024-03-07T15:33:16.368" v="4" actId="6549"/>
      <pc:docMkLst>
        <pc:docMk/>
      </pc:docMkLst>
      <pc:sldChg chg="modSp mod">
        <pc:chgData name="Carlos Caetano" userId="ba24568caaa58072" providerId="LiveId" clId="{CC0C723E-6FC5-4AED-AC17-8213E1E1A532}" dt="2024-03-07T15:33:16.368" v="4" actId="6549"/>
        <pc:sldMkLst>
          <pc:docMk/>
          <pc:sldMk cId="4059497733" sldId="543"/>
        </pc:sldMkLst>
        <pc:spChg chg="mod">
          <ac:chgData name="Carlos Caetano" userId="ba24568caaa58072" providerId="LiveId" clId="{CC0C723E-6FC5-4AED-AC17-8213E1E1A532}" dt="2024-03-07T15:33:00.645" v="3" actId="20577"/>
          <ac:spMkLst>
            <pc:docMk/>
            <pc:sldMk cId="4059497733" sldId="543"/>
            <ac:spMk id="41" creationId="{CA4206B3-CAF9-4AEB-D819-B5C9E06727B1}"/>
          </ac:spMkLst>
        </pc:spChg>
        <pc:spChg chg="mod">
          <ac:chgData name="Carlos Caetano" userId="ba24568caaa58072" providerId="LiveId" clId="{CC0C723E-6FC5-4AED-AC17-8213E1E1A532}" dt="2024-03-07T15:32:56.909" v="2" actId="20577"/>
          <ac:spMkLst>
            <pc:docMk/>
            <pc:sldMk cId="4059497733" sldId="543"/>
            <ac:spMk id="42" creationId="{41781415-FEE3-D0EA-B690-9D301256DE94}"/>
          </ac:spMkLst>
        </pc:spChg>
        <pc:spChg chg="mod">
          <ac:chgData name="Carlos Caetano" userId="ba24568caaa58072" providerId="LiveId" clId="{CC0C723E-6FC5-4AED-AC17-8213E1E1A532}" dt="2024-03-07T15:33:16.368" v="4" actId="6549"/>
          <ac:spMkLst>
            <pc:docMk/>
            <pc:sldMk cId="4059497733" sldId="543"/>
            <ac:spMk id="43" creationId="{80885789-3B26-2802-77D6-D49290B87C8D}"/>
          </ac:spMkLst>
        </pc:spChg>
      </pc:sldChg>
      <pc:sldChg chg="modSp mod">
        <pc:chgData name="Carlos Caetano" userId="ba24568caaa58072" providerId="LiveId" clId="{CC0C723E-6FC5-4AED-AC17-8213E1E1A532}" dt="2024-03-07T15:24:03.013" v="1" actId="20577"/>
        <pc:sldMkLst>
          <pc:docMk/>
          <pc:sldMk cId="2007783847" sldId="570"/>
        </pc:sldMkLst>
        <pc:spChg chg="mod">
          <ac:chgData name="Carlos Caetano" userId="ba24568caaa58072" providerId="LiveId" clId="{CC0C723E-6FC5-4AED-AC17-8213E1E1A532}" dt="2024-03-07T15:24:03.013" v="1" actId="20577"/>
          <ac:spMkLst>
            <pc:docMk/>
            <pc:sldMk cId="2007783847" sldId="570"/>
            <ac:spMk id="2" creationId="{19B93100-967B-DBFA-1974-2157F68DAD45}"/>
          </ac:spMkLst>
        </pc:spChg>
      </pc:sldChg>
    </pc:docChg>
  </pc:docChgLst>
  <pc:docChgLst>
    <pc:chgData name="Carlos Caetano" userId="ba24568caaa58072" providerId="LiveId" clId="{13160B12-01D7-41C4-B775-AA7CAE76C634}"/>
    <pc:docChg chg="undo custSel addSld delSld modSld sldOrd">
      <pc:chgData name="Carlos Caetano" userId="ba24568caaa58072" providerId="LiveId" clId="{13160B12-01D7-41C4-B775-AA7CAE76C634}" dt="2023-03-16T15:46:15.899" v="1640" actId="403"/>
      <pc:docMkLst>
        <pc:docMk/>
      </pc:docMkLst>
      <pc:sldChg chg="modSp add del mod">
        <pc:chgData name="Carlos Caetano" userId="ba24568caaa58072" providerId="LiveId" clId="{13160B12-01D7-41C4-B775-AA7CAE76C634}" dt="2023-03-16T01:37:09.696" v="698" actId="47"/>
        <pc:sldMkLst>
          <pc:docMk/>
          <pc:sldMk cId="0" sldId="262"/>
        </pc:sldMkLst>
        <pc:spChg chg="mod">
          <ac:chgData name="Carlos Caetano" userId="ba24568caaa58072" providerId="LiveId" clId="{13160B12-01D7-41C4-B775-AA7CAE76C634}" dt="2023-03-16T01:25:50.240" v="531" actId="27636"/>
          <ac:spMkLst>
            <pc:docMk/>
            <pc:sldMk cId="0" sldId="262"/>
            <ac:spMk id="28675" creationId="{00000000-0000-0000-0000-000000000000}"/>
          </ac:spMkLst>
        </pc:spChg>
      </pc:sldChg>
      <pc:sldChg chg="modSp add del mod ord">
        <pc:chgData name="Carlos Caetano" userId="ba24568caaa58072" providerId="LiveId" clId="{13160B12-01D7-41C4-B775-AA7CAE76C634}" dt="2023-03-16T10:07:14.127" v="894" actId="47"/>
        <pc:sldMkLst>
          <pc:docMk/>
          <pc:sldMk cId="0" sldId="263"/>
        </pc:sldMkLst>
        <pc:spChg chg="mod">
          <ac:chgData name="Carlos Caetano" userId="ba24568caaa58072" providerId="LiveId" clId="{13160B12-01D7-41C4-B775-AA7CAE76C634}" dt="2023-03-16T01:25:50.256" v="532" actId="27636"/>
          <ac:spMkLst>
            <pc:docMk/>
            <pc:sldMk cId="0" sldId="263"/>
            <ac:spMk id="30723" creationId="{00000000-0000-0000-0000-000000000000}"/>
          </ac:spMkLst>
        </pc:spChg>
      </pc:sldChg>
      <pc:sldChg chg="add del">
        <pc:chgData name="Carlos Caetano" userId="ba24568caaa58072" providerId="LiveId" clId="{13160B12-01D7-41C4-B775-AA7CAE76C634}" dt="2023-03-16T14:56:42.753" v="1148" actId="47"/>
        <pc:sldMkLst>
          <pc:docMk/>
          <pc:sldMk cId="0" sldId="267"/>
        </pc:sldMkLst>
      </pc:sldChg>
      <pc:sldChg chg="add del ord">
        <pc:chgData name="Carlos Caetano" userId="ba24568caaa58072" providerId="LiveId" clId="{13160B12-01D7-41C4-B775-AA7CAE76C634}" dt="2023-03-16T10:10:15.340" v="956" actId="47"/>
        <pc:sldMkLst>
          <pc:docMk/>
          <pc:sldMk cId="0" sldId="268"/>
        </pc:sldMkLst>
      </pc:sldChg>
      <pc:sldChg chg="add del">
        <pc:chgData name="Carlos Caetano" userId="ba24568caaa58072" providerId="LiveId" clId="{13160B12-01D7-41C4-B775-AA7CAE76C634}" dt="2023-03-16T02:27:48.518" v="712" actId="47"/>
        <pc:sldMkLst>
          <pc:docMk/>
          <pc:sldMk cId="0" sldId="287"/>
        </pc:sldMkLst>
      </pc:sldChg>
      <pc:sldChg chg="modSp add del mod">
        <pc:chgData name="Carlos Caetano" userId="ba24568caaa58072" providerId="LiveId" clId="{13160B12-01D7-41C4-B775-AA7CAE76C634}" dt="2023-03-16T14:44:13.943" v="1029" actId="47"/>
        <pc:sldMkLst>
          <pc:docMk/>
          <pc:sldMk cId="0" sldId="298"/>
        </pc:sldMkLst>
        <pc:spChg chg="mod">
          <ac:chgData name="Carlos Caetano" userId="ba24568caaa58072" providerId="LiveId" clId="{13160B12-01D7-41C4-B775-AA7CAE76C634}" dt="2023-03-16T10:14:21.070" v="960" actId="27636"/>
          <ac:spMkLst>
            <pc:docMk/>
            <pc:sldMk cId="0" sldId="298"/>
            <ac:spMk id="24579" creationId="{00000000-0000-0000-0000-000000000000}"/>
          </ac:spMkLst>
        </pc:spChg>
      </pc:sldChg>
      <pc:sldChg chg="addSp modSp mod">
        <pc:chgData name="Carlos Caetano" userId="ba24568caaa58072" providerId="LiveId" clId="{13160B12-01D7-41C4-B775-AA7CAE76C634}" dt="2023-03-16T01:04:49.473" v="262" actId="207"/>
        <pc:sldMkLst>
          <pc:docMk/>
          <pc:sldMk cId="3924408493" sldId="534"/>
        </pc:sldMkLst>
        <pc:spChg chg="add mod">
          <ac:chgData name="Carlos Caetano" userId="ba24568caaa58072" providerId="LiveId" clId="{13160B12-01D7-41C4-B775-AA7CAE76C634}" dt="2023-03-16T01:04:49.473" v="262" actId="207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13160B12-01D7-41C4-B775-AA7CAE76C634}" dt="2023-03-16T01:01:36.089" v="161" actId="1036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01:01:30.312" v="124" actId="1035"/>
          <ac:spMkLst>
            <pc:docMk/>
            <pc:sldMk cId="3924408493" sldId="534"/>
            <ac:spMk id="15" creationId="{00000000-0000-0000-0000-000000000000}"/>
          </ac:spMkLst>
        </pc:spChg>
      </pc:sldChg>
      <pc:sldChg chg="addSp modSp mod">
        <pc:chgData name="Carlos Caetano" userId="ba24568caaa58072" providerId="LiveId" clId="{13160B12-01D7-41C4-B775-AA7CAE76C634}" dt="2023-03-16T15:07:33.845" v="1255" actId="20577"/>
        <pc:sldMkLst>
          <pc:docMk/>
          <pc:sldMk cId="2144406506" sldId="535"/>
        </pc:sldMkLst>
        <pc:spChg chg="add mod">
          <ac:chgData name="Carlos Caetano" userId="ba24568caaa58072" providerId="LiveId" clId="{13160B12-01D7-41C4-B775-AA7CAE76C634}" dt="2023-03-16T15:07:33.845" v="1255" actId="20577"/>
          <ac:spMkLst>
            <pc:docMk/>
            <pc:sldMk cId="2144406506" sldId="535"/>
            <ac:spMk id="2" creationId="{D639F6E7-F5D4-584A-BD23-C7B08BFB8880}"/>
          </ac:spMkLst>
        </pc:spChg>
      </pc:sldChg>
      <pc:sldChg chg="del">
        <pc:chgData name="Carlos Caetano" userId="ba24568caaa58072" providerId="LiveId" clId="{13160B12-01D7-41C4-B775-AA7CAE76C634}" dt="2023-03-16T10:10:11.655" v="955" actId="47"/>
        <pc:sldMkLst>
          <pc:docMk/>
          <pc:sldMk cId="4195232916" sldId="536"/>
        </pc:sldMkLst>
      </pc:sldChg>
      <pc:sldChg chg="addSp delSp modSp mod ord modAnim">
        <pc:chgData name="Carlos Caetano" userId="ba24568caaa58072" providerId="LiveId" clId="{13160B12-01D7-41C4-B775-AA7CAE76C634}" dt="2023-03-16T15:18:47.611" v="1425"/>
        <pc:sldMkLst>
          <pc:docMk/>
          <pc:sldMk cId="1152378510" sldId="539"/>
        </pc:sldMkLst>
        <pc:spChg chg="add del mod">
          <ac:chgData name="Carlos Caetano" userId="ba24568caaa58072" providerId="LiveId" clId="{13160B12-01D7-41C4-B775-AA7CAE76C634}" dt="2023-03-16T15:13:23.368" v="1280" actId="478"/>
          <ac:spMkLst>
            <pc:docMk/>
            <pc:sldMk cId="1152378510" sldId="539"/>
            <ac:spMk id="2" creationId="{DC97D767-E55E-B89E-2844-42D993D9E6CE}"/>
          </ac:spMkLst>
        </pc:spChg>
        <pc:spChg chg="add mod">
          <ac:chgData name="Carlos Caetano" userId="ba24568caaa58072" providerId="LiveId" clId="{13160B12-01D7-41C4-B775-AA7CAE76C634}" dt="2023-03-16T15:14:01.430" v="1292" actId="20577"/>
          <ac:spMkLst>
            <pc:docMk/>
            <pc:sldMk cId="1152378510" sldId="539"/>
            <ac:spMk id="3" creationId="{FAE8EDAF-70DE-9F65-4618-604DA9163DFE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4" creationId="{051AA79C-DD38-C5C4-F44A-989C8E0C4F91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5" creationId="{FD1465D9-8CFC-24A2-344A-A71EA25A1884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7" creationId="{CE9FAFF0-0921-3359-4ADF-12DBFB448621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9" creationId="{14C5B938-FBDC-84CA-98FC-6AEFBE43DFCB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10" creationId="{8C7A1752-4F6D-2AE0-280D-1018FC5BD727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11" creationId="{E2FEED53-CCD8-579C-BD4A-3BD0A2030CA7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12" creationId="{55B1EBC9-F86B-A6B9-D923-07B9847397E7}"/>
          </ac:spMkLst>
        </pc:spChg>
        <pc:spChg chg="mod">
          <ac:chgData name="Carlos Caetano" userId="ba24568caaa58072" providerId="LiveId" clId="{13160B12-01D7-41C4-B775-AA7CAE76C634}" dt="2023-03-16T15:05:33.443" v="1176" actId="207"/>
          <ac:spMkLst>
            <pc:docMk/>
            <pc:sldMk cId="1152378510" sldId="539"/>
            <ac:spMk id="16" creationId="{00000000-0000-0000-0000-000000000000}"/>
          </ac:spMkLst>
        </pc:spChg>
        <pc:grpChg chg="add mod">
          <ac:chgData name="Carlos Caetano" userId="ba24568caaa58072" providerId="LiveId" clId="{13160B12-01D7-41C4-B775-AA7CAE76C634}" dt="2023-03-16T15:17:50.491" v="1418" actId="164"/>
          <ac:grpSpMkLst>
            <pc:docMk/>
            <pc:sldMk cId="1152378510" sldId="539"/>
            <ac:grpSpMk id="17" creationId="{89477B9E-800E-8D4D-17D1-04CC4302D98A}"/>
          </ac:grpSpMkLst>
        </pc:grpChg>
      </pc:sldChg>
      <pc:sldChg chg="addSp delSp modSp mod ord modAnim">
        <pc:chgData name="Carlos Caetano" userId="ba24568caaa58072" providerId="LiveId" clId="{13160B12-01D7-41C4-B775-AA7CAE76C634}" dt="2023-03-16T15:33:05.305" v="1540"/>
        <pc:sldMkLst>
          <pc:docMk/>
          <pc:sldMk cId="3502669851" sldId="540"/>
        </pc:sldMkLst>
        <pc:spChg chg="add mod">
          <ac:chgData name="Carlos Caetano" userId="ba24568caaa58072" providerId="LiveId" clId="{13160B12-01D7-41C4-B775-AA7CAE76C634}" dt="2023-03-16T15:22:46.371" v="1426"/>
          <ac:spMkLst>
            <pc:docMk/>
            <pc:sldMk cId="3502669851" sldId="540"/>
            <ac:spMk id="2" creationId="{019084E7-2506-1B19-B626-EE7F37F5DBC5}"/>
          </ac:spMkLst>
        </pc:spChg>
        <pc:spChg chg="mod">
          <ac:chgData name="Carlos Caetano" userId="ba24568caaa58072" providerId="LiveId" clId="{13160B12-01D7-41C4-B775-AA7CAE76C634}" dt="2023-03-16T15:25:15.500" v="1429" actId="1076"/>
          <ac:spMkLst>
            <pc:docMk/>
            <pc:sldMk cId="3502669851" sldId="540"/>
            <ac:spMk id="4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15:26:17.582" v="1447" actId="1076"/>
          <ac:spMkLst>
            <pc:docMk/>
            <pc:sldMk cId="3502669851" sldId="540"/>
            <ac:spMk id="5" creationId="{00000000-0000-0000-0000-000000000000}"/>
          </ac:spMkLst>
        </pc:spChg>
        <pc:spChg chg="add del mod">
          <ac:chgData name="Carlos Caetano" userId="ba24568caaa58072" providerId="LiveId" clId="{13160B12-01D7-41C4-B775-AA7CAE76C634}" dt="2023-03-16T15:27:08.673" v="1452" actId="478"/>
          <ac:spMkLst>
            <pc:docMk/>
            <pc:sldMk cId="3502669851" sldId="540"/>
            <ac:spMk id="9" creationId="{A26C8C03-18C1-7B64-5C5D-FBA573029CFE}"/>
          </ac:spMkLst>
        </pc:spChg>
        <pc:spChg chg="mod">
          <ac:chgData name="Carlos Caetano" userId="ba24568caaa58072" providerId="LiveId" clId="{13160B12-01D7-41C4-B775-AA7CAE76C634}" dt="2023-03-16T15:25:25.218" v="1430" actId="1076"/>
          <ac:spMkLst>
            <pc:docMk/>
            <pc:sldMk cId="3502669851" sldId="540"/>
            <ac:spMk id="10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2" creationId="{CF596CCE-F109-30EF-B887-6E00D777A671}"/>
          </ac:spMkLst>
        </pc:spChg>
        <pc:spChg chg="add mod or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5" creationId="{4E77C5F9-99EE-B40B-6AB9-47BCFE5CDB72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8" creationId="{72C99951-8EAA-C404-D16C-661D5E0507BD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9" creationId="{5B6FBE07-C0B8-0C8C-B1D8-B075D26F5B8A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20" creationId="{2B826B32-F60A-3003-0BBB-208688082713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21" creationId="{F3C12B80-D892-B541-5DC3-606FC33A54EB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22" creationId="{0A484356-7955-DE99-D7B6-79576C465427}"/>
          </ac:spMkLst>
        </pc:spChg>
        <pc:spChg chg="add mod">
          <ac:chgData name="Carlos Caetano" userId="ba24568caaa58072" providerId="LiveId" clId="{13160B12-01D7-41C4-B775-AA7CAE76C634}" dt="2023-03-16T15:32:16.998" v="1536" actId="207"/>
          <ac:spMkLst>
            <pc:docMk/>
            <pc:sldMk cId="3502669851" sldId="540"/>
            <ac:spMk id="24" creationId="{0F679F92-709E-AB5D-74D0-89EC61852314}"/>
          </ac:spMkLst>
        </pc:spChg>
        <pc:grpChg chg="add mod">
          <ac:chgData name="Carlos Caetano" userId="ba24568caaa58072" providerId="LiveId" clId="{13160B12-01D7-41C4-B775-AA7CAE76C634}" dt="2023-03-16T15:32:28.210" v="1537" actId="164"/>
          <ac:grpSpMkLst>
            <pc:docMk/>
            <pc:sldMk cId="3502669851" sldId="540"/>
            <ac:grpSpMk id="25" creationId="{3AB219D8-71D2-1424-260D-DE0919014EB6}"/>
          </ac:grpSpMkLst>
        </pc:grpChg>
        <pc:graphicFrameChg chg="add del mod">
          <ac:chgData name="Carlos Caetano" userId="ba24568caaa58072" providerId="LiveId" clId="{13160B12-01D7-41C4-B775-AA7CAE76C634}" dt="2023-03-16T15:30:03.722" v="1509" actId="478"/>
          <ac:graphicFrameMkLst>
            <pc:docMk/>
            <pc:sldMk cId="3502669851" sldId="540"/>
            <ac:graphicFrameMk id="6" creationId="{A216728D-BE52-5869-EDCA-B14E68DD77A6}"/>
          </ac:graphicFrameMkLst>
        </pc:graphicFrameChg>
        <pc:graphicFrameChg chg="add del mod">
          <ac:chgData name="Carlos Caetano" userId="ba24568caaa58072" providerId="LiveId" clId="{13160B12-01D7-41C4-B775-AA7CAE76C634}" dt="2023-03-16T15:30:56.179" v="1512" actId="478"/>
          <ac:graphicFrameMkLst>
            <pc:docMk/>
            <pc:sldMk cId="3502669851" sldId="540"/>
            <ac:graphicFrameMk id="23" creationId="{F8A8023D-1647-389F-BA9E-07D96B085818}"/>
          </ac:graphicFrameMkLst>
        </pc:graphicFrameChg>
        <pc:picChg chg="mod">
          <ac:chgData name="Carlos Caetano" userId="ba24568caaa58072" providerId="LiveId" clId="{13160B12-01D7-41C4-B775-AA7CAE76C634}" dt="2023-03-16T15:25:06.865" v="1428" actId="1076"/>
          <ac:picMkLst>
            <pc:docMk/>
            <pc:sldMk cId="3502669851" sldId="540"/>
            <ac:picMk id="7" creationId="{00000000-0000-0000-0000-000000000000}"/>
          </ac:picMkLst>
        </pc:picChg>
        <pc:cxnChg chg="add mod">
          <ac:chgData name="Carlos Caetano" userId="ba24568caaa58072" providerId="LiveId" clId="{13160B12-01D7-41C4-B775-AA7CAE76C634}" dt="2023-03-16T15:32:28.210" v="1537" actId="164"/>
          <ac:cxnSpMkLst>
            <pc:docMk/>
            <pc:sldMk cId="3502669851" sldId="540"/>
            <ac:cxnSpMk id="17" creationId="{D666F399-634D-BF45-0D3D-55343D4FA0C4}"/>
          </ac:cxnSpMkLst>
        </pc:cxnChg>
      </pc:sldChg>
      <pc:sldChg chg="addSp modSp">
        <pc:chgData name="Carlos Caetano" userId="ba24568caaa58072" providerId="LiveId" clId="{13160B12-01D7-41C4-B775-AA7CAE76C634}" dt="2023-03-16T15:43:10.339" v="1558"/>
        <pc:sldMkLst>
          <pc:docMk/>
          <pc:sldMk cId="2074345652" sldId="542"/>
        </pc:sldMkLst>
        <pc:spChg chg="add mod">
          <ac:chgData name="Carlos Caetano" userId="ba24568caaa58072" providerId="LiveId" clId="{13160B12-01D7-41C4-B775-AA7CAE76C634}" dt="2023-03-16T15:43:10.339" v="1558"/>
          <ac:spMkLst>
            <pc:docMk/>
            <pc:sldMk cId="2074345652" sldId="542"/>
            <ac:spMk id="2" creationId="{2F07A740-6F81-2043-7918-AC6E0702715F}"/>
          </ac:spMkLst>
        </pc:spChg>
        <pc:spChg chg="mod">
          <ac:chgData name="Carlos Caetano" userId="ba24568caaa58072" providerId="LiveId" clId="{13160B12-01D7-41C4-B775-AA7CAE76C634}" dt="2023-03-16T15:34:26.790" v="1553" actId="20577"/>
          <ac:spMkLst>
            <pc:docMk/>
            <pc:sldMk cId="2074345652" sldId="542"/>
            <ac:spMk id="19" creationId="{C487223A-08D2-4FE5-AB85-4B7E85638EA6}"/>
          </ac:spMkLst>
        </pc:spChg>
      </pc:sldChg>
      <pc:sldChg chg="addSp delSp modSp mod delAnim modAnim">
        <pc:chgData name="Carlos Caetano" userId="ba24568caaa58072" providerId="LiveId" clId="{13160B12-01D7-41C4-B775-AA7CAE76C634}" dt="2023-03-16T15:46:15.899" v="1640" actId="403"/>
        <pc:sldMkLst>
          <pc:docMk/>
          <pc:sldMk cId="4059497733" sldId="543"/>
        </pc:sldMkLst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2" creationId="{4B2BAFFA-2AF0-279E-1CCB-AF2FFC0F95C5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" creationId="{F9CEB1D6-6D6F-4C4F-3762-216863BF9D34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5" creationId="{CDDD2E71-E5F7-B069-94CB-D2EB5CE8A2A8}"/>
          </ac:spMkLst>
        </pc:spChg>
        <pc:spChg chg="del mod">
          <ac:chgData name="Carlos Caetano" userId="ba24568caaa58072" providerId="LiveId" clId="{13160B12-01D7-41C4-B775-AA7CAE76C634}" dt="2023-03-16T15:42:50.361" v="1555" actId="478"/>
          <ac:spMkLst>
            <pc:docMk/>
            <pc:sldMk cId="4059497733" sldId="543"/>
            <ac:spMk id="6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7" creationId="{07746370-96D7-4AA1-333D-C112C84806FA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9" creationId="{6DDDEBF7-F5E7-2CE1-9B0E-4736738E1C29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0" creationId="{FF5F0B2B-7138-A1F5-F972-46E05C9353F6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1" creationId="{24D14A31-C500-D8B6-4220-93945B794B29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2" creationId="{C328EF48-BDC0-6228-8D3C-6B4DB3A563E8}"/>
          </ac:spMkLst>
        </pc:spChg>
        <pc:spChg chg="mod">
          <ac:chgData name="Carlos Caetano" userId="ba24568caaa58072" providerId="LiveId" clId="{13160B12-01D7-41C4-B775-AA7CAE76C634}" dt="2023-03-16T15:43:48.417" v="1584" actId="20577"/>
          <ac:spMkLst>
            <pc:docMk/>
            <pc:sldMk cId="4059497733" sldId="543"/>
            <ac:spMk id="13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5:42:51.655" v="1556" actId="478"/>
          <ac:spMkLst>
            <pc:docMk/>
            <pc:sldMk cId="4059497733" sldId="543"/>
            <ac:spMk id="14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5" creationId="{46D7C7C3-7DC6-2646-9FF7-B0D91278D8AE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6" creationId="{9440B863-DEE5-255D-15FD-9C0C452356ED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7" creationId="{D30ED778-087C-6288-0790-8F9403668F1E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18" creationId="{B30E6851-1788-B083-EB73-EF67BAD1F5B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19" creationId="{272D70C8-7D18-FA3B-F8AF-DE5407FFF54A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0" creationId="{53124EE4-B0B2-396F-234F-D168CAF8E71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1" creationId="{F8C27A29-6A13-498F-AEF0-ED91A9BB2FEF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2" creationId="{F5B47743-0FFD-8769-FAC0-4F090BE021A5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3" creationId="{24581EF7-05DA-908F-D3F4-27192A6D847A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4" creationId="{9DAD33CD-8BBC-2166-C4A6-5BBEFD0D19BD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5" creationId="{D8F0239C-09C9-4313-4862-C878F0C4038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6" creationId="{8318ABDE-7E7D-7078-D46A-4E84A12087D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7" creationId="{F1377E7C-48B9-BA51-6155-CA11FAB9229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8" creationId="{5041AB0C-3EE3-7C66-306A-0A29A7ABCD38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9" creationId="{A99A09B9-54D1-CE26-8D53-B4AA364323B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0" creationId="{43336283-DDEF-0121-9CB1-50EABD6DA529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1" creationId="{002656A3-2174-FC96-A8A9-F4FD1806DC73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2" creationId="{E25E2F2A-BD48-623D-914B-6E5CE449B6BE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3" creationId="{E26364FF-DC03-2BFE-771B-7706C2081FCB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4" creationId="{3D398159-1834-181D-F956-F377757BF4C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5" creationId="{6B5EAD8B-87BE-ABDA-CA2B-3DED9095D96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6" creationId="{A63B7F50-C8CD-17B3-0380-7A5CB42587A3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7" creationId="{DEEFF1E2-BB39-3848-969C-8BF97B57E447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38" creationId="{D6DF8776-2259-4AD2-3E19-5775DD58BF1A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39" creationId="{5692C64C-039B-870F-2777-55696381B735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0" creationId="{295CB764-B6AB-34D1-7A0F-C9953183C3AF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1" creationId="{CA4206B3-CAF9-4AEB-D819-B5C9E06727B1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2" creationId="{41781415-FEE3-D0EA-B690-9D301256DE94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3" creationId="{80885789-3B26-2802-77D6-D49290B87C8D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4" creationId="{0425B40C-A936-9306-6472-0377BF10F786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5" creationId="{DDB0ADF7-B67F-7B5E-02BA-14C3B449D51E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6" creationId="{8C3AE1AE-2A47-8E80-4680-F28DEF738C99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7" creationId="{8A9982BA-D1C9-93C4-A830-28E282633F9E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8" creationId="{639C2088-CA25-11ED-16F0-31BBD28CCC55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9" creationId="{B299B5C1-1BA1-EFDC-85CB-A0CAAC41137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0" creationId="{F6FAD299-CB9F-B5D7-8F75-EA0DDE8C8BDC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1" creationId="{E8BDF4BE-53FF-39E4-6BCC-FD4B80AF29B8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2" creationId="{5B722372-8540-96AE-9A2C-38DA4B46DC9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3" creationId="{068A007D-2788-53E1-79CD-5A2B6935DF63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4" creationId="{5A0A7CD2-04D6-5099-E74D-F89D381F78A7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55" creationId="{DA46CE18-7C4F-16F1-9DAB-D023284B6B3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6" creationId="{E9C25930-91C5-BBE2-C031-C9D103346452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7" creationId="{DCB7EFDE-C84A-5211-494B-D50CE94AEF82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8" creationId="{1E696D99-91B4-7164-649F-D69C3B315FB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9" creationId="{CE991955-FBE3-8FD7-BEFD-C14A96B2014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0" creationId="{6D84B627-6F2F-0542-8076-F24E5876D067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" creationId="{F1E9FE6D-10AE-0B38-05EA-1980C13ADAF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2" creationId="{CFC1C6F1-CFA4-65D4-937D-0BB1B18DC00D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3" creationId="{46A84631-CCC7-949F-1AE0-7C4504E22B5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44" creationId="{576CAA03-B2E9-384F-57C1-298D989159D8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45" creationId="{8C25D4F4-0C83-BE03-972D-BF783652339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47" creationId="{9A1928E6-EE2B-E182-EA97-799D4989E116}"/>
          </ac:spMkLst>
        </pc:spChg>
        <pc:spChg chg="add mod">
          <ac:chgData name="Carlos Caetano" userId="ba24568caaa58072" providerId="LiveId" clId="{13160B12-01D7-41C4-B775-AA7CAE76C634}" dt="2023-03-16T15:46:15.899" v="1640" actId="403"/>
          <ac:spMkLst>
            <pc:docMk/>
            <pc:sldMk cId="4059497733" sldId="543"/>
            <ac:spMk id="6149" creationId="{F99E41DB-383D-C49F-BC53-0A3534065570}"/>
          </ac:spMkLst>
        </pc:spChg>
        <pc:spChg chg="add mod">
          <ac:chgData name="Carlos Caetano" userId="ba24568caaa58072" providerId="LiveId" clId="{13160B12-01D7-41C4-B775-AA7CAE76C634}" dt="2023-03-16T15:45:57.428" v="1638" actId="1036"/>
          <ac:spMkLst>
            <pc:docMk/>
            <pc:sldMk cId="4059497733" sldId="543"/>
            <ac:spMk id="6151" creationId="{C83C4361-2EE0-B500-AE0D-C01067D37F86}"/>
          </ac:spMkLst>
        </pc:spChg>
        <pc:grpChg chg="del">
          <ac:chgData name="Carlos Caetano" userId="ba24568caaa58072" providerId="LiveId" clId="{13160B12-01D7-41C4-B775-AA7CAE76C634}" dt="2023-03-16T15:42:52.407" v="1557" actId="478"/>
          <ac:grpSpMkLst>
            <pc:docMk/>
            <pc:sldMk cId="4059497733" sldId="543"/>
            <ac:grpSpMk id="3" creationId="{00000000-0000-0000-0000-000000000000}"/>
          </ac:grpSpMkLst>
        </pc:grpChg>
      </pc:sldChg>
      <pc:sldChg chg="del">
        <pc:chgData name="Carlos Caetano" userId="ba24568caaa58072" providerId="LiveId" clId="{13160B12-01D7-41C4-B775-AA7CAE76C634}" dt="2023-03-16T15:43:21.670" v="1575" actId="47"/>
        <pc:sldMkLst>
          <pc:docMk/>
          <pc:sldMk cId="3679078672" sldId="545"/>
        </pc:sldMkLst>
      </pc:sldChg>
      <pc:sldChg chg="del">
        <pc:chgData name="Carlos Caetano" userId="ba24568caaa58072" providerId="LiveId" clId="{13160B12-01D7-41C4-B775-AA7CAE76C634}" dt="2023-03-16T15:43:23.805" v="1576" actId="47"/>
        <pc:sldMkLst>
          <pc:docMk/>
          <pc:sldMk cId="2786707539" sldId="546"/>
        </pc:sldMkLst>
      </pc:sldChg>
      <pc:sldChg chg="del">
        <pc:chgData name="Carlos Caetano" userId="ba24568caaa58072" providerId="LiveId" clId="{13160B12-01D7-41C4-B775-AA7CAE76C634}" dt="2023-03-16T15:43:26.691" v="1578" actId="47"/>
        <pc:sldMkLst>
          <pc:docMk/>
          <pc:sldMk cId="1795170806" sldId="547"/>
        </pc:sldMkLst>
      </pc:sldChg>
      <pc:sldChg chg="del">
        <pc:chgData name="Carlos Caetano" userId="ba24568caaa58072" providerId="LiveId" clId="{13160B12-01D7-41C4-B775-AA7CAE76C634}" dt="2023-03-16T15:43:25.129" v="1577" actId="47"/>
        <pc:sldMkLst>
          <pc:docMk/>
          <pc:sldMk cId="2512923208" sldId="549"/>
        </pc:sldMkLst>
      </pc:sldChg>
      <pc:sldChg chg="del ord">
        <pc:chgData name="Carlos Caetano" userId="ba24568caaa58072" providerId="LiveId" clId="{13160B12-01D7-41C4-B775-AA7CAE76C634}" dt="2023-03-16T10:10:03.081" v="954" actId="47"/>
        <pc:sldMkLst>
          <pc:docMk/>
          <pc:sldMk cId="819029663" sldId="557"/>
        </pc:sldMkLst>
      </pc:sldChg>
      <pc:sldChg chg="ord">
        <pc:chgData name="Carlos Caetano" userId="ba24568caaa58072" providerId="LiveId" clId="{13160B12-01D7-41C4-B775-AA7CAE76C634}" dt="2023-03-16T01:10:54.449" v="278"/>
        <pc:sldMkLst>
          <pc:docMk/>
          <pc:sldMk cId="236903314" sldId="558"/>
        </pc:sldMkLst>
      </pc:sldChg>
      <pc:sldChg chg="addSp modSp mod ord">
        <pc:chgData name="Carlos Caetano" userId="ba24568caaa58072" providerId="LiveId" clId="{13160B12-01D7-41C4-B775-AA7CAE76C634}" dt="2023-03-16T15:13:42.759" v="1287" actId="20577"/>
        <pc:sldMkLst>
          <pc:docMk/>
          <pc:sldMk cId="1080941874" sldId="559"/>
        </pc:sldMkLst>
        <pc:spChg chg="add mod">
          <ac:chgData name="Carlos Caetano" userId="ba24568caaa58072" providerId="LiveId" clId="{13160B12-01D7-41C4-B775-AA7CAE76C634}" dt="2023-03-16T15:13:42.759" v="1287" actId="20577"/>
          <ac:spMkLst>
            <pc:docMk/>
            <pc:sldMk cId="1080941874" sldId="559"/>
            <ac:spMk id="2" creationId="{8A4EE37A-EE28-D23F-60CE-9A21E68B30C8}"/>
          </ac:spMkLst>
        </pc:spChg>
        <pc:spChg chg="mod">
          <ac:chgData name="Carlos Caetano" userId="ba24568caaa58072" providerId="LiveId" clId="{13160B12-01D7-41C4-B775-AA7CAE76C634}" dt="2023-03-16T15:13:36.683" v="1283" actId="6549"/>
          <ac:spMkLst>
            <pc:docMk/>
            <pc:sldMk cId="1080941874" sldId="559"/>
            <ac:spMk id="15" creationId="{C4164CB4-2B96-2741-9289-D3D44AB01EB6}"/>
          </ac:spMkLst>
        </pc:spChg>
        <pc:picChg chg="mod">
          <ac:chgData name="Carlos Caetano" userId="ba24568caaa58072" providerId="LiveId" clId="{13160B12-01D7-41C4-B775-AA7CAE76C634}" dt="2023-03-16T09:53:00.282" v="776" actId="1035"/>
          <ac:picMkLst>
            <pc:docMk/>
            <pc:sldMk cId="1080941874" sldId="559"/>
            <ac:picMk id="13" creationId="{8395F653-2DE2-D447-826E-91497DB6512B}"/>
          </ac:picMkLst>
        </pc:picChg>
      </pc:sldChg>
      <pc:sldChg chg="addSp modSp mod">
        <pc:chgData name="Carlos Caetano" userId="ba24568caaa58072" providerId="LiveId" clId="{13160B12-01D7-41C4-B775-AA7CAE76C634}" dt="2023-03-16T15:43:18.732" v="1574" actId="1036"/>
        <pc:sldMkLst>
          <pc:docMk/>
          <pc:sldMk cId="3702769229" sldId="561"/>
        </pc:sldMkLst>
        <pc:spChg chg="add mod">
          <ac:chgData name="Carlos Caetano" userId="ba24568caaa58072" providerId="LiveId" clId="{13160B12-01D7-41C4-B775-AA7CAE76C634}" dt="2023-03-16T15:43:13.307" v="1559"/>
          <ac:spMkLst>
            <pc:docMk/>
            <pc:sldMk cId="3702769229" sldId="561"/>
            <ac:spMk id="2" creationId="{E979EDB9-A811-8B35-2E50-0ED7E4BF92F8}"/>
          </ac:spMkLst>
        </pc:spChg>
        <pc:spChg chg="mod">
          <ac:chgData name="Carlos Caetano" userId="ba24568caaa58072" providerId="LiveId" clId="{13160B12-01D7-41C4-B775-AA7CAE76C634}" dt="2023-03-16T15:43:18.732" v="1574" actId="1036"/>
          <ac:spMkLst>
            <pc:docMk/>
            <pc:sldMk cId="3702769229" sldId="561"/>
            <ac:spMk id="19" creationId="{A21E522F-EA3D-4BA1-8BE0-63AD8C235BEC}"/>
          </ac:spMkLst>
        </pc:spChg>
      </pc:sldChg>
      <pc:sldChg chg="del">
        <pc:chgData name="Carlos Caetano" userId="ba24568caaa58072" providerId="LiveId" clId="{13160B12-01D7-41C4-B775-AA7CAE76C634}" dt="2023-03-16T01:11:26.796" v="279" actId="47"/>
        <pc:sldMkLst>
          <pc:docMk/>
          <pc:sldMk cId="3914090554" sldId="562"/>
        </pc:sldMkLst>
      </pc:sldChg>
      <pc:sldChg chg="delSp modSp mod">
        <pc:chgData name="Carlos Caetano" userId="ba24568caaa58072" providerId="LiveId" clId="{13160B12-01D7-41C4-B775-AA7CAE76C634}" dt="2023-03-16T00:56:09.159" v="73" actId="478"/>
        <pc:sldMkLst>
          <pc:docMk/>
          <pc:sldMk cId="381502188" sldId="563"/>
        </pc:sldMkLst>
        <pc:spChg chg="mod">
          <ac:chgData name="Carlos Caetano" userId="ba24568caaa58072" providerId="LiveId" clId="{13160B12-01D7-41C4-B775-AA7CAE76C634}" dt="2023-03-16T00:55:54.463" v="72" actId="1076"/>
          <ac:spMkLst>
            <pc:docMk/>
            <pc:sldMk cId="381502188" sldId="563"/>
            <ac:spMk id="2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00:51:38.126" v="30" actId="1076"/>
          <ac:spMkLst>
            <pc:docMk/>
            <pc:sldMk cId="381502188" sldId="563"/>
            <ac:spMk id="3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00:56:09.159" v="73" actId="478"/>
          <ac:spMkLst>
            <pc:docMk/>
            <pc:sldMk cId="381502188" sldId="563"/>
            <ac:spMk id="10" creationId="{635C9C56-BCA7-4A74-B4AF-99C4C38A0EC8}"/>
          </ac:spMkLst>
        </pc:spChg>
      </pc:sldChg>
      <pc:sldChg chg="addSp delSp modSp add mod">
        <pc:chgData name="Carlos Caetano" userId="ba24568caaa58072" providerId="LiveId" clId="{13160B12-01D7-41C4-B775-AA7CAE76C634}" dt="2023-03-16T01:27:47.995" v="574" actId="113"/>
        <pc:sldMkLst>
          <pc:docMk/>
          <pc:sldMk cId="2833738157" sldId="564"/>
        </pc:sldMkLst>
        <pc:spChg chg="del">
          <ac:chgData name="Carlos Caetano" userId="ba24568caaa58072" providerId="LiveId" clId="{13160B12-01D7-41C4-B775-AA7CAE76C634}" dt="2023-03-16T01:05:52.407" v="264" actId="478"/>
          <ac:spMkLst>
            <pc:docMk/>
            <pc:sldMk cId="2833738157" sldId="564"/>
            <ac:spMk id="2" creationId="{099235AE-6722-8EA0-8320-93CF1117949A}"/>
          </ac:spMkLst>
        </pc:spChg>
        <pc:spChg chg="add mod">
          <ac:chgData name="Carlos Caetano" userId="ba24568caaa58072" providerId="LiveId" clId="{13160B12-01D7-41C4-B775-AA7CAE76C634}" dt="2023-03-16T01:27:47.995" v="574" actId="113"/>
          <ac:spMkLst>
            <pc:docMk/>
            <pc:sldMk cId="2833738157" sldId="564"/>
            <ac:spMk id="3" creationId="{12E12516-DDD5-549C-3C55-9554C41E217B}"/>
          </ac:spMkLst>
        </pc:spChg>
        <pc:spChg chg="mod">
          <ac:chgData name="Carlos Caetano" userId="ba24568caaa58072" providerId="LiveId" clId="{13160B12-01D7-41C4-B775-AA7CAE76C634}" dt="2023-03-16T01:12:36.618" v="314" actId="20577"/>
          <ac:spMkLst>
            <pc:docMk/>
            <pc:sldMk cId="2833738157" sldId="564"/>
            <ac:spMk id="8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01:05:53.834" v="265" actId="478"/>
          <ac:spMkLst>
            <pc:docMk/>
            <pc:sldMk cId="2833738157" sldId="564"/>
            <ac:spMk id="9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01:05:55.131" v="266" actId="478"/>
          <ac:spMkLst>
            <pc:docMk/>
            <pc:sldMk cId="2833738157" sldId="564"/>
            <ac:spMk id="15" creationId="{00000000-0000-0000-0000-000000000000}"/>
          </ac:spMkLst>
        </pc:spChg>
        <pc:picChg chg="del">
          <ac:chgData name="Carlos Caetano" userId="ba24568caaa58072" providerId="LiveId" clId="{13160B12-01D7-41C4-B775-AA7CAE76C634}" dt="2023-03-16T01:05:56.602" v="267" actId="478"/>
          <ac:picMkLst>
            <pc:docMk/>
            <pc:sldMk cId="2833738157" sldId="564"/>
            <ac:picMk id="10" creationId="{F3488CB5-0A4B-4B79-81A2-C670CD8F71D8}"/>
          </ac:picMkLst>
        </pc:picChg>
      </pc:sldChg>
      <pc:sldChg chg="add">
        <pc:chgData name="Carlos Caetano" userId="ba24568caaa58072" providerId="LiveId" clId="{13160B12-01D7-41C4-B775-AA7CAE76C634}" dt="2023-03-16T01:11:37.326" v="280"/>
        <pc:sldMkLst>
          <pc:docMk/>
          <pc:sldMk cId="3652917947" sldId="565"/>
        </pc:sldMkLst>
      </pc:sldChg>
      <pc:sldChg chg="addSp modSp add mod modAnim">
        <pc:chgData name="Carlos Caetano" userId="ba24568caaa58072" providerId="LiveId" clId="{13160B12-01D7-41C4-B775-AA7CAE76C634}" dt="2023-03-16T01:37:38.053" v="706" actId="1035"/>
        <pc:sldMkLst>
          <pc:docMk/>
          <pc:sldMk cId="3867430404" sldId="566"/>
        </pc:sldMkLst>
        <pc:spChg chg="add mod">
          <ac:chgData name="Carlos Caetano" userId="ba24568caaa58072" providerId="LiveId" clId="{13160B12-01D7-41C4-B775-AA7CAE76C634}" dt="2023-03-16T01:37:38.053" v="706" actId="1035"/>
          <ac:spMkLst>
            <pc:docMk/>
            <pc:sldMk cId="3867430404" sldId="566"/>
            <ac:spMk id="2" creationId="{B0A2A8BD-6000-C346-34B2-1345D6AE0ECD}"/>
          </ac:spMkLst>
        </pc:spChg>
        <pc:spChg chg="mod">
          <ac:chgData name="Carlos Caetano" userId="ba24568caaa58072" providerId="LiveId" clId="{13160B12-01D7-41C4-B775-AA7CAE76C634}" dt="2023-03-16T01:32:16.361" v="637" actId="1036"/>
          <ac:spMkLst>
            <pc:docMk/>
            <pc:sldMk cId="3867430404" sldId="566"/>
            <ac:spMk id="3" creationId="{12E12516-DDD5-549C-3C55-9554C41E217B}"/>
          </ac:spMkLst>
        </pc:spChg>
        <pc:spChg chg="add mod ord">
          <ac:chgData name="Carlos Caetano" userId="ba24568caaa58072" providerId="LiveId" clId="{13160B12-01D7-41C4-B775-AA7CAE76C634}" dt="2023-03-16T01:36:59.115" v="696" actId="164"/>
          <ac:spMkLst>
            <pc:docMk/>
            <pc:sldMk cId="3867430404" sldId="566"/>
            <ac:spMk id="4" creationId="{AD913B09-3D9B-1791-3ECB-3636BCABE9FC}"/>
          </ac:spMkLst>
        </pc:spChg>
        <pc:spChg chg="add mod">
          <ac:chgData name="Carlos Caetano" userId="ba24568caaa58072" providerId="LiveId" clId="{13160B12-01D7-41C4-B775-AA7CAE76C634}" dt="2023-03-16T01:36:59.115" v="696" actId="164"/>
          <ac:spMkLst>
            <pc:docMk/>
            <pc:sldMk cId="3867430404" sldId="566"/>
            <ac:spMk id="5" creationId="{9DD9FD76-CB91-1D7F-0D0B-AE3D9587E784}"/>
          </ac:spMkLst>
        </pc:spChg>
        <pc:spChg chg="add mod ord">
          <ac:chgData name="Carlos Caetano" userId="ba24568caaa58072" providerId="LiveId" clId="{13160B12-01D7-41C4-B775-AA7CAE76C634}" dt="2023-03-16T01:36:59.115" v="696" actId="164"/>
          <ac:spMkLst>
            <pc:docMk/>
            <pc:sldMk cId="3867430404" sldId="566"/>
            <ac:spMk id="7" creationId="{073914CF-5BA3-6C41-1DAF-2D2B56C46D0C}"/>
          </ac:spMkLst>
        </pc:spChg>
        <pc:spChg chg="mod">
          <ac:chgData name="Carlos Caetano" userId="ba24568caaa58072" providerId="LiveId" clId="{13160B12-01D7-41C4-B775-AA7CAE76C634}" dt="2023-03-16T01:26:39.647" v="572" actId="20577"/>
          <ac:spMkLst>
            <pc:docMk/>
            <pc:sldMk cId="3867430404" sldId="566"/>
            <ac:spMk id="8" creationId="{00000000-0000-0000-0000-000000000000}"/>
          </ac:spMkLst>
        </pc:spChg>
        <pc:grpChg chg="add mod">
          <ac:chgData name="Carlos Caetano" userId="ba24568caaa58072" providerId="LiveId" clId="{13160B12-01D7-41C4-B775-AA7CAE76C634}" dt="2023-03-16T01:36:59.115" v="696" actId="164"/>
          <ac:grpSpMkLst>
            <pc:docMk/>
            <pc:sldMk cId="3867430404" sldId="566"/>
            <ac:grpSpMk id="9" creationId="{4406C390-8E54-60E7-569E-AC3812DA0AFC}"/>
          </ac:grpSpMkLst>
        </pc:grpChg>
      </pc:sldChg>
      <pc:sldChg chg="addSp delSp modSp add mod delAnim modAnim">
        <pc:chgData name="Carlos Caetano" userId="ba24568caaa58072" providerId="LiveId" clId="{13160B12-01D7-41C4-B775-AA7CAE76C634}" dt="2023-03-16T10:12:00.127" v="958"/>
        <pc:sldMkLst>
          <pc:docMk/>
          <pc:sldMk cId="981266892" sldId="567"/>
        </pc:sldMkLst>
        <pc:spChg chg="del">
          <ac:chgData name="Carlos Caetano" userId="ba24568caaa58072" providerId="LiveId" clId="{13160B12-01D7-41C4-B775-AA7CAE76C634}" dt="2023-03-16T09:57:19.217" v="785" actId="478"/>
          <ac:spMkLst>
            <pc:docMk/>
            <pc:sldMk cId="981266892" sldId="567"/>
            <ac:spMk id="2" creationId="{B0A2A8BD-6000-C346-34B2-1345D6AE0ECD}"/>
          </ac:spMkLst>
        </pc:spChg>
        <pc:spChg chg="mod">
          <ac:chgData name="Carlos Caetano" userId="ba24568caaa58072" providerId="LiveId" clId="{13160B12-01D7-41C4-B775-AA7CAE76C634}" dt="2023-03-16T09:54:54.940" v="783" actId="20577"/>
          <ac:spMkLst>
            <pc:docMk/>
            <pc:sldMk cId="981266892" sldId="567"/>
            <ac:spMk id="3" creationId="{12E12516-DDD5-549C-3C55-9554C41E217B}"/>
          </ac:spMkLst>
        </pc:spChg>
        <pc:spChg chg="mod">
          <ac:chgData name="Carlos Caetano" userId="ba24568caaa58072" providerId="LiveId" clId="{13160B12-01D7-41C4-B775-AA7CAE76C634}" dt="2023-03-16T09:52:01.632" v="732" actId="20577"/>
          <ac:spMkLst>
            <pc:docMk/>
            <pc:sldMk cId="981266892" sldId="567"/>
            <ac:spMk id="8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10:03:34.002" v="816" actId="1036"/>
          <ac:spMkLst>
            <pc:docMk/>
            <pc:sldMk cId="981266892" sldId="567"/>
            <ac:spMk id="13" creationId="{2E60973F-5B59-7671-C26F-B78DC792C96C}"/>
          </ac:spMkLst>
        </pc:spChg>
        <pc:spChg chg="mod">
          <ac:chgData name="Carlos Caetano" userId="ba24568caaa58072" providerId="LiveId" clId="{13160B12-01D7-41C4-B775-AA7CAE76C634}" dt="2023-03-16T10:03:34.002" v="816" actId="1036"/>
          <ac:spMkLst>
            <pc:docMk/>
            <pc:sldMk cId="981266892" sldId="567"/>
            <ac:spMk id="14" creationId="{A08A60A6-EE84-5AA8-FBE0-3D4923B1C916}"/>
          </ac:spMkLst>
        </pc:spChg>
        <pc:spChg chg="mod">
          <ac:chgData name="Carlos Caetano" userId="ba24568caaa58072" providerId="LiveId" clId="{13160B12-01D7-41C4-B775-AA7CAE76C634}" dt="2023-03-16T10:03:34.002" v="816" actId="1036"/>
          <ac:spMkLst>
            <pc:docMk/>
            <pc:sldMk cId="981266892" sldId="567"/>
            <ac:spMk id="15" creationId="{DE194A9F-0B4F-4C47-E73C-987910A81089}"/>
          </ac:spMkLst>
        </pc:spChg>
        <pc:spChg chg="add mod">
          <ac:chgData name="Carlos Caetano" userId="ba24568caaa58072" providerId="LiveId" clId="{13160B12-01D7-41C4-B775-AA7CAE76C634}" dt="2023-03-16T10:07:01.957" v="893" actId="207"/>
          <ac:spMkLst>
            <pc:docMk/>
            <pc:sldMk cId="981266892" sldId="567"/>
            <ac:spMk id="17" creationId="{90189707-BDCF-7BF0-3012-1CA6CD2C11EC}"/>
          </ac:spMkLst>
        </pc:spChg>
        <pc:spChg chg="add mod">
          <ac:chgData name="Carlos Caetano" userId="ba24568caaa58072" providerId="LiveId" clId="{13160B12-01D7-41C4-B775-AA7CAE76C634}" dt="2023-03-16T10:06:10.559" v="892" actId="14100"/>
          <ac:spMkLst>
            <pc:docMk/>
            <pc:sldMk cId="981266892" sldId="567"/>
            <ac:spMk id="18" creationId="{FD3A8515-77AA-ED16-C136-02A91AE43060}"/>
          </ac:spMkLst>
        </pc:spChg>
        <pc:grpChg chg="del">
          <ac:chgData name="Carlos Caetano" userId="ba24568caaa58072" providerId="LiveId" clId="{13160B12-01D7-41C4-B775-AA7CAE76C634}" dt="2023-03-16T09:57:14.540" v="784" actId="478"/>
          <ac:grpSpMkLst>
            <pc:docMk/>
            <pc:sldMk cId="981266892" sldId="567"/>
            <ac:grpSpMk id="9" creationId="{4406C390-8E54-60E7-569E-AC3812DA0AFC}"/>
          </ac:grpSpMkLst>
        </pc:grpChg>
        <pc:grpChg chg="add mod">
          <ac:chgData name="Carlos Caetano" userId="ba24568caaa58072" providerId="LiveId" clId="{13160B12-01D7-41C4-B775-AA7CAE76C634}" dt="2023-03-16T10:04:49.380" v="836" actId="1076"/>
          <ac:grpSpMkLst>
            <pc:docMk/>
            <pc:sldMk cId="981266892" sldId="567"/>
            <ac:grpSpMk id="11" creationId="{B28F163E-3FF5-16A8-EBB1-CD9CFB250E4E}"/>
          </ac:grpSpMkLst>
        </pc:grpChg>
        <pc:picChg chg="add mod">
          <ac:chgData name="Carlos Caetano" userId="ba24568caaa58072" providerId="LiveId" clId="{13160B12-01D7-41C4-B775-AA7CAE76C634}" dt="2023-03-16T10:12:00.127" v="958"/>
          <ac:picMkLst>
            <pc:docMk/>
            <pc:sldMk cId="981266892" sldId="567"/>
            <ac:picMk id="10" creationId="{6840790F-B236-ABC1-E831-C3281C4DAEA1}"/>
          </ac:picMkLst>
        </pc:picChg>
        <pc:picChg chg="mod">
          <ac:chgData name="Carlos Caetano" userId="ba24568caaa58072" providerId="LiveId" clId="{13160B12-01D7-41C4-B775-AA7CAE76C634}" dt="2023-03-16T10:03:34.002" v="816" actId="1036"/>
          <ac:picMkLst>
            <pc:docMk/>
            <pc:sldMk cId="981266892" sldId="567"/>
            <ac:picMk id="12" creationId="{03323E46-AEED-8AE5-C731-83AE25F8DB32}"/>
          </ac:picMkLst>
        </pc:picChg>
      </pc:sldChg>
      <pc:sldChg chg="delSp add del mod delAnim">
        <pc:chgData name="Carlos Caetano" userId="ba24568caaa58072" providerId="LiveId" clId="{13160B12-01D7-41C4-B775-AA7CAE76C634}" dt="2023-03-16T02:27:40.977" v="711" actId="47"/>
        <pc:sldMkLst>
          <pc:docMk/>
          <pc:sldMk cId="2698898097" sldId="567"/>
        </pc:sldMkLst>
        <pc:grpChg chg="del">
          <ac:chgData name="Carlos Caetano" userId="ba24568caaa58072" providerId="LiveId" clId="{13160B12-01D7-41C4-B775-AA7CAE76C634}" dt="2023-03-16T02:24:06.923" v="708" actId="478"/>
          <ac:grpSpMkLst>
            <pc:docMk/>
            <pc:sldMk cId="2698898097" sldId="567"/>
            <ac:grpSpMk id="9" creationId="{4406C390-8E54-60E7-569E-AC3812DA0AFC}"/>
          </ac:grpSpMkLst>
        </pc:grpChg>
      </pc:sldChg>
      <pc:sldChg chg="addSp delSp modSp add mod delAnim modAnim">
        <pc:chgData name="Carlos Caetano" userId="ba24568caaa58072" providerId="LiveId" clId="{13160B12-01D7-41C4-B775-AA7CAE76C634}" dt="2023-03-16T10:09:55.885" v="953" actId="115"/>
        <pc:sldMkLst>
          <pc:docMk/>
          <pc:sldMk cId="3227646007" sldId="568"/>
        </pc:sldMkLst>
        <pc:spChg chg="del mod">
          <ac:chgData name="Carlos Caetano" userId="ba24568caaa58072" providerId="LiveId" clId="{13160B12-01D7-41C4-B775-AA7CAE76C634}" dt="2023-03-16T10:09:05.691" v="944" actId="478"/>
          <ac:spMkLst>
            <pc:docMk/>
            <pc:sldMk cId="3227646007" sldId="568"/>
            <ac:spMk id="3" creationId="{12E12516-DDD5-549C-3C55-9554C41E217B}"/>
          </ac:spMkLst>
        </pc:spChg>
        <pc:spChg chg="add mod">
          <ac:chgData name="Carlos Caetano" userId="ba24568caaa58072" providerId="LiveId" clId="{13160B12-01D7-41C4-B775-AA7CAE76C634}" dt="2023-03-16T10:09:55.885" v="953" actId="115"/>
          <ac:spMkLst>
            <pc:docMk/>
            <pc:sldMk cId="3227646007" sldId="568"/>
            <ac:spMk id="4" creationId="{6AB7F1AF-9BEF-2446-4EC0-B78E3E3EE9F3}"/>
          </ac:spMkLst>
        </pc:spChg>
        <pc:spChg chg="mod">
          <ac:chgData name="Carlos Caetano" userId="ba24568caaa58072" providerId="LiveId" clId="{13160B12-01D7-41C4-B775-AA7CAE76C634}" dt="2023-03-16T10:08:14.479" v="934" actId="14100"/>
          <ac:spMkLst>
            <pc:docMk/>
            <pc:sldMk cId="3227646007" sldId="568"/>
            <ac:spMk id="8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0:08:21.447" v="937" actId="478"/>
          <ac:spMkLst>
            <pc:docMk/>
            <pc:sldMk cId="3227646007" sldId="568"/>
            <ac:spMk id="17" creationId="{90189707-BDCF-7BF0-3012-1CA6CD2C11EC}"/>
          </ac:spMkLst>
        </pc:spChg>
        <pc:spChg chg="del">
          <ac:chgData name="Carlos Caetano" userId="ba24568caaa58072" providerId="LiveId" clId="{13160B12-01D7-41C4-B775-AA7CAE76C634}" dt="2023-03-16T10:08:23.179" v="938" actId="478"/>
          <ac:spMkLst>
            <pc:docMk/>
            <pc:sldMk cId="3227646007" sldId="568"/>
            <ac:spMk id="18" creationId="{FD3A8515-77AA-ED16-C136-02A91AE43060}"/>
          </ac:spMkLst>
        </pc:spChg>
        <pc:grpChg chg="del">
          <ac:chgData name="Carlos Caetano" userId="ba24568caaa58072" providerId="LiveId" clId="{13160B12-01D7-41C4-B775-AA7CAE76C634}" dt="2023-03-16T10:08:19.517" v="936" actId="478"/>
          <ac:grpSpMkLst>
            <pc:docMk/>
            <pc:sldMk cId="3227646007" sldId="568"/>
            <ac:grpSpMk id="11" creationId="{B28F163E-3FF5-16A8-EBB1-CD9CFB250E4E}"/>
          </ac:grpSpMkLst>
        </pc:grpChg>
        <pc:picChg chg="del">
          <ac:chgData name="Carlos Caetano" userId="ba24568caaa58072" providerId="LiveId" clId="{13160B12-01D7-41C4-B775-AA7CAE76C634}" dt="2023-03-16T10:08:18.179" v="935" actId="478"/>
          <ac:picMkLst>
            <pc:docMk/>
            <pc:sldMk cId="3227646007" sldId="568"/>
            <ac:picMk id="10" creationId="{6840790F-B236-ABC1-E831-C3281C4DAEA1}"/>
          </ac:picMkLst>
        </pc:picChg>
      </pc:sldChg>
      <pc:sldChg chg="add del">
        <pc:chgData name="Carlos Caetano" userId="ba24568caaa58072" providerId="LiveId" clId="{13160B12-01D7-41C4-B775-AA7CAE76C634}" dt="2023-03-16T10:07:39.783" v="896" actId="2890"/>
        <pc:sldMkLst>
          <pc:docMk/>
          <pc:sldMk cId="4154716391" sldId="568"/>
        </pc:sldMkLst>
      </pc:sldChg>
      <pc:sldChg chg="addSp delSp modSp add mod">
        <pc:chgData name="Carlos Caetano" userId="ba24568caaa58072" providerId="LiveId" clId="{13160B12-01D7-41C4-B775-AA7CAE76C634}" dt="2023-03-16T14:44:05.627" v="1028" actId="2085"/>
        <pc:sldMkLst>
          <pc:docMk/>
          <pc:sldMk cId="3856535958" sldId="569"/>
        </pc:sldMkLst>
        <pc:spChg chg="mod">
          <ac:chgData name="Carlos Caetano" userId="ba24568caaa58072" providerId="LiveId" clId="{13160B12-01D7-41C4-B775-AA7CAE76C634}" dt="2023-03-16T14:44:05.627" v="1028" actId="2085"/>
          <ac:spMkLst>
            <pc:docMk/>
            <pc:sldMk cId="3856535958" sldId="569"/>
            <ac:spMk id="2" creationId="{099235AE-6722-8EA0-8320-93CF1117949A}"/>
          </ac:spMkLst>
        </pc:spChg>
        <pc:spChg chg="add mod">
          <ac:chgData name="Carlos Caetano" userId="ba24568caaa58072" providerId="LiveId" clId="{13160B12-01D7-41C4-B775-AA7CAE76C634}" dt="2023-03-16T14:41:55.952" v="1009" actId="207"/>
          <ac:spMkLst>
            <pc:docMk/>
            <pc:sldMk cId="3856535958" sldId="569"/>
            <ac:spMk id="3" creationId="{6BD232E3-E630-72AF-0810-78C9DD388F69}"/>
          </ac:spMkLst>
        </pc:spChg>
        <pc:spChg chg="mod">
          <ac:chgData name="Carlos Caetano" userId="ba24568caaa58072" providerId="LiveId" clId="{13160B12-01D7-41C4-B775-AA7CAE76C634}" dt="2023-03-16T14:41:29.663" v="983" actId="20577"/>
          <ac:spMkLst>
            <pc:docMk/>
            <pc:sldMk cId="3856535958" sldId="569"/>
            <ac:spMk id="8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42:02.328" v="1010" actId="478"/>
          <ac:spMkLst>
            <pc:docMk/>
            <pc:sldMk cId="3856535958" sldId="569"/>
            <ac:spMk id="9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42:04.857" v="1011" actId="478"/>
          <ac:spMkLst>
            <pc:docMk/>
            <pc:sldMk cId="3856535958" sldId="569"/>
            <ac:spMk id="15" creationId="{00000000-0000-0000-0000-000000000000}"/>
          </ac:spMkLst>
        </pc:spChg>
        <pc:picChg chg="add mod">
          <ac:chgData name="Carlos Caetano" userId="ba24568caaa58072" providerId="LiveId" clId="{13160B12-01D7-41C4-B775-AA7CAE76C634}" dt="2023-03-16T14:43:52.720" v="1027" actId="1076"/>
          <ac:picMkLst>
            <pc:docMk/>
            <pc:sldMk cId="3856535958" sldId="569"/>
            <ac:picMk id="4" creationId="{A4FF7F5F-8769-4692-D799-403719CBA9D2}"/>
          </ac:picMkLst>
        </pc:picChg>
      </pc:sldChg>
      <pc:sldChg chg="addSp delSp modSp add mod delAnim modAnim">
        <pc:chgData name="Carlos Caetano" userId="ba24568caaa58072" providerId="LiveId" clId="{13160B12-01D7-41C4-B775-AA7CAE76C634}" dt="2023-03-16T15:08:01.704" v="1274" actId="1035"/>
        <pc:sldMkLst>
          <pc:docMk/>
          <pc:sldMk cId="2007783847" sldId="570"/>
        </pc:sldMkLst>
        <pc:spChg chg="add mod">
          <ac:chgData name="Carlos Caetano" userId="ba24568caaa58072" providerId="LiveId" clId="{13160B12-01D7-41C4-B775-AA7CAE76C634}" dt="2023-03-16T15:08:01.704" v="1274" actId="1035"/>
          <ac:spMkLst>
            <pc:docMk/>
            <pc:sldMk cId="2007783847" sldId="570"/>
            <ac:spMk id="2" creationId="{19B93100-967B-DBFA-1974-2157F68DAD45}"/>
          </ac:spMkLst>
        </pc:spChg>
        <pc:spChg chg="mod">
          <ac:chgData name="Carlos Caetano" userId="ba24568caaa58072" providerId="LiveId" clId="{13160B12-01D7-41C4-B775-AA7CAE76C634}" dt="2023-03-16T14:50:46.331" v="1070" actId="403"/>
          <ac:spMkLst>
            <pc:docMk/>
            <pc:sldMk cId="2007783847" sldId="570"/>
            <ac:spMk id="4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4:56:16.162" v="1147" actId="1076"/>
          <ac:spMkLst>
            <pc:docMk/>
            <pc:sldMk cId="2007783847" sldId="570"/>
            <ac:spMk id="6" creationId="{0F694D06-6CF0-E937-307F-3C0342A7C72F}"/>
          </ac:spMkLst>
        </pc:spChg>
        <pc:spChg chg="del">
          <ac:chgData name="Carlos Caetano" userId="ba24568caaa58072" providerId="LiveId" clId="{13160B12-01D7-41C4-B775-AA7CAE76C634}" dt="2023-03-16T14:51:25.407" v="1086" actId="478"/>
          <ac:spMkLst>
            <pc:docMk/>
            <pc:sldMk cId="2007783847" sldId="570"/>
            <ac:spMk id="10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50:56.849" v="1074" actId="478"/>
          <ac:spMkLst>
            <pc:docMk/>
            <pc:sldMk cId="2007783847" sldId="570"/>
            <ac:spMk id="11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50:56.849" v="1074" actId="478"/>
          <ac:spMkLst>
            <pc:docMk/>
            <pc:sldMk cId="2007783847" sldId="570"/>
            <ac:spMk id="12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07:55.413" v="1262" actId="20577"/>
          <ac:spMkLst>
            <pc:docMk/>
            <pc:sldMk cId="2007783847" sldId="570"/>
            <ac:spMk id="13" creationId="{AF271064-090C-8EA0-903E-8F2C893528AA}"/>
          </ac:spMkLst>
        </pc:spChg>
        <pc:picChg chg="add mod">
          <ac:chgData name="Carlos Caetano" userId="ba24568caaa58072" providerId="LiveId" clId="{13160B12-01D7-41C4-B775-AA7CAE76C634}" dt="2023-03-16T14:56:08.085" v="1145" actId="1076"/>
          <ac:picMkLst>
            <pc:docMk/>
            <pc:sldMk cId="2007783847" sldId="570"/>
            <ac:picMk id="3" creationId="{5D3EE098-AC5F-C3D9-52CF-DC0961666FE9}"/>
          </ac:picMkLst>
        </pc:picChg>
        <pc:picChg chg="del">
          <ac:chgData name="Carlos Caetano" userId="ba24568caaa58072" providerId="LiveId" clId="{13160B12-01D7-41C4-B775-AA7CAE76C634}" dt="2023-03-16T14:50:49.920" v="1071" actId="478"/>
          <ac:picMkLst>
            <pc:docMk/>
            <pc:sldMk cId="2007783847" sldId="570"/>
            <ac:picMk id="5" creationId="{00000000-0000-0000-0000-000000000000}"/>
          </ac:picMkLst>
        </pc:picChg>
        <pc:picChg chg="del">
          <ac:chgData name="Carlos Caetano" userId="ba24568caaa58072" providerId="LiveId" clId="{13160B12-01D7-41C4-B775-AA7CAE76C634}" dt="2023-03-16T14:50:50.360" v="1072" actId="478"/>
          <ac:picMkLst>
            <pc:docMk/>
            <pc:sldMk cId="2007783847" sldId="570"/>
            <ac:picMk id="7" creationId="{00000000-0000-0000-0000-000000000000}"/>
          </ac:picMkLst>
        </pc:picChg>
        <pc:picChg chg="del">
          <ac:chgData name="Carlos Caetano" userId="ba24568caaa58072" providerId="LiveId" clId="{13160B12-01D7-41C4-B775-AA7CAE76C634}" dt="2023-03-16T14:50:50.737" v="1073" actId="478"/>
          <ac:picMkLst>
            <pc:docMk/>
            <pc:sldMk cId="2007783847" sldId="570"/>
            <ac:picMk id="9" creationId="{00000000-0000-0000-0000-000000000000}"/>
          </ac:picMkLst>
        </pc:picChg>
      </pc:sldChg>
    </pc:docChg>
  </pc:docChgLst>
  <pc:docChgLst>
    <pc:chgData name="Carlos Caetano" userId="ba24568caaa58072" providerId="LiveId" clId="{1353B8FE-01BC-490E-AC18-043AD660C81E}"/>
    <pc:docChg chg="modSld">
      <pc:chgData name="Carlos Caetano" userId="ba24568caaa58072" providerId="LiveId" clId="{1353B8FE-01BC-490E-AC18-043AD660C81E}" dt="2023-03-14T01:39:24.767" v="49" actId="207"/>
      <pc:docMkLst>
        <pc:docMk/>
      </pc:docMkLst>
      <pc:sldChg chg="modSp mod">
        <pc:chgData name="Carlos Caetano" userId="ba24568caaa58072" providerId="LiveId" clId="{1353B8FE-01BC-490E-AC18-043AD660C81E}" dt="2023-03-14T01:39:24.767" v="49" actId="207"/>
        <pc:sldMkLst>
          <pc:docMk/>
          <pc:sldMk cId="1080941874" sldId="559"/>
        </pc:sldMkLst>
        <pc:spChg chg="mod">
          <ac:chgData name="Carlos Caetano" userId="ba24568caaa58072" providerId="LiveId" clId="{1353B8FE-01BC-490E-AC18-043AD660C81E}" dt="2023-03-14T01:39:24.767" v="49" actId="207"/>
          <ac:spMkLst>
            <pc:docMk/>
            <pc:sldMk cId="1080941874" sldId="559"/>
            <ac:spMk id="15" creationId="{C4164CB4-2B96-2741-9289-D3D44AB01EB6}"/>
          </ac:spMkLst>
        </pc:spChg>
      </pc:sldChg>
    </pc:docChg>
  </pc:docChgLst>
  <pc:docChgLst>
    <pc:chgData name="Carlos Caetano" userId="ba24568caaa58072" providerId="LiveId" clId="{21F8C46E-BFF5-4428-84A9-B8A237A1B90E}"/>
    <pc:docChg chg="custSel modSld">
      <pc:chgData name="Carlos Caetano" userId="ba24568caaa58072" providerId="LiveId" clId="{21F8C46E-BFF5-4428-84A9-B8A237A1B90E}" dt="2023-08-17T15:44:15.964" v="25" actId="1035"/>
      <pc:docMkLst>
        <pc:docMk/>
      </pc:docMkLst>
      <pc:sldChg chg="modSp mod modAnim">
        <pc:chgData name="Carlos Caetano" userId="ba24568caaa58072" providerId="LiveId" clId="{21F8C46E-BFF5-4428-84A9-B8A237A1B90E}" dt="2023-08-17T15:44:15.964" v="25" actId="1035"/>
        <pc:sldMkLst>
          <pc:docMk/>
          <pc:sldMk cId="3702769229" sldId="561"/>
        </pc:sldMkLst>
        <pc:spChg chg="mod">
          <ac:chgData name="Carlos Caetano" userId="ba24568caaa58072" providerId="LiveId" clId="{21F8C46E-BFF5-4428-84A9-B8A237A1B90E}" dt="2023-08-16T22:19:47.115" v="2" actId="33524"/>
          <ac:spMkLst>
            <pc:docMk/>
            <pc:sldMk cId="3702769229" sldId="561"/>
            <ac:spMk id="17" creationId="{E9EF8FFC-FC6F-4EB0-A607-A2AE7BB8C499}"/>
          </ac:spMkLst>
        </pc:spChg>
        <pc:spChg chg="mod">
          <ac:chgData name="Carlos Caetano" userId="ba24568caaa58072" providerId="LiveId" clId="{21F8C46E-BFF5-4428-84A9-B8A237A1B90E}" dt="2023-08-17T15:44:15.964" v="25" actId="1035"/>
          <ac:spMkLst>
            <pc:docMk/>
            <pc:sldMk cId="3702769229" sldId="561"/>
            <ac:spMk id="18" creationId="{CAE11327-4674-491C-B8F1-713F51EFF134}"/>
          </ac:spMkLst>
        </pc:spChg>
      </pc:sldChg>
      <pc:sldChg chg="modAnim">
        <pc:chgData name="Carlos Caetano" userId="ba24568caaa58072" providerId="LiveId" clId="{21F8C46E-BFF5-4428-84A9-B8A237A1B90E}" dt="2023-08-17T15:32:34.573" v="5"/>
        <pc:sldMkLst>
          <pc:docMk/>
          <pc:sldMk cId="981266892" sldId="567"/>
        </pc:sldMkLst>
      </pc:sldChg>
      <pc:sldChg chg="modSp mod modAnim">
        <pc:chgData name="Carlos Caetano" userId="ba24568caaa58072" providerId="LiveId" clId="{21F8C46E-BFF5-4428-84A9-B8A237A1B90E}" dt="2023-08-17T15:37:16.147" v="8"/>
        <pc:sldMkLst>
          <pc:docMk/>
          <pc:sldMk cId="2007783847" sldId="570"/>
        </pc:sldMkLst>
        <pc:spChg chg="mod">
          <ac:chgData name="Carlos Caetano" userId="ba24568caaa58072" providerId="LiveId" clId="{21F8C46E-BFF5-4428-84A9-B8A237A1B90E}" dt="2023-08-17T15:36:29.885" v="6" actId="313"/>
          <ac:spMkLst>
            <pc:docMk/>
            <pc:sldMk cId="2007783847" sldId="570"/>
            <ac:spMk id="2" creationId="{19B93100-967B-DBFA-1974-2157F68DAD45}"/>
          </ac:spMkLst>
        </pc:spChg>
      </pc:sldChg>
      <pc:sldChg chg="modSp mod">
        <pc:chgData name="Carlos Caetano" userId="ba24568caaa58072" providerId="LiveId" clId="{21F8C46E-BFF5-4428-84A9-B8A237A1B90E}" dt="2023-08-16T22:59:29.250" v="4" actId="33524"/>
        <pc:sldMkLst>
          <pc:docMk/>
          <pc:sldMk cId="3428830989" sldId="571"/>
        </pc:sldMkLst>
        <pc:spChg chg="mod">
          <ac:chgData name="Carlos Caetano" userId="ba24568caaa58072" providerId="LiveId" clId="{21F8C46E-BFF5-4428-84A9-B8A237A1B90E}" dt="2023-08-16T22:59:29.250" v="4" actId="33524"/>
          <ac:spMkLst>
            <pc:docMk/>
            <pc:sldMk cId="3428830989" sldId="571"/>
            <ac:spMk id="3" creationId="{6BD57B75-7B06-8982-2465-EC481453336D}"/>
          </ac:spMkLst>
        </pc:spChg>
      </pc:sldChg>
    </pc:docChg>
  </pc:docChgLst>
  <pc:docChgLst>
    <pc:chgData name="Carlos Caetano" userId="ba24568caaa58072" providerId="LiveId" clId="{105016D2-EE7E-4ACF-B9A4-E8F22EB9B656}"/>
    <pc:docChg chg="custSel addSld modSld">
      <pc:chgData name="Carlos Caetano" userId="ba24568caaa58072" providerId="LiveId" clId="{105016D2-EE7E-4ACF-B9A4-E8F22EB9B656}" dt="2023-03-24T10:17:27.823" v="78"/>
      <pc:docMkLst>
        <pc:docMk/>
      </pc:docMkLst>
      <pc:sldChg chg="modSp">
        <pc:chgData name="Carlos Caetano" userId="ba24568caaa58072" providerId="LiveId" clId="{105016D2-EE7E-4ACF-B9A4-E8F22EB9B656}" dt="2023-03-23T15:43:05.052" v="1" actId="207"/>
        <pc:sldMkLst>
          <pc:docMk/>
          <pc:sldMk cId="1876914789" sldId="541"/>
        </pc:sldMkLst>
        <pc:spChg chg="mod">
          <ac:chgData name="Carlos Caetano" userId="ba24568caaa58072" providerId="LiveId" clId="{105016D2-EE7E-4ACF-B9A4-E8F22EB9B656}" dt="2023-03-23T15:43:05.052" v="1" actId="207"/>
          <ac:spMkLst>
            <pc:docMk/>
            <pc:sldMk cId="1876914789" sldId="541"/>
            <ac:spMk id="7" creationId="{00000000-0000-0000-0000-000000000000}"/>
          </ac:spMkLst>
        </pc:spChg>
      </pc:sldChg>
      <pc:sldChg chg="addSp delSp modSp mod">
        <pc:chgData name="Carlos Caetano" userId="ba24568caaa58072" providerId="LiveId" clId="{105016D2-EE7E-4ACF-B9A4-E8F22EB9B656}" dt="2023-03-23T15:51:17.525" v="75" actId="1076"/>
        <pc:sldMkLst>
          <pc:docMk/>
          <pc:sldMk cId="3702769229" sldId="561"/>
        </pc:sldMkLst>
        <pc:spChg chg="add mod">
          <ac:chgData name="Carlos Caetano" userId="ba24568caaa58072" providerId="LiveId" clId="{105016D2-EE7E-4ACF-B9A4-E8F22EB9B656}" dt="2023-03-23T15:50:48.655" v="70" actId="1076"/>
          <ac:spMkLst>
            <pc:docMk/>
            <pc:sldMk cId="3702769229" sldId="561"/>
            <ac:spMk id="5" creationId="{E3D9BBBD-3EF4-30DD-E199-42D412ED17D5}"/>
          </ac:spMkLst>
        </pc:spChg>
        <pc:spChg chg="mod">
          <ac:chgData name="Carlos Caetano" userId="ba24568caaa58072" providerId="LiveId" clId="{105016D2-EE7E-4ACF-B9A4-E8F22EB9B656}" dt="2023-03-23T15:51:17.525" v="75" actId="1076"/>
          <ac:spMkLst>
            <pc:docMk/>
            <pc:sldMk cId="3702769229" sldId="561"/>
            <ac:spMk id="17" creationId="{E9EF8FFC-FC6F-4EB0-A607-A2AE7BB8C499}"/>
          </ac:spMkLst>
        </pc:spChg>
        <pc:spChg chg="mod">
          <ac:chgData name="Carlos Caetano" userId="ba24568caaa58072" providerId="LiveId" clId="{105016D2-EE7E-4ACF-B9A4-E8F22EB9B656}" dt="2023-03-23T15:51:17.525" v="75" actId="1076"/>
          <ac:spMkLst>
            <pc:docMk/>
            <pc:sldMk cId="3702769229" sldId="561"/>
            <ac:spMk id="18" creationId="{CAE11327-4674-491C-B8F1-713F51EFF134}"/>
          </ac:spMkLst>
        </pc:spChg>
        <pc:spChg chg="del">
          <ac:chgData name="Carlos Caetano" userId="ba24568caaa58072" providerId="LiveId" clId="{105016D2-EE7E-4ACF-B9A4-E8F22EB9B656}" dt="2023-03-23T15:47:10.781" v="2" actId="21"/>
          <ac:spMkLst>
            <pc:docMk/>
            <pc:sldMk cId="3702769229" sldId="561"/>
            <ac:spMk id="19" creationId="{A21E522F-EA3D-4BA1-8BE0-63AD8C235BEC}"/>
          </ac:spMkLst>
        </pc:spChg>
        <pc:picChg chg="mod">
          <ac:chgData name="Carlos Caetano" userId="ba24568caaa58072" providerId="LiveId" clId="{105016D2-EE7E-4ACF-B9A4-E8F22EB9B656}" dt="2023-03-23T15:50:24.707" v="64" actId="1076"/>
          <ac:picMkLst>
            <pc:docMk/>
            <pc:sldMk cId="3702769229" sldId="561"/>
            <ac:picMk id="4" creationId="{81331647-279F-4E59-AAC9-A1F2F7655FBC}"/>
          </ac:picMkLst>
        </pc:picChg>
        <pc:picChg chg="add mod">
          <ac:chgData name="Carlos Caetano" userId="ba24568caaa58072" providerId="LiveId" clId="{105016D2-EE7E-4ACF-B9A4-E8F22EB9B656}" dt="2023-03-23T15:51:08.573" v="74" actId="1076"/>
          <ac:picMkLst>
            <pc:docMk/>
            <pc:sldMk cId="3702769229" sldId="561"/>
            <ac:picMk id="6" creationId="{6FB79FAE-4ED6-0F4A-ABF0-9A58B0600B43}"/>
          </ac:picMkLst>
        </pc:picChg>
      </pc:sldChg>
      <pc:sldChg chg="addSp delSp modSp add mod delAnim">
        <pc:chgData name="Carlos Caetano" userId="ba24568caaa58072" providerId="LiveId" clId="{105016D2-EE7E-4ACF-B9A4-E8F22EB9B656}" dt="2023-03-24T10:17:27.823" v="78"/>
        <pc:sldMkLst>
          <pc:docMk/>
          <pc:sldMk cId="3428830989" sldId="571"/>
        </pc:sldMkLst>
        <pc:spChg chg="add mod">
          <ac:chgData name="Carlos Caetano" userId="ba24568caaa58072" providerId="LiveId" clId="{105016D2-EE7E-4ACF-B9A4-E8F22EB9B656}" dt="2023-03-24T10:17:27.823" v="78"/>
          <ac:spMkLst>
            <pc:docMk/>
            <pc:sldMk cId="3428830989" sldId="571"/>
            <ac:spMk id="2" creationId="{CBDFD33F-ED8F-55E2-92B8-9306E12FD852}"/>
          </ac:spMkLst>
        </pc:spChg>
        <pc:spChg chg="del">
          <ac:chgData name="Carlos Caetano" userId="ba24568caaa58072" providerId="LiveId" clId="{105016D2-EE7E-4ACF-B9A4-E8F22EB9B656}" dt="2023-03-23T15:47:44.815" v="51" actId="478"/>
          <ac:spMkLst>
            <pc:docMk/>
            <pc:sldMk cId="3428830989" sldId="571"/>
            <ac:spMk id="2" creationId="{E979EDB9-A811-8B35-2E50-0ED7E4BF92F8}"/>
          </ac:spMkLst>
        </pc:spChg>
        <pc:spChg chg="add mod">
          <ac:chgData name="Carlos Caetano" userId="ba24568caaa58072" providerId="LiveId" clId="{105016D2-EE7E-4ACF-B9A4-E8F22EB9B656}" dt="2023-03-23T15:47:39.312" v="50"/>
          <ac:spMkLst>
            <pc:docMk/>
            <pc:sldMk cId="3428830989" sldId="571"/>
            <ac:spMk id="3" creationId="{6BD57B75-7B06-8982-2465-EC481453336D}"/>
          </ac:spMkLst>
        </pc:spChg>
        <pc:spChg chg="del mod">
          <ac:chgData name="Carlos Caetano" userId="ba24568caaa58072" providerId="LiveId" clId="{105016D2-EE7E-4ACF-B9A4-E8F22EB9B656}" dt="2023-03-23T15:47:36.699" v="48" actId="478"/>
          <ac:spMkLst>
            <pc:docMk/>
            <pc:sldMk cId="3428830989" sldId="571"/>
            <ac:spMk id="17" creationId="{E9EF8FFC-FC6F-4EB0-A607-A2AE7BB8C499}"/>
          </ac:spMkLst>
        </pc:spChg>
        <pc:spChg chg="del">
          <ac:chgData name="Carlos Caetano" userId="ba24568caaa58072" providerId="LiveId" clId="{105016D2-EE7E-4ACF-B9A4-E8F22EB9B656}" dt="2023-03-23T15:47:37.802" v="49" actId="478"/>
          <ac:spMkLst>
            <pc:docMk/>
            <pc:sldMk cId="3428830989" sldId="571"/>
            <ac:spMk id="18" creationId="{CAE11327-4674-491C-B8F1-713F51EFF134}"/>
          </ac:spMkLst>
        </pc:spChg>
        <pc:picChg chg="del">
          <ac:chgData name="Carlos Caetano" userId="ba24568caaa58072" providerId="LiveId" clId="{105016D2-EE7E-4ACF-B9A4-E8F22EB9B656}" dt="2023-03-23T15:47:34.455" v="46" actId="478"/>
          <ac:picMkLst>
            <pc:docMk/>
            <pc:sldMk cId="3428830989" sldId="571"/>
            <ac:picMk id="4" creationId="{81331647-279F-4E59-AAC9-A1F2F7655FBC}"/>
          </ac:picMkLst>
        </pc:picChg>
        <pc:picChg chg="add mod">
          <ac:chgData name="Carlos Caetano" userId="ba24568caaa58072" providerId="LiveId" clId="{105016D2-EE7E-4ACF-B9A4-E8F22EB9B656}" dt="2023-03-23T15:52:14.404" v="77" actId="1076"/>
          <ac:picMkLst>
            <pc:docMk/>
            <pc:sldMk cId="3428830989" sldId="571"/>
            <ac:picMk id="5" creationId="{4AFD7B3D-E133-C9C6-A266-1A635C23862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BA975DE-8496-4716-A336-887F51A12F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6B0A4-C470-4A72-BCF4-733CB23241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D8817-04BB-476B-91E9-48E61FD6F89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9832BC-C011-4337-90E7-FA3292A7AE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671193-3919-464E-8526-86AE6A6236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0D4E7-DC3E-4FF4-B960-79CB297F1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1767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7CEAA-3990-4195-BF7C-311E48754DF8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5D38E-B7DE-448D-8A50-FE88CABC3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35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8EAD-DDF6-41DA-8F79-F320B2E44E0E}" type="datetime1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3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FED-994D-4C3D-8E75-1604B96A58A8}" type="datetime1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9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3E9-009B-4EDF-B3A6-BE34C7F4EACC}" type="datetime1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9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32D5-D757-4E55-9CE2-6DBE212188A2}" type="datetime1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8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8F-AE57-4D22-8B67-2A90DB1F1142}" type="datetime1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6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5AD-5C98-4D12-B5CF-C9505CA248C6}" type="datetime1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91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BBB7-EE82-4A68-93FD-ED96EA6A1C4B}" type="datetime1">
              <a:rPr lang="pt-BR" smtClean="0"/>
              <a:t>07/03/2024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F4B-C7D7-418F-A9A1-B00ED45CEE49}" type="datetime1">
              <a:rPr lang="pt-BR" smtClean="0"/>
              <a:t>07/03/2024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5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DCD-F571-4319-BA3F-8384A6075429}" type="datetime1">
              <a:rPr lang="pt-BR" smtClean="0"/>
              <a:t>07/03/2024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3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7EEC-130D-432D-88AE-A0E64A0946A7}" type="datetime1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5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AF2A-B082-4E0B-8F2B-39D46DCB6C24}" type="datetime1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0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A762-05C3-4698-AA0A-E5C94F406F41}" type="datetime1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4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4767" y="157795"/>
            <a:ext cx="11822464" cy="6481720"/>
          </a:xfrm>
          <a:prstGeom prst="rect">
            <a:avLst/>
          </a:prstGeom>
          <a:solidFill>
            <a:schemeClr val="bg1"/>
          </a:solidFill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5155" y="2813002"/>
            <a:ext cx="10325100" cy="2083699"/>
          </a:xfrm>
        </p:spPr>
        <p:txBody>
          <a:bodyPr>
            <a:noAutofit/>
          </a:bodyPr>
          <a:lstStyle/>
          <a:p>
            <a:r>
              <a:rPr lang="pt-BR" sz="3600" b="1">
                <a:solidFill>
                  <a:srgbClr val="1B5136"/>
                </a:solidFill>
                <a:latin typeface="Book Antiqua" panose="02040602050305030304" pitchFamily="18" charset="0"/>
              </a:rPr>
              <a:t>INTRODUÇÃO À ANÁLISE DE CIRCUITOS</a:t>
            </a:r>
            <a:br>
              <a:rPr lang="pt-BR" sz="3600" b="1">
                <a:solidFill>
                  <a:srgbClr val="1B5136"/>
                </a:solidFill>
                <a:latin typeface="Book Antiqua" panose="02040602050305030304" pitchFamily="18" charset="0"/>
              </a:rPr>
            </a:br>
            <a:r>
              <a:rPr lang="pt-BR" sz="3600" b="1">
                <a:solidFill>
                  <a:srgbClr val="1B5136"/>
                </a:solidFill>
                <a:latin typeface="Book Antiqua" panose="02040602050305030304" pitchFamily="18" charset="0"/>
              </a:rPr>
              <a:t>GRANDEZAS ELÉTRICAS E ELEMENTOS BÁSICOS DE CIRCUITOS</a:t>
            </a:r>
            <a:endParaRPr lang="pt-BR" sz="2000" b="1">
              <a:solidFill>
                <a:srgbClr val="1B5136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277" y="5651332"/>
            <a:ext cx="5442857" cy="92389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Prof. Carlos Ermídio F. Caetano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ccaetano@ufmg.br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sala: 2112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95419" y="573514"/>
            <a:ext cx="4801161" cy="111568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Aula 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016601" y="2213689"/>
            <a:ext cx="8158796" cy="6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ELE064</a:t>
            </a: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– Análise de Circuitos Elétricos I</a:t>
            </a:r>
          </a:p>
        </p:txBody>
      </p:sp>
    </p:spTree>
    <p:extLst>
      <p:ext uri="{BB962C8B-B14F-4D97-AF65-F5344CB8AC3E}">
        <p14:creationId xmlns:p14="http://schemas.microsoft.com/office/powerpoint/2010/main" val="381502188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/>
              <a:t>Sistema Internacional de Unidades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"/>
          <a:stretch/>
        </p:blipFill>
        <p:spPr bwMode="auto">
          <a:xfrm>
            <a:off x="351660" y="2407183"/>
            <a:ext cx="4080578" cy="302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592" y="2437663"/>
            <a:ext cx="3486979" cy="332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925" y="2427503"/>
            <a:ext cx="3762347" cy="380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Arredondado 9"/>
          <p:cNvSpPr/>
          <p:nvPr/>
        </p:nvSpPr>
        <p:spPr>
          <a:xfrm>
            <a:off x="351660" y="1915705"/>
            <a:ext cx="3865147" cy="39152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2000">
                <a:solidFill>
                  <a:schemeClr val="tx1"/>
                </a:solidFill>
                <a:latin typeface="Century" panose="02040604050505020304" pitchFamily="18" charset="0"/>
              </a:rPr>
              <a:t>Unidades básicas: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4462816" y="1915705"/>
            <a:ext cx="3512755" cy="422560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2000">
                <a:solidFill>
                  <a:schemeClr val="tx1"/>
                </a:solidFill>
                <a:latin typeface="Century" panose="02040604050505020304" pitchFamily="18" charset="0"/>
              </a:rPr>
              <a:t>Unidades derivadas: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8031925" y="1915705"/>
            <a:ext cx="3512755" cy="39152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2000">
                <a:solidFill>
                  <a:schemeClr val="tx1"/>
                </a:solidFill>
                <a:latin typeface="Century" panose="02040604050505020304" pitchFamily="18" charset="0"/>
              </a:rPr>
              <a:t>Prefixos padronizados: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639F6E7-F5D4-584A-BD23-C7B08BFB8880}"/>
              </a:ext>
            </a:extLst>
          </p:cNvPr>
          <p:cNvSpPr/>
          <p:nvPr/>
        </p:nvSpPr>
        <p:spPr>
          <a:xfrm>
            <a:off x="288935" y="6436935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Livro: J. Nilsson, S. Riedel, Circuitos Elétricos, 10ª Ed. </a:t>
            </a:r>
          </a:p>
        </p:txBody>
      </p:sp>
    </p:spTree>
    <p:extLst>
      <p:ext uri="{BB962C8B-B14F-4D97-AF65-F5344CB8AC3E}">
        <p14:creationId xmlns:p14="http://schemas.microsoft.com/office/powerpoint/2010/main" val="214440650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600"/>
              <a:t>Domínio de Aplicação de Circuitos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9B93100-967B-DBFA-1974-2157F68DAD45}"/>
              </a:ext>
            </a:extLst>
          </p:cNvPr>
          <p:cNvSpPr txBox="1">
            <a:spLocks noChangeArrowheads="1"/>
          </p:cNvSpPr>
          <p:nvPr/>
        </p:nvSpPr>
        <p:spPr>
          <a:xfrm>
            <a:off x="539151" y="864408"/>
            <a:ext cx="8229600" cy="5614035"/>
          </a:xfrm>
          <a:prstGeom prst="rect">
            <a:avLst/>
          </a:prstGeom>
        </p:spPr>
        <p:txBody>
          <a:bodyPr vert="horz" lIns="90488" tIns="44450" rIns="90488" bIns="4445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7200">
              <a:spcBef>
                <a:spcPts val="0"/>
              </a:spcBef>
              <a:spcAft>
                <a:spcPts val="600"/>
              </a:spcAft>
              <a:buClr>
                <a:srgbClr val="860000"/>
              </a:buClr>
              <a:buSzPct val="60000"/>
            </a:pPr>
            <a:r>
              <a:rPr lang="pt-BR" altLang="pt-BR" sz="2000" b="1" u="sng" dirty="0">
                <a:latin typeface="Century" panose="02040604050505020304" pitchFamily="18" charset="0"/>
              </a:rPr>
              <a:t>Dimensões físicas: </a:t>
            </a:r>
          </a:p>
          <a:p>
            <a:pPr marL="800100" lvl="2" indent="-342900" algn="l" defTabSz="457200">
              <a:spcBef>
                <a:spcPts val="0"/>
              </a:spcBef>
              <a:spcAft>
                <a:spcPts val="600"/>
              </a:spcAft>
              <a:buClr>
                <a:srgbClr val="860000"/>
              </a:buClr>
              <a:buSzPct val="60000"/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Century" panose="02040604050505020304" pitchFamily="18" charset="0"/>
              </a:rPr>
              <a:t>VLSI (</a:t>
            </a:r>
            <a:r>
              <a:rPr lang="pt-BR" altLang="pt-BR" sz="2000" dirty="0" err="1">
                <a:latin typeface="Century" panose="02040604050505020304" pitchFamily="18" charset="0"/>
              </a:rPr>
              <a:t>nm</a:t>
            </a:r>
            <a:r>
              <a:rPr lang="pt-BR" altLang="pt-BR" sz="2000" dirty="0">
                <a:latin typeface="Century" panose="02040604050505020304" pitchFamily="18" charset="0"/>
              </a:rPr>
              <a:t>)  </a:t>
            </a:r>
          </a:p>
          <a:p>
            <a:pPr marL="800100" lvl="2" indent="-342900" algn="l" defTabSz="457200">
              <a:spcBef>
                <a:spcPts val="0"/>
              </a:spcBef>
              <a:spcAft>
                <a:spcPts val="1200"/>
              </a:spcAft>
              <a:buClr>
                <a:srgbClr val="860000"/>
              </a:buClr>
              <a:buSzPct val="60000"/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Century" panose="02040604050505020304" pitchFamily="18" charset="0"/>
              </a:rPr>
              <a:t>Linhas de transmissão de alta tensão (Mm)</a:t>
            </a:r>
          </a:p>
          <a:p>
            <a:pPr algn="l" defTabSz="457200">
              <a:spcBef>
                <a:spcPts val="0"/>
              </a:spcBef>
              <a:spcAft>
                <a:spcPts val="600"/>
              </a:spcAft>
              <a:buClr>
                <a:srgbClr val="860000"/>
              </a:buClr>
              <a:buSzPct val="60000"/>
            </a:pPr>
            <a:r>
              <a:rPr lang="pt-BR" altLang="pt-BR" sz="2000" b="1" u="sng" dirty="0">
                <a:latin typeface="Century" panose="02040604050505020304" pitchFamily="18" charset="0"/>
              </a:rPr>
              <a:t>Diferenças de potencial: </a:t>
            </a:r>
          </a:p>
          <a:p>
            <a:pPr marL="800100" lvl="2" indent="-342900" algn="l" defTabSz="457200">
              <a:spcBef>
                <a:spcPts val="0"/>
              </a:spcBef>
              <a:spcAft>
                <a:spcPts val="600"/>
              </a:spcAft>
              <a:buClr>
                <a:srgbClr val="860000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altLang="pt-BR" sz="2000" dirty="0">
                <a:latin typeface="Century" panose="02040604050505020304" pitchFamily="18" charset="0"/>
              </a:rPr>
              <a:t>µ</a:t>
            </a:r>
            <a:r>
              <a:rPr lang="pt-BR" altLang="pt-BR" sz="2000" dirty="0">
                <a:latin typeface="Century" panose="02040604050505020304" pitchFamily="18" charset="0"/>
              </a:rPr>
              <a:t>V (estudo de ruído em instrumentos de precisão)</a:t>
            </a:r>
          </a:p>
          <a:p>
            <a:pPr marL="800100" lvl="2" indent="-342900" algn="l" defTabSz="457200">
              <a:spcBef>
                <a:spcPts val="0"/>
              </a:spcBef>
              <a:spcAft>
                <a:spcPts val="1200"/>
              </a:spcAft>
              <a:buClr>
                <a:srgbClr val="860000"/>
              </a:buClr>
              <a:buSzPct val="60000"/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Century" panose="02040604050505020304" pitchFamily="18" charset="0"/>
              </a:rPr>
              <a:t>MV em sistemas de potência</a:t>
            </a:r>
          </a:p>
          <a:p>
            <a:pPr algn="l" defTabSz="457200">
              <a:spcBef>
                <a:spcPts val="0"/>
              </a:spcBef>
              <a:spcAft>
                <a:spcPts val="600"/>
              </a:spcAft>
              <a:buClr>
                <a:srgbClr val="860000"/>
              </a:buClr>
              <a:buSzPct val="60000"/>
            </a:pPr>
            <a:r>
              <a:rPr lang="pt-BR" altLang="pt-BR" sz="2000" b="1" u="sng" dirty="0">
                <a:latin typeface="Century" panose="02040604050505020304" pitchFamily="18" charset="0"/>
              </a:rPr>
              <a:t>Correntes: </a:t>
            </a:r>
          </a:p>
          <a:p>
            <a:pPr marL="800100" lvl="2" indent="-342900" algn="l" defTabSz="457200">
              <a:spcBef>
                <a:spcPts val="0"/>
              </a:spcBef>
              <a:spcAft>
                <a:spcPts val="600"/>
              </a:spcAft>
              <a:buClr>
                <a:srgbClr val="860000"/>
              </a:buClr>
              <a:buSzPct val="60000"/>
              <a:buFont typeface="Arial" panose="020B0604020202020204" pitchFamily="34" charset="0"/>
              <a:buChar char="•"/>
            </a:pPr>
            <a:r>
              <a:rPr lang="pt-BR" altLang="pt-BR" sz="2000" dirty="0" err="1">
                <a:latin typeface="Century" panose="02040604050505020304" pitchFamily="18" charset="0"/>
              </a:rPr>
              <a:t>femtoamperes</a:t>
            </a:r>
            <a:r>
              <a:rPr lang="pt-BR" altLang="pt-BR" sz="2000" dirty="0">
                <a:latin typeface="Century" panose="02040604050505020304" pitchFamily="18" charset="0"/>
              </a:rPr>
              <a:t> - eletrômetros </a:t>
            </a:r>
          </a:p>
          <a:p>
            <a:pPr marL="800100" lvl="2" indent="-342900" algn="l" defTabSz="457200">
              <a:spcBef>
                <a:spcPts val="0"/>
              </a:spcBef>
              <a:spcAft>
                <a:spcPts val="1200"/>
              </a:spcAft>
              <a:buClr>
                <a:srgbClr val="860000"/>
              </a:buClr>
              <a:buSzPct val="60000"/>
              <a:buFont typeface="Arial" panose="020B0604020202020204" pitchFamily="34" charset="0"/>
              <a:buChar char="•"/>
            </a:pPr>
            <a:r>
              <a:rPr lang="pt-BR" altLang="pt-BR" sz="2000" dirty="0" err="1">
                <a:latin typeface="Century" panose="02040604050505020304" pitchFamily="18" charset="0"/>
              </a:rPr>
              <a:t>kiloamperes</a:t>
            </a:r>
            <a:r>
              <a:rPr lang="pt-BR" altLang="pt-BR" sz="2000" dirty="0">
                <a:latin typeface="Century" panose="02040604050505020304" pitchFamily="18" charset="0"/>
              </a:rPr>
              <a:t> - sistemas de potência</a:t>
            </a:r>
          </a:p>
          <a:p>
            <a:pPr algn="l" defTabSz="457200">
              <a:spcBef>
                <a:spcPts val="0"/>
              </a:spcBef>
              <a:spcAft>
                <a:spcPts val="600"/>
              </a:spcAft>
              <a:buClr>
                <a:srgbClr val="860000"/>
              </a:buClr>
              <a:buSzPct val="60000"/>
            </a:pPr>
            <a:r>
              <a:rPr lang="pt-BR" altLang="pt-BR" sz="2000" b="1" u="sng" dirty="0">
                <a:latin typeface="Century" panose="02040604050505020304" pitchFamily="18" charset="0"/>
              </a:rPr>
              <a:t>Frequências: </a:t>
            </a:r>
          </a:p>
          <a:p>
            <a:pPr marL="800100" lvl="2" indent="-342900" algn="l" defTabSz="457200">
              <a:spcBef>
                <a:spcPts val="0"/>
              </a:spcBef>
              <a:spcAft>
                <a:spcPts val="600"/>
              </a:spcAft>
              <a:buClr>
                <a:srgbClr val="860000"/>
              </a:buClr>
              <a:buSzPct val="60000"/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Century" panose="02040604050505020304" pitchFamily="18" charset="0"/>
              </a:rPr>
              <a:t>0 Hz (corrente contínua)	</a:t>
            </a:r>
          </a:p>
          <a:p>
            <a:pPr marL="800100" lvl="2" indent="-342900" algn="l" defTabSz="457200">
              <a:spcBef>
                <a:spcPts val="0"/>
              </a:spcBef>
              <a:spcAft>
                <a:spcPts val="1200"/>
              </a:spcAft>
              <a:buClr>
                <a:srgbClr val="860000"/>
              </a:buClr>
              <a:buSzPct val="60000"/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Century" panose="02040604050505020304" pitchFamily="18" charset="0"/>
              </a:rPr>
              <a:t>GHz (em circuitos de </a:t>
            </a:r>
            <a:r>
              <a:rPr lang="pt-BR" altLang="pt-BR" sz="2000" dirty="0" err="1">
                <a:latin typeface="Century" panose="02040604050505020304" pitchFamily="18" charset="0"/>
              </a:rPr>
              <a:t>microondas</a:t>
            </a:r>
            <a:r>
              <a:rPr lang="pt-BR" altLang="pt-BR" sz="2000" dirty="0">
                <a:latin typeface="Century" panose="02040604050505020304" pitchFamily="18" charset="0"/>
              </a:rPr>
              <a:t>)</a:t>
            </a:r>
          </a:p>
          <a:p>
            <a:pPr algn="l" defTabSz="457200">
              <a:spcBef>
                <a:spcPts val="0"/>
              </a:spcBef>
              <a:spcAft>
                <a:spcPts val="600"/>
              </a:spcAft>
              <a:buClr>
                <a:srgbClr val="860000"/>
              </a:buClr>
              <a:buSzPct val="60000"/>
            </a:pPr>
            <a:r>
              <a:rPr lang="pt-BR" altLang="pt-BR" sz="2000" b="1" u="sng" dirty="0">
                <a:latin typeface="Century" panose="02040604050505020304" pitchFamily="18" charset="0"/>
              </a:rPr>
              <a:t>Potências:</a:t>
            </a:r>
          </a:p>
          <a:p>
            <a:pPr marL="800100" lvl="2" indent="-342900" algn="l" defTabSz="457200">
              <a:spcBef>
                <a:spcPts val="0"/>
              </a:spcBef>
              <a:spcAft>
                <a:spcPts val="600"/>
              </a:spcAft>
              <a:buClr>
                <a:srgbClr val="860000"/>
              </a:buClr>
              <a:buSzPct val="60000"/>
              <a:buFont typeface="Arial" panose="020B0604020202020204" pitchFamily="34" charset="0"/>
              <a:buChar char="•"/>
            </a:pPr>
            <a:r>
              <a:rPr lang="pt-BR" altLang="pt-BR" sz="2000" dirty="0" err="1">
                <a:latin typeface="Century" panose="02040604050505020304" pitchFamily="18" charset="0"/>
              </a:rPr>
              <a:t>pW</a:t>
            </a:r>
            <a:r>
              <a:rPr lang="pt-BR" altLang="pt-BR" sz="2000" dirty="0">
                <a:latin typeface="Century" panose="02040604050505020304" pitchFamily="18" charset="0"/>
              </a:rPr>
              <a:t> - sinais de rádio de galáxias distantes</a:t>
            </a:r>
          </a:p>
          <a:p>
            <a:pPr marL="800100" lvl="2" indent="-342900" algn="l" defTabSz="457200">
              <a:spcBef>
                <a:spcPts val="0"/>
              </a:spcBef>
              <a:spcAft>
                <a:spcPts val="1200"/>
              </a:spcAft>
              <a:buClr>
                <a:srgbClr val="860000"/>
              </a:buClr>
              <a:buSzPct val="60000"/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Century" panose="02040604050505020304" pitchFamily="18" charset="0"/>
              </a:rPr>
              <a:t>MW - geradores elétricos de sistemas de potência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EE098-AC5F-C3D9-52CF-DC096166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68" y="1875073"/>
            <a:ext cx="4436857" cy="448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Arredondado 11">
            <a:extLst>
              <a:ext uri="{FF2B5EF4-FFF2-40B4-BE49-F238E27FC236}">
                <a16:creationId xmlns:a16="http://schemas.microsoft.com/office/drawing/2014/main" id="{0F694D06-6CF0-E937-307F-3C0342A7C72F}"/>
              </a:ext>
            </a:extLst>
          </p:cNvPr>
          <p:cNvSpPr/>
          <p:nvPr/>
        </p:nvSpPr>
        <p:spPr>
          <a:xfrm>
            <a:off x="8140094" y="1393616"/>
            <a:ext cx="3512755" cy="39152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2000" dirty="0">
                <a:solidFill>
                  <a:schemeClr val="tx1"/>
                </a:solidFill>
                <a:latin typeface="Century" panose="02040604050505020304" pitchFamily="18" charset="0"/>
              </a:rPr>
              <a:t>Prefixos padronizados: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F271064-090C-8EA0-903E-8F2C893528AA}"/>
              </a:ext>
            </a:extLst>
          </p:cNvPr>
          <p:cNvSpPr/>
          <p:nvPr/>
        </p:nvSpPr>
        <p:spPr>
          <a:xfrm>
            <a:off x="3901316" y="6460438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Livro: J. Nilsson, S. Riedel, Circuitos Elétricos, 10ª Ed. </a:t>
            </a:r>
          </a:p>
        </p:txBody>
      </p:sp>
    </p:spTree>
    <p:extLst>
      <p:ext uri="{BB962C8B-B14F-4D97-AF65-F5344CB8AC3E}">
        <p14:creationId xmlns:p14="http://schemas.microsoft.com/office/powerpoint/2010/main" val="2007783847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/>
              <a:t>Carga Elétrica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Arredondado 14">
                <a:extLst>
                  <a:ext uri="{FF2B5EF4-FFF2-40B4-BE49-F238E27FC236}">
                    <a16:creationId xmlns:a16="http://schemas.microsoft.com/office/drawing/2014/main" id="{C4164CB4-2B96-2741-9289-D3D44AB01EB6}"/>
                  </a:ext>
                </a:extLst>
              </p:cNvPr>
              <p:cNvSpPr/>
              <p:nvPr/>
            </p:nvSpPr>
            <p:spPr>
              <a:xfrm>
                <a:off x="390293" y="1320682"/>
                <a:ext cx="11481903" cy="5139756"/>
              </a:xfrm>
              <a:prstGeom prst="roundRect">
                <a:avLst>
                  <a:gd name="adj" fmla="val 1181"/>
                </a:avLst>
              </a:prstGeom>
              <a:solidFill>
                <a:srgbClr val="FCFCFC">
                  <a:alpha val="4902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spcAft>
                    <a:spcPts val="1200"/>
                  </a:spcAft>
                  <a:buClr>
                    <a:srgbClr val="860000"/>
                  </a:buClr>
                  <a:buSzPct val="60000"/>
                </a:pPr>
                <a:r>
                  <a:rPr lang="pt-BR" sz="24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A </a:t>
                </a:r>
                <a:r>
                  <a:rPr lang="pt-BR" sz="240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carga elétrica</a:t>
                </a:r>
                <a:r>
                  <a:rPr lang="pt-BR" sz="24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 constitui a </a:t>
                </a:r>
                <a:r>
                  <a:rPr lang="pt-BR" sz="240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base </a:t>
                </a:r>
                <a:r>
                  <a:rPr lang="pt-BR" sz="24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para a descrição de </a:t>
                </a:r>
                <a:r>
                  <a:rPr lang="pt-BR" sz="240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todos os fenômenos elétricos</a:t>
                </a:r>
                <a:r>
                  <a:rPr lang="pt-BR" sz="24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.</a:t>
                </a:r>
                <a:endParaRPr lang="pt-BR" sz="220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marL="349200" lvl="1" algn="just">
                  <a:spcAft>
                    <a:spcPts val="1200"/>
                  </a:spcAft>
                  <a:buClr>
                    <a:srgbClr val="860000"/>
                  </a:buClr>
                  <a:buSzPct val="60000"/>
                </a:pPr>
                <a:r>
                  <a:rPr lang="pt-BR" sz="100" b="1">
                    <a:solidFill>
                      <a:schemeClr val="tx1"/>
                    </a:solidFill>
                    <a:latin typeface="Century" panose="02040604050505020304" pitchFamily="18" charset="0"/>
                  </a:rPr>
                  <a:t> </a:t>
                </a:r>
              </a:p>
              <a:p>
                <a:pPr marL="1263600" lvl="2" indent="-457200" algn="just"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itchFamily="2" charset="2"/>
                  <a:buChar char="ü"/>
                </a:pPr>
                <a:r>
                  <a:rPr lang="pt-BR" sz="22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A carga elétrica </a:t>
                </a:r>
                <a:r>
                  <a:rPr lang="pt-BR" sz="220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é bipolar</a:t>
                </a:r>
                <a:r>
                  <a:rPr lang="pt-BR" sz="22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, o que significa que efeitos elétricos são descritos em termos de cargas </a:t>
                </a:r>
                <a:r>
                  <a:rPr lang="pt-BR" sz="220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positivas</a:t>
                </a:r>
                <a:r>
                  <a:rPr lang="pt-BR" sz="22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 e </a:t>
                </a:r>
                <a:r>
                  <a:rPr lang="pt-BR" sz="220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negativas</a:t>
                </a:r>
                <a:r>
                  <a:rPr lang="pt-BR" sz="22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;</a:t>
                </a:r>
              </a:p>
              <a:p>
                <a:pPr marL="1263600" lvl="2" indent="-457200" algn="just"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itchFamily="2" charset="2"/>
                  <a:buChar char="ü"/>
                </a:pPr>
                <a:r>
                  <a:rPr lang="pt-BR" sz="22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A carga </a:t>
                </a:r>
                <a:r>
                  <a:rPr lang="pt-BR" sz="220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existe em quantidades discretas</a:t>
                </a:r>
                <a:r>
                  <a:rPr lang="pt-BR" sz="22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, são múltiplos inteiros da carga eletrônica, </a:t>
                </a:r>
                <a14:m>
                  <m:oMath xmlns:m="http://schemas.openxmlformats.org/officeDocument/2006/math"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1,60022 </m:t>
                    </m:r>
                    <m:r>
                      <a:rPr lang="pt-BR" sz="2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pt-BR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BR" sz="22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;</a:t>
                </a:r>
              </a:p>
              <a:p>
                <a:pPr marL="1263600" lvl="2" indent="-457200" algn="just"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itchFamily="2" charset="2"/>
                  <a:buChar char="ü"/>
                </a:pPr>
                <a:r>
                  <a:rPr lang="pt-BR" sz="22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Efeitos elétricos se devem tanto à </a:t>
                </a:r>
                <a:r>
                  <a:rPr lang="pt-BR" sz="220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separação entre cargas elétricas </a:t>
                </a:r>
                <a:r>
                  <a:rPr lang="pt-BR" sz="22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quanto ao </a:t>
                </a:r>
                <a:r>
                  <a:rPr lang="pt-BR" sz="220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movimento de cargas elétricas</a:t>
                </a:r>
                <a:r>
                  <a:rPr lang="pt-BR" sz="22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;</a:t>
                </a:r>
              </a:p>
              <a:p>
                <a:pPr marL="806400" lvl="2" algn="just">
                  <a:spcAft>
                    <a:spcPts val="1200"/>
                  </a:spcAft>
                  <a:buClr>
                    <a:srgbClr val="860000"/>
                  </a:buClr>
                  <a:buSzPct val="60000"/>
                </a:pPr>
                <a:endParaRPr lang="pt-BR" sz="220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indent="-108000" algn="just">
                  <a:spcAft>
                    <a:spcPts val="1200"/>
                  </a:spcAft>
                  <a:buClr>
                    <a:srgbClr val="860000"/>
                  </a:buClr>
                  <a:buSzPct val="60000"/>
                </a:pPr>
                <a:r>
                  <a:rPr lang="pt-BR" sz="24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Na teoria de circuitos, a separação entre cargas dá origem a uma </a:t>
                </a:r>
                <a:r>
                  <a:rPr lang="pt-BR" sz="240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força elétrica (tensão)</a:t>
                </a:r>
                <a:r>
                  <a:rPr lang="pt-BR" sz="24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, e o movimento de cargas dá origem a um </a:t>
                </a:r>
                <a:r>
                  <a:rPr lang="pt-BR" sz="240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fluxo elétrico (corrente)</a:t>
                </a:r>
                <a:r>
                  <a:rPr lang="pt-BR" sz="24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15" name="Retângulo Arredondado 14">
                <a:extLst>
                  <a:ext uri="{FF2B5EF4-FFF2-40B4-BE49-F238E27FC236}">
                    <a16:creationId xmlns:a16="http://schemas.microsoft.com/office/drawing/2014/main" id="{C4164CB4-2B96-2741-9289-D3D44AB01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93" y="1320682"/>
                <a:ext cx="11481903" cy="5139756"/>
              </a:xfrm>
              <a:prstGeom prst="roundRect">
                <a:avLst>
                  <a:gd name="adj" fmla="val 1181"/>
                </a:avLst>
              </a:prstGeom>
              <a:blipFill>
                <a:blip r:embed="rId2"/>
                <a:stretch>
                  <a:fillRect l="-690" r="-63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379763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/>
              <a:t>Conceitos Fundamentais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18542" y="914110"/>
            <a:ext cx="6267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b="1">
                <a:solidFill>
                  <a:srgbClr val="0070C0"/>
                </a:solidFill>
                <a:latin typeface="Century" panose="02040604050505020304" pitchFamily="18" charset="0"/>
              </a:rPr>
              <a:t>Corrente Elétrica</a:t>
            </a:r>
            <a:r>
              <a:rPr lang="pt-BR" sz="2400" b="1">
                <a:latin typeface="Century" panose="02040604050505020304" pitchFamily="18" charset="0"/>
              </a:rPr>
              <a:t>: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/>
          <a:srcRect l="14364" r="16245"/>
          <a:stretch/>
        </p:blipFill>
        <p:spPr>
          <a:xfrm>
            <a:off x="497964" y="2390221"/>
            <a:ext cx="4233334" cy="4070217"/>
          </a:xfrm>
          <a:prstGeom prst="rect">
            <a:avLst/>
          </a:prstGeom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5292454" y="2842273"/>
            <a:ext cx="6618179" cy="3439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1800">
                <a:latin typeface="Century" panose="02040604050505020304" pitchFamily="18" charset="0"/>
              </a:rPr>
              <a:t>Se </a:t>
            </a:r>
            <a:r>
              <a:rPr lang="pt-BR" sz="1800">
                <a:solidFill>
                  <a:srgbClr val="C00000"/>
                </a:solidFill>
                <a:latin typeface="Century" panose="02040604050505020304" pitchFamily="18" charset="0"/>
              </a:rPr>
              <a:t>6,242 x 10</a:t>
            </a:r>
            <a:r>
              <a:rPr lang="pt-BR" sz="1800" baseline="30000">
                <a:solidFill>
                  <a:srgbClr val="C00000"/>
                </a:solidFill>
                <a:latin typeface="Century" panose="02040604050505020304" pitchFamily="18" charset="0"/>
              </a:rPr>
              <a:t>18</a:t>
            </a:r>
            <a:r>
              <a:rPr lang="pt-BR" sz="1800">
                <a:solidFill>
                  <a:srgbClr val="C00000"/>
                </a:solidFill>
                <a:latin typeface="Century" panose="02040604050505020304" pitchFamily="18" charset="0"/>
              </a:rPr>
              <a:t> </a:t>
            </a:r>
            <a:r>
              <a:rPr lang="pt-BR" sz="1800">
                <a:latin typeface="Century" panose="02040604050505020304" pitchFamily="18" charset="0"/>
              </a:rPr>
              <a:t>elétrons (carga de 1 C), em </a:t>
            </a:r>
            <a:r>
              <a:rPr lang="pt-BR" sz="1800">
                <a:solidFill>
                  <a:srgbClr val="C00000"/>
                </a:solidFill>
                <a:latin typeface="Century" panose="02040604050505020304" pitchFamily="18" charset="0"/>
              </a:rPr>
              <a:t>1 segundo</a:t>
            </a:r>
            <a:r>
              <a:rPr lang="pt-BR" sz="1800">
                <a:latin typeface="Century" panose="02040604050505020304" pitchFamily="18" charset="0"/>
              </a:rPr>
              <a:t>, com velocidade uniforme, a seção reta circular do condutor, dizemos que a corrente (símbolo I ou i) corresponde a 1 ampère [A].</a:t>
            </a:r>
          </a:p>
          <a:p>
            <a:pPr algn="just"/>
            <a:endParaRPr lang="pt-BR" sz="1800">
              <a:solidFill>
                <a:srgbClr val="C00000"/>
              </a:solidFill>
              <a:latin typeface="Century" panose="02040604050505020304" pitchFamily="18" charset="0"/>
            </a:endParaRPr>
          </a:p>
          <a:p>
            <a:pPr algn="just"/>
            <a:endParaRPr lang="pt-BR" sz="1800">
              <a:solidFill>
                <a:srgbClr val="C00000"/>
              </a:solidFill>
              <a:latin typeface="Century" panose="020406040505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1800">
                <a:solidFill>
                  <a:srgbClr val="C00000"/>
                </a:solidFill>
                <a:latin typeface="Century" panose="02040604050505020304" pitchFamily="18" charset="0"/>
              </a:rPr>
              <a:t>Sentido Real </a:t>
            </a:r>
            <a:r>
              <a:rPr lang="pt-BR" sz="1800">
                <a:latin typeface="Century" panose="02040604050505020304" pitchFamily="18" charset="0"/>
              </a:rPr>
              <a:t>vs. </a:t>
            </a:r>
            <a:r>
              <a:rPr lang="pt-BR" sz="1800">
                <a:solidFill>
                  <a:srgbClr val="0070C0"/>
                </a:solidFill>
                <a:latin typeface="Century" panose="02040604050505020304" pitchFamily="18" charset="0"/>
              </a:rPr>
              <a:t>Sentido Convencional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1800">
                <a:latin typeface="Century" panose="02040604050505020304" pitchFamily="18" charset="0"/>
              </a:rPr>
              <a:t>Representação: 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37424" y="1454799"/>
            <a:ext cx="1074203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000">
                <a:latin typeface="Georgia" panose="02040502050405020303" pitchFamily="18" charset="0"/>
              </a:rPr>
              <a:t>É a </a:t>
            </a:r>
            <a:r>
              <a:rPr lang="pt-BR" sz="2000">
                <a:solidFill>
                  <a:srgbClr val="C00000"/>
                </a:solidFill>
                <a:latin typeface="Georgia" panose="02040502050405020303" pitchFamily="18" charset="0"/>
              </a:rPr>
              <a:t>taxa de variação </a:t>
            </a:r>
            <a:r>
              <a:rPr lang="pt-BR" sz="2000">
                <a:latin typeface="Georgia" panose="02040502050405020303" pitchFamily="18" charset="0"/>
              </a:rPr>
              <a:t>da quantidade de </a:t>
            </a:r>
            <a:r>
              <a:rPr lang="pt-BR" sz="2000">
                <a:solidFill>
                  <a:srgbClr val="0070C0"/>
                </a:solidFill>
                <a:latin typeface="Georgia" panose="02040502050405020303" pitchFamily="18" charset="0"/>
              </a:rPr>
              <a:t>cargas elétricas com o tempo</a:t>
            </a:r>
            <a:r>
              <a:rPr lang="pt-BR" sz="2000">
                <a:latin typeface="Georgia" panose="02040502050405020303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pt-BR" sz="2000">
                <a:latin typeface="Georgia" panose="02040502050405020303" pitchFamily="18" charset="0"/>
              </a:rPr>
              <a:t>Pode ser percebida ao se medir o fluxo ordenado de elétrons que atravessam um plano, correspondente a seção transversal de um condutor.</a:t>
            </a:r>
            <a:endParaRPr lang="pt-BR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8212975" y="3999994"/>
                <a:ext cx="777136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sz="200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975" y="3999994"/>
                <a:ext cx="777136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FAE8EDAF-70DE-9F65-4618-604DA9163DFE}"/>
              </a:ext>
            </a:extLst>
          </p:cNvPr>
          <p:cNvSpPr/>
          <p:nvPr/>
        </p:nvSpPr>
        <p:spPr>
          <a:xfrm>
            <a:off x="288936" y="6436935"/>
            <a:ext cx="49569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Retirada da internet, Google Imagens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9477B9E-800E-8D4D-17D1-04CC4302D98A}"/>
              </a:ext>
            </a:extLst>
          </p:cNvPr>
          <p:cNvGrpSpPr/>
          <p:nvPr/>
        </p:nvGrpSpPr>
        <p:grpSpPr>
          <a:xfrm>
            <a:off x="6401232" y="5351908"/>
            <a:ext cx="4342398" cy="929858"/>
            <a:chOff x="6401232" y="5351908"/>
            <a:chExt cx="4342398" cy="92985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51AA79C-DD38-C5C4-F44A-989C8E0C4F91}"/>
                </a:ext>
              </a:extLst>
            </p:cNvPr>
            <p:cNvSpPr/>
            <p:nvPr/>
          </p:nvSpPr>
          <p:spPr>
            <a:xfrm>
              <a:off x="6401232" y="6044717"/>
              <a:ext cx="1318979" cy="187883"/>
            </a:xfrm>
            <a:prstGeom prst="rect">
              <a:avLst/>
            </a:prstGeom>
            <a:gradFill flip="none" rotWithShape="1">
              <a:gsLst>
                <a:gs pos="53000">
                  <a:schemeClr val="bg1">
                    <a:lumMod val="85000"/>
                  </a:schemeClr>
                </a:gs>
                <a:gs pos="81000">
                  <a:schemeClr val="bg1">
                    <a:lumMod val="6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  <a:gs pos="25000">
                  <a:schemeClr val="bg1">
                    <a:lumMod val="6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FD1465D9-8CFC-24A2-344A-A71EA25A1884}"/>
                </a:ext>
              </a:extLst>
            </p:cNvPr>
            <p:cNvSpPr/>
            <p:nvPr/>
          </p:nvSpPr>
          <p:spPr>
            <a:xfrm>
              <a:off x="9424651" y="6044717"/>
              <a:ext cx="1318979" cy="187883"/>
            </a:xfrm>
            <a:prstGeom prst="rect">
              <a:avLst/>
            </a:prstGeom>
            <a:gradFill flip="none" rotWithShape="1">
              <a:gsLst>
                <a:gs pos="53000">
                  <a:schemeClr val="bg1">
                    <a:lumMod val="85000"/>
                  </a:schemeClr>
                </a:gs>
                <a:gs pos="81000">
                  <a:schemeClr val="bg1">
                    <a:lumMod val="6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  <a:gs pos="25000">
                  <a:schemeClr val="bg1">
                    <a:lumMod val="6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: para a Direita 6">
              <a:extLst>
                <a:ext uri="{FF2B5EF4-FFF2-40B4-BE49-F238E27FC236}">
                  <a16:creationId xmlns:a16="http://schemas.microsoft.com/office/drawing/2014/main" id="{CE9FAFF0-0921-3359-4ADF-12DBFB448621}"/>
                </a:ext>
              </a:extLst>
            </p:cNvPr>
            <p:cNvSpPr/>
            <p:nvPr/>
          </p:nvSpPr>
          <p:spPr>
            <a:xfrm>
              <a:off x="6685569" y="5820691"/>
              <a:ext cx="757084" cy="16502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14C5B938-FBDC-84CA-98FC-6AEFBE43DFCB}"/>
                </a:ext>
              </a:extLst>
            </p:cNvPr>
            <p:cNvSpPr/>
            <p:nvPr/>
          </p:nvSpPr>
          <p:spPr>
            <a:xfrm flipH="1">
              <a:off x="9705598" y="5781363"/>
              <a:ext cx="757084" cy="16502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C7A1752-4F6D-2AE0-280D-1018FC5BD727}"/>
                </a:ext>
              </a:extLst>
            </p:cNvPr>
            <p:cNvSpPr txBox="1"/>
            <p:nvPr/>
          </p:nvSpPr>
          <p:spPr>
            <a:xfrm>
              <a:off x="6741563" y="5450236"/>
              <a:ext cx="638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pt-BR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2FEED53-CCD8-579C-BD4A-3BD0A2030CA7}"/>
                </a:ext>
              </a:extLst>
            </p:cNvPr>
            <p:cNvSpPr txBox="1"/>
            <p:nvPr/>
          </p:nvSpPr>
          <p:spPr>
            <a:xfrm>
              <a:off x="9824366" y="5351908"/>
              <a:ext cx="7409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-1 </a:t>
              </a:r>
              <a:r>
                <a:rPr lang="pt-BR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5B1EBC9-F86B-A6B9-D923-07B9847397E7}"/>
                </a:ext>
              </a:extLst>
            </p:cNvPr>
            <p:cNvSpPr txBox="1"/>
            <p:nvPr/>
          </p:nvSpPr>
          <p:spPr>
            <a:xfrm>
              <a:off x="8350826" y="5573880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pt-BR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37851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/>
              <a:t>Conceitos Fundamentais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96240" y="1071297"/>
            <a:ext cx="6267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b="1">
                <a:solidFill>
                  <a:srgbClr val="0070C0"/>
                </a:solidFill>
                <a:latin typeface="Century" panose="02040604050505020304" pitchFamily="18" charset="0"/>
              </a:rPr>
              <a:t>Tensão Elétrica</a:t>
            </a:r>
            <a:r>
              <a:rPr lang="pt-BR" sz="2400">
                <a:latin typeface="Century" panose="02040604050505020304" pitchFamily="18" charset="0"/>
              </a:rPr>
              <a:t>:</a:t>
            </a:r>
          </a:p>
        </p:txBody>
      </p:sp>
      <p:sp>
        <p:nvSpPr>
          <p:cNvPr id="3" name="Retângulo 2"/>
          <p:cNvSpPr/>
          <p:nvPr/>
        </p:nvSpPr>
        <p:spPr>
          <a:xfrm>
            <a:off x="1113365" y="1725768"/>
            <a:ext cx="95918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000">
                <a:latin typeface="Georgia" panose="02040502050405020303" pitchFamily="18" charset="0"/>
              </a:rPr>
              <a:t>É a </a:t>
            </a:r>
            <a:r>
              <a:rPr lang="pt-BR" sz="2000">
                <a:solidFill>
                  <a:srgbClr val="0070C0"/>
                </a:solidFill>
                <a:latin typeface="Georgia" panose="02040502050405020303" pitchFamily="18" charset="0"/>
              </a:rPr>
              <a:t>energia por unidade de carga </a:t>
            </a:r>
            <a:r>
              <a:rPr lang="pt-BR" sz="2000">
                <a:latin typeface="Georgia" panose="02040502050405020303" pitchFamily="18" charset="0"/>
              </a:rPr>
              <a:t>gerada pela separação de cargas elétricas</a:t>
            </a:r>
          </a:p>
          <a:p>
            <a:pPr>
              <a:spcAft>
                <a:spcPts val="600"/>
              </a:spcAft>
            </a:pPr>
            <a:r>
              <a:rPr lang="pt-BR" sz="2000">
                <a:latin typeface="Georgia" panose="02040502050405020303" pitchFamily="18" charset="0"/>
              </a:rPr>
              <a:t>É o nome dado a </a:t>
            </a:r>
            <a:r>
              <a:rPr lang="pt-BR" sz="2000">
                <a:solidFill>
                  <a:srgbClr val="C00000"/>
                </a:solidFill>
                <a:latin typeface="Georgia" panose="02040502050405020303" pitchFamily="18" charset="0"/>
              </a:rPr>
              <a:t>Diferença de Potencial Elétrico</a:t>
            </a:r>
            <a:r>
              <a:rPr lang="pt-BR" sz="2000">
                <a:latin typeface="Georgia" panose="02040502050405020303" pitchFamily="18" charset="0"/>
              </a:rPr>
              <a:t> entre dois pontos.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3" y="2778448"/>
            <a:ext cx="4785759" cy="241300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778499" y="2730372"/>
            <a:ext cx="594360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>
                <a:latin typeface="Century" panose="02040604050505020304" pitchFamily="18" charset="0"/>
              </a:rPr>
              <a:t>Existe uma diferença de potencial de </a:t>
            </a:r>
            <a:r>
              <a:rPr lang="pt-BR">
                <a:solidFill>
                  <a:srgbClr val="C00000"/>
                </a:solidFill>
                <a:latin typeface="Century" panose="02040604050505020304" pitchFamily="18" charset="0"/>
              </a:rPr>
              <a:t>1 volt </a:t>
            </a:r>
            <a:r>
              <a:rPr lang="pt-BR">
                <a:latin typeface="Century" panose="02040604050505020304" pitchFamily="18" charset="0"/>
              </a:rPr>
              <a:t>(V) entre dois pontos se acontece uma troca de energia de </a:t>
            </a:r>
            <a:r>
              <a:rPr lang="pt-BR">
                <a:solidFill>
                  <a:srgbClr val="C00000"/>
                </a:solidFill>
                <a:latin typeface="Century" panose="02040604050505020304" pitchFamily="18" charset="0"/>
              </a:rPr>
              <a:t>1 joule </a:t>
            </a:r>
            <a:r>
              <a:rPr lang="pt-BR">
                <a:latin typeface="Century" panose="02040604050505020304" pitchFamily="18" charset="0"/>
              </a:rPr>
              <a:t>(J) quando deslocamos uma carga de </a:t>
            </a:r>
            <a:r>
              <a:rPr lang="pt-BR">
                <a:solidFill>
                  <a:srgbClr val="C00000"/>
                </a:solidFill>
                <a:latin typeface="Century" panose="02040604050505020304" pitchFamily="18" charset="0"/>
              </a:rPr>
              <a:t>1 coulomb </a:t>
            </a:r>
            <a:r>
              <a:rPr lang="pt-BR">
                <a:latin typeface="Century" panose="02040604050505020304" pitchFamily="18" charset="0"/>
              </a:rPr>
              <a:t>(C) entre esses dois pontos.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8472557" y="3981320"/>
                <a:ext cx="1211229" cy="664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557" y="3981320"/>
                <a:ext cx="1211229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819765" y="5587449"/>
                <a:ext cx="2846613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765" y="5587449"/>
                <a:ext cx="2846613" cy="398507"/>
              </a:xfrm>
              <a:prstGeom prst="rect">
                <a:avLst/>
              </a:prstGeom>
              <a:blipFill>
                <a:blip r:embed="rId4"/>
                <a:stretch>
                  <a:fillRect l="-214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19084E7-2506-1B19-B626-EE7F37F5DBC5}"/>
              </a:ext>
            </a:extLst>
          </p:cNvPr>
          <p:cNvSpPr/>
          <p:nvPr/>
        </p:nvSpPr>
        <p:spPr>
          <a:xfrm>
            <a:off x="288936" y="6436935"/>
            <a:ext cx="49569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Retirada da internet, Google Imagens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AB219D8-71D2-1424-260D-DE0919014EB6}"/>
              </a:ext>
            </a:extLst>
          </p:cNvPr>
          <p:cNvGrpSpPr/>
          <p:nvPr/>
        </p:nvGrpSpPr>
        <p:grpSpPr>
          <a:xfrm>
            <a:off x="5778499" y="4877171"/>
            <a:ext cx="4785759" cy="1667027"/>
            <a:chOff x="5778499" y="4877171"/>
            <a:chExt cx="4785759" cy="1667027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F596CCE-F109-30EF-B887-6E00D777A671}"/>
                </a:ext>
              </a:extLst>
            </p:cNvPr>
            <p:cNvSpPr txBox="1"/>
            <p:nvPr/>
          </p:nvSpPr>
          <p:spPr>
            <a:xfrm>
              <a:off x="5778499" y="4877171"/>
              <a:ext cx="47857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algn="just">
                <a:buFont typeface="Wingdings" panose="05000000000000000000" pitchFamily="2" charset="2"/>
                <a:buChar char="ü"/>
              </a:pPr>
              <a:r>
                <a:rPr lang="pt-BR" sz="1800" b="1">
                  <a:latin typeface="Century" panose="02040604050505020304" pitchFamily="18" charset="0"/>
                </a:rPr>
                <a:t>Representação</a:t>
              </a:r>
              <a:r>
                <a:rPr lang="pt-BR" sz="1800">
                  <a:latin typeface="Century" panose="02040604050505020304" pitchFamily="18" charset="0"/>
                </a:rPr>
                <a:t>: 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D666F399-634D-BF45-0D3D-55343D4FA0C4}"/>
                </a:ext>
              </a:extLst>
            </p:cNvPr>
            <p:cNvCxnSpPr/>
            <p:nvPr/>
          </p:nvCxnSpPr>
          <p:spPr>
            <a:xfrm>
              <a:off x="7700699" y="5765264"/>
              <a:ext cx="220271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E77C5F9-99EE-B40B-6AB9-47BCFE5CDB72}"/>
                </a:ext>
              </a:extLst>
            </p:cNvPr>
            <p:cNvSpPr/>
            <p:nvPr/>
          </p:nvSpPr>
          <p:spPr>
            <a:xfrm>
              <a:off x="8386606" y="5580598"/>
              <a:ext cx="869537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2C99951-8EAA-C404-D16C-661D5E0507BD}"/>
                </a:ext>
              </a:extLst>
            </p:cNvPr>
            <p:cNvSpPr txBox="1"/>
            <p:nvPr/>
          </p:nvSpPr>
          <p:spPr>
            <a:xfrm>
              <a:off x="7226973" y="5462736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B6FBE07-C0B8-0C8C-B1D8-B075D26F5B8A}"/>
                </a:ext>
              </a:extLst>
            </p:cNvPr>
            <p:cNvSpPr txBox="1"/>
            <p:nvPr/>
          </p:nvSpPr>
          <p:spPr>
            <a:xfrm>
              <a:off x="9953474" y="549775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B826B32-F60A-3003-0BBB-208688082713}"/>
                </a:ext>
              </a:extLst>
            </p:cNvPr>
            <p:cNvSpPr txBox="1"/>
            <p:nvPr/>
          </p:nvSpPr>
          <p:spPr>
            <a:xfrm>
              <a:off x="7749145" y="5946082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C12B80-D892-B541-5DC3-606FC33A54EB}"/>
                </a:ext>
              </a:extLst>
            </p:cNvPr>
            <p:cNvSpPr txBox="1"/>
            <p:nvPr/>
          </p:nvSpPr>
          <p:spPr>
            <a:xfrm>
              <a:off x="9445210" y="5857946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A484356-7955-DE99-D7B6-79576C465427}"/>
                </a:ext>
              </a:extLst>
            </p:cNvPr>
            <p:cNvSpPr txBox="1"/>
            <p:nvPr/>
          </p:nvSpPr>
          <p:spPr>
            <a:xfrm>
              <a:off x="8682354" y="6020978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  <p:sp>
        <p:nvSpPr>
          <p:cNvPr id="24" name="Rectangle 15">
            <a:extLst>
              <a:ext uri="{FF2B5EF4-FFF2-40B4-BE49-F238E27FC236}">
                <a16:creationId xmlns:a16="http://schemas.microsoft.com/office/drawing/2014/main" id="{0F679F92-709E-AB5D-74D0-89EC61852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952" y="2681118"/>
            <a:ext cx="6228695" cy="2142430"/>
          </a:xfrm>
          <a:prstGeom prst="roundRect">
            <a:avLst>
              <a:gd name="adj" fmla="val 33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O terminal A é </a:t>
            </a:r>
            <a:r>
              <a:rPr lang="pt-BR" altLang="pt-BR" sz="24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Volts positivo em relação ao terminal B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pt-BR" alt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Uma queda de potencial de </a:t>
            </a:r>
            <a:r>
              <a:rPr lang="pt-BR" altLang="pt-BR" sz="24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Volts ocorre no movimento de A para B</a:t>
            </a:r>
          </a:p>
        </p:txBody>
      </p:sp>
    </p:spTree>
    <p:extLst>
      <p:ext uri="{BB962C8B-B14F-4D97-AF65-F5344CB8AC3E}">
        <p14:creationId xmlns:p14="http://schemas.microsoft.com/office/powerpoint/2010/main" val="35026698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/>
              <a:t>Conceitos Fundamentais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96240" y="1071297"/>
            <a:ext cx="6267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b="1">
                <a:solidFill>
                  <a:srgbClr val="0070C0"/>
                </a:solidFill>
                <a:latin typeface="Century" panose="02040604050505020304" pitchFamily="18" charset="0"/>
              </a:rPr>
              <a:t>Potência Elétrica</a:t>
            </a:r>
            <a:r>
              <a:rPr lang="pt-BR" sz="2400">
                <a:latin typeface="Century" panose="02040604050505020304" pitchFamily="18" charset="0"/>
              </a:rPr>
              <a:t>:</a:t>
            </a:r>
          </a:p>
        </p:txBody>
      </p:sp>
      <p:sp>
        <p:nvSpPr>
          <p:cNvPr id="3" name="Retângulo 2"/>
          <p:cNvSpPr/>
          <p:nvPr/>
        </p:nvSpPr>
        <p:spPr>
          <a:xfrm>
            <a:off x="965199" y="1636339"/>
            <a:ext cx="10710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latin typeface="Georgia" panose="02040502050405020303" pitchFamily="18" charset="0"/>
              </a:rPr>
              <a:t>É a </a:t>
            </a:r>
            <a:r>
              <a:rPr lang="pt-BR" sz="2000">
                <a:solidFill>
                  <a:srgbClr val="C00000"/>
                </a:solidFill>
                <a:latin typeface="Georgia" panose="02040502050405020303" pitchFamily="18" charset="0"/>
              </a:rPr>
              <a:t>velocidade com que se consome ou se absorve energia elétrica</a:t>
            </a:r>
            <a:r>
              <a:rPr lang="pt-BR" sz="2000">
                <a:latin typeface="Georgia" panose="02040502050405020303" pitchFamily="18" charset="0"/>
              </a:rPr>
              <a:t>, medida em watts (W).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057215" y="2834556"/>
                <a:ext cx="2802049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𝑊𝑎𝑡𝑡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𝐽𝑜𝑢𝑙𝑒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𝑠𝑒𝑔𝑢𝑛𝑑𝑜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00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15" y="2834556"/>
                <a:ext cx="2802049" cy="6408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057215" y="4153442"/>
                <a:ext cx="963725" cy="636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</m:oMath>
                  </m:oMathPara>
                </a14:m>
                <a:endParaRPr lang="pt-BR" sz="200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15" y="4153442"/>
                <a:ext cx="963725" cy="636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884865" y="4153442"/>
                <a:ext cx="793166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sz="20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65" y="4153442"/>
                <a:ext cx="793166" cy="584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914547" y="5221661"/>
                <a:ext cx="3087384" cy="636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200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47" y="5221661"/>
                <a:ext cx="3087384" cy="636200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673600" y="2380267"/>
                <a:ext cx="7158567" cy="3981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 defTabSz="914400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ü"/>
                </a:pPr>
                <a:r>
                  <a:rPr lang="pt-BR">
                    <a:latin typeface="Century" panose="02040604050505020304" pitchFamily="18" charset="0"/>
                  </a:rPr>
                  <a:t>Em um circuito elétrico, a potência equivale a </a:t>
                </a:r>
                <a:r>
                  <a:rPr lang="pt-BR">
                    <a:solidFill>
                      <a:srgbClr val="C00000"/>
                    </a:solidFill>
                    <a:latin typeface="Century" panose="02040604050505020304" pitchFamily="18" charset="0"/>
                  </a:rPr>
                  <a:t>tensão multiplicada pela corrente</a:t>
                </a:r>
                <a:r>
                  <a:rPr lang="pt-BR">
                    <a:latin typeface="Century" panose="02040604050505020304" pitchFamily="18" charset="0"/>
                  </a:rPr>
                  <a:t>;</a:t>
                </a:r>
              </a:p>
              <a:p>
                <a:pPr marL="457200" indent="-457200" algn="just" defTabSz="914400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ü"/>
                </a:pPr>
                <a:endParaRPr lang="pt-BR">
                  <a:latin typeface="Century" panose="02040604050505020304" pitchFamily="18" charset="0"/>
                </a:endParaRPr>
              </a:p>
              <a:p>
                <a:pPr marL="457200" indent="-457200" algn="just" defTabSz="914400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ü"/>
                </a:pPr>
                <a:r>
                  <a:rPr lang="pt-BR">
                    <a:latin typeface="Century" panose="02040604050505020304" pitchFamily="18" charset="0"/>
                  </a:rPr>
                  <a:t>Em resistores, toda potência elétrica é convertida em potência térmica (calor). Em motores, a maior parte da potência elétrica é convertida em potência mecânica.</a:t>
                </a:r>
              </a:p>
              <a:p>
                <a:pPr marL="457200" indent="-457200" algn="just" defTabSz="914400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ü"/>
                </a:pPr>
                <a:endParaRPr lang="pt-BR">
                  <a:latin typeface="Century" panose="02040604050505020304" pitchFamily="18" charset="0"/>
                </a:endParaRPr>
              </a:p>
              <a:p>
                <a:pPr marL="457200" indent="-457200" algn="just" defTabSz="914400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ü"/>
                </a:pPr>
                <a:r>
                  <a:rPr lang="pt-BR">
                    <a:latin typeface="Century" panose="02040604050505020304" pitchFamily="18" charset="0"/>
                  </a:rPr>
                  <a:t>Potência – Energia: </a:t>
                </a:r>
              </a:p>
              <a:p>
                <a:pPr algn="just" defTabSz="91440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pt-BR">
                    <a:latin typeface="Century" panose="020406040505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pt-B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𝐽𝑜𝑢𝑙𝑒</m:t>
                        </m:r>
                      </m:e>
                    </m:d>
                    <m:r>
                      <a:rPr lang="pt-B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𝑊𝑎𝑡𝑡𝑠</m:t>
                        </m:r>
                      </m:e>
                    </m:d>
                    <m:r>
                      <a:rPr lang="pt-B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𝑠𝑒𝑔𝑢𝑛𝑑𝑜𝑠</m:t>
                    </m:r>
                    <m:r>
                      <a:rPr lang="pt-B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>
                  <a:solidFill>
                    <a:srgbClr val="C00000"/>
                  </a:solidFill>
                </a:endParaRPr>
              </a:p>
              <a:p>
                <a:pPr algn="just" defTabSz="91440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pt-BR">
                    <a:latin typeface="Century" panose="02040604050505020304" pitchFamily="18" charset="0"/>
                  </a:rPr>
                  <a:t>As concessionárias de comercialização de eletricidade usam comumente a forma:</a:t>
                </a:r>
              </a:p>
              <a:p>
                <a:pPr algn="just" defTabSz="91440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pt-BR">
                    <a:latin typeface="Century" panose="02040604050505020304" pitchFamily="18" charset="0"/>
                  </a:rPr>
                  <a:t>		</a:t>
                </a:r>
                <a:r>
                  <a:rPr lang="pt-BR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𝑘𝑊h</m:t>
                        </m:r>
                      </m:e>
                    </m:d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𝑘𝑊𝑎𝑡𝑡𝑠</m:t>
                        </m:r>
                      </m:e>
                    </m:d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h𝑜𝑟𝑎𝑠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2380267"/>
                <a:ext cx="7158567" cy="3981603"/>
              </a:xfrm>
              <a:prstGeom prst="rect">
                <a:avLst/>
              </a:prstGeom>
              <a:blipFill>
                <a:blip r:embed="rId6"/>
                <a:stretch>
                  <a:fillRect l="-767" t="-1529" r="-681" b="-3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9147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/>
              <a:t>Elemento Básico Ideal de Circuito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578353" y="1445528"/>
            <a:ext cx="11035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400">
                <a:latin typeface="Century" panose="02040604050505020304" pitchFamily="18" charset="0"/>
              </a:rPr>
              <a:t>Tem apenas </a:t>
            </a:r>
            <a:r>
              <a:rPr lang="pt-BR" sz="2400">
                <a:solidFill>
                  <a:srgbClr val="C00000"/>
                </a:solidFill>
                <a:latin typeface="Century" panose="02040604050505020304" pitchFamily="18" charset="0"/>
              </a:rPr>
              <a:t>dois terminais</a:t>
            </a:r>
            <a:r>
              <a:rPr lang="pt-BR" sz="2400">
                <a:latin typeface="Century" panose="02040604050505020304" pitchFamily="18" charset="0"/>
              </a:rPr>
              <a:t>. É descrito matematicamente em termos de </a:t>
            </a:r>
            <a:r>
              <a:rPr lang="pt-BR" sz="2400">
                <a:solidFill>
                  <a:srgbClr val="0070C0"/>
                </a:solidFill>
                <a:latin typeface="Century" panose="02040604050505020304" pitchFamily="18" charset="0"/>
              </a:rPr>
              <a:t>corrente</a:t>
            </a:r>
            <a:r>
              <a:rPr lang="pt-BR" sz="2400">
                <a:latin typeface="Century" panose="02040604050505020304" pitchFamily="18" charset="0"/>
              </a:rPr>
              <a:t> e/ou </a:t>
            </a:r>
            <a:r>
              <a:rPr lang="pt-BR" sz="2400">
                <a:solidFill>
                  <a:srgbClr val="0070C0"/>
                </a:solidFill>
                <a:latin typeface="Century" panose="02040604050505020304" pitchFamily="18" charset="0"/>
              </a:rPr>
              <a:t>tensão</a:t>
            </a:r>
            <a:r>
              <a:rPr lang="pt-BR" sz="2400">
                <a:latin typeface="Century" panose="02040604050505020304" pitchFamily="18" charset="0"/>
              </a:rPr>
              <a:t>. </a:t>
            </a:r>
            <a:r>
              <a:rPr lang="pt-BR" sz="2400">
                <a:solidFill>
                  <a:srgbClr val="C00000"/>
                </a:solidFill>
                <a:latin typeface="Century" panose="02040604050505020304" pitchFamily="18" charset="0"/>
              </a:rPr>
              <a:t>Não pode ser subdividido </a:t>
            </a:r>
            <a:r>
              <a:rPr lang="pt-BR" sz="2400">
                <a:latin typeface="Century" panose="02040604050505020304" pitchFamily="18" charset="0"/>
              </a:rPr>
              <a:t>em outros elementos.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8675848-64D0-4C79-A06B-956E449F6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096" y="3531890"/>
            <a:ext cx="25146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C487223A-08D2-4FE5-AB85-4B7E85638EA6}"/>
                  </a:ext>
                </a:extLst>
              </p:cNvPr>
              <p:cNvSpPr/>
              <p:nvPr/>
            </p:nvSpPr>
            <p:spPr>
              <a:xfrm>
                <a:off x="4667250" y="2977969"/>
                <a:ext cx="7124700" cy="2877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 defTabSz="914400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ü"/>
                </a:pPr>
                <a:r>
                  <a:rPr lang="pt-BR" sz="2000">
                    <a:latin typeface="Century" panose="02040604050505020304" pitchFamily="18" charset="0"/>
                  </a:rPr>
                  <a:t>A </a:t>
                </a:r>
                <a:r>
                  <a:rPr lang="pt-BR" sz="200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tensão</a:t>
                </a:r>
                <a:r>
                  <a:rPr lang="pt-BR" sz="2000">
                    <a:latin typeface="Century" panose="02040604050505020304" pitchFamily="18" charset="0"/>
                  </a:rPr>
                  <a:t> nos terminais é denotada por </a:t>
                </a:r>
                <a14:m>
                  <m:oMath xmlns:m="http://schemas.openxmlformats.org/officeDocument/2006/math">
                    <m:r>
                      <a:rPr lang="pt-B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sz="2000">
                    <a:latin typeface="Century" panose="02040604050505020304" pitchFamily="18" charset="0"/>
                  </a:rPr>
                  <a:t>;</a:t>
                </a:r>
              </a:p>
              <a:p>
                <a:pPr marL="457200" indent="-457200" algn="just" defTabSz="914400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ü"/>
                </a:pPr>
                <a:r>
                  <a:rPr lang="pt-BR" sz="2000">
                    <a:latin typeface="Century" panose="02040604050505020304" pitchFamily="18" charset="0"/>
                  </a:rPr>
                  <a:t>A </a:t>
                </a:r>
                <a:r>
                  <a:rPr lang="pt-BR" sz="200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referência de polaridade </a:t>
                </a:r>
                <a:r>
                  <a:rPr lang="pt-BR" sz="2000">
                    <a:latin typeface="Century" panose="02040604050505020304" pitchFamily="18" charset="0"/>
                  </a:rPr>
                  <a:t>para a tensão é indicada pelos </a:t>
                </a:r>
                <a:r>
                  <a:rPr lang="pt-BR" sz="200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sinais de mais e menos</a:t>
                </a:r>
                <a:r>
                  <a:rPr lang="pt-BR" sz="2000">
                    <a:latin typeface="Century" panose="02040604050505020304" pitchFamily="18" charset="0"/>
                  </a:rPr>
                  <a:t>;</a:t>
                </a:r>
              </a:p>
              <a:p>
                <a:pPr marL="457200" indent="-457200" algn="just" defTabSz="914400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ü"/>
                </a:pPr>
                <a:r>
                  <a:rPr lang="pt-BR" sz="2000">
                    <a:latin typeface="Century" panose="02040604050505020304" pitchFamily="18" charset="0"/>
                  </a:rPr>
                  <a:t>A </a:t>
                </a:r>
                <a:r>
                  <a:rPr lang="pt-BR" sz="200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corrente</a:t>
                </a:r>
                <a:r>
                  <a:rPr lang="pt-BR" sz="2000">
                    <a:latin typeface="Century" panose="02040604050505020304" pitchFamily="18" charset="0"/>
                  </a:rPr>
                  <a:t> no elemento de circuito é denotada por </a:t>
                </a:r>
                <a14:m>
                  <m:oMath xmlns:m="http://schemas.openxmlformats.org/officeDocument/2006/math">
                    <m:r>
                      <a:rPr lang="pt-B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pt-BR" sz="2000">
                    <a:latin typeface="Century" panose="02040604050505020304" pitchFamily="18" charset="0"/>
                  </a:rPr>
                  <a:t>.</a:t>
                </a:r>
              </a:p>
              <a:p>
                <a:pPr marL="457200" indent="-457200" algn="just" defTabSz="914400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ü"/>
                </a:pPr>
                <a:r>
                  <a:rPr lang="pt-BR" sz="2000">
                    <a:latin typeface="Century" panose="02040604050505020304" pitchFamily="18" charset="0"/>
                  </a:rPr>
                  <a:t>A </a:t>
                </a:r>
                <a:r>
                  <a:rPr lang="pt-BR" sz="200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direção de referência </a:t>
                </a:r>
                <a:r>
                  <a:rPr lang="pt-BR" sz="2000">
                    <a:latin typeface="Century" panose="02040604050505020304" pitchFamily="18" charset="0"/>
                  </a:rPr>
                  <a:t>para a corrente é mostrada pela </a:t>
                </a:r>
                <a:r>
                  <a:rPr lang="pt-BR" sz="200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seta que aponta para o sentido convencional do fluxo </a:t>
                </a:r>
                <a:r>
                  <a:rPr lang="pt-BR" sz="2000">
                    <a:latin typeface="Century" panose="02040604050505020304" pitchFamily="18" charset="0"/>
                  </a:rPr>
                  <a:t>de elétrons. </a:t>
                </a:r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C487223A-08D2-4FE5-AB85-4B7E85638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0" y="2977969"/>
                <a:ext cx="7124700" cy="2877711"/>
              </a:xfrm>
              <a:prstGeom prst="rect">
                <a:avLst/>
              </a:prstGeom>
              <a:blipFill>
                <a:blip r:embed="rId3"/>
                <a:stretch>
                  <a:fillRect l="-771" t="-2331" r="-942" b="-29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2F07A740-6F81-2043-7918-AC6E0702715F}"/>
              </a:ext>
            </a:extLst>
          </p:cNvPr>
          <p:cNvSpPr/>
          <p:nvPr/>
        </p:nvSpPr>
        <p:spPr>
          <a:xfrm>
            <a:off x="288935" y="6436935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Livro: J. Nilsson, S. Riedel, Circuitos Elétricos, 10ª Ed. </a:t>
            </a:r>
          </a:p>
        </p:txBody>
      </p:sp>
    </p:spTree>
    <p:extLst>
      <p:ext uri="{BB962C8B-B14F-4D97-AF65-F5344CB8AC3E}">
        <p14:creationId xmlns:p14="http://schemas.microsoft.com/office/powerpoint/2010/main" val="20743456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/>
              <a:t>Elemento Básico Ideal de Circuito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331647-279F-4E59-AAC9-A1F2F765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35" y="2562478"/>
            <a:ext cx="5583275" cy="4005262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9EF8FFC-FC6F-4EB0-A607-A2AE7BB8C499}"/>
              </a:ext>
            </a:extLst>
          </p:cNvPr>
          <p:cNvSpPr/>
          <p:nvPr/>
        </p:nvSpPr>
        <p:spPr>
          <a:xfrm>
            <a:off x="6128429" y="3222793"/>
            <a:ext cx="54862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spcBef>
                <a:spcPts val="1000"/>
              </a:spcBef>
            </a:pPr>
            <a:r>
              <a:rPr lang="pt-BR" sz="2200" dirty="0">
                <a:latin typeface="Century" panose="02040604050505020304" pitchFamily="18" charset="0"/>
              </a:rPr>
              <a:t>Sempre que a direção de referência para a corrente em um elemento estiver na </a:t>
            </a:r>
            <a:r>
              <a:rPr lang="pt-BR" sz="2200" dirty="0">
                <a:solidFill>
                  <a:srgbClr val="0070C0"/>
                </a:solidFill>
                <a:latin typeface="Century" panose="02040604050505020304" pitchFamily="18" charset="0"/>
              </a:rPr>
              <a:t>direção da queda de potencial</a:t>
            </a:r>
            <a:r>
              <a:rPr lang="pt-BR" sz="2200" dirty="0">
                <a:latin typeface="Century" panose="02040604050505020304" pitchFamily="18" charset="0"/>
              </a:rPr>
              <a:t> de referência no elemento (como nas figuras </a:t>
            </a:r>
            <a:r>
              <a:rPr lang="pt-BR" sz="2200" i="1" dirty="0">
                <a:latin typeface="Century" panose="02040604050505020304" pitchFamily="18" charset="0"/>
              </a:rPr>
              <a:t>a</a:t>
            </a:r>
            <a:r>
              <a:rPr lang="pt-BR" sz="2200" dirty="0">
                <a:latin typeface="Century" panose="02040604050505020304" pitchFamily="18" charset="0"/>
              </a:rPr>
              <a:t> e </a:t>
            </a:r>
            <a:r>
              <a:rPr lang="pt-BR" sz="2200" i="1" dirty="0">
                <a:latin typeface="Century" panose="02040604050505020304" pitchFamily="18" charset="0"/>
              </a:rPr>
              <a:t>d</a:t>
            </a:r>
            <a:r>
              <a:rPr lang="pt-BR" sz="2200" dirty="0">
                <a:latin typeface="Century" panose="02040604050505020304" pitchFamily="18" charset="0"/>
              </a:rPr>
              <a:t> ao lado), </a:t>
            </a:r>
            <a:r>
              <a:rPr lang="pt-BR" sz="2200" dirty="0">
                <a:solidFill>
                  <a:srgbClr val="C00000"/>
                </a:solidFill>
                <a:latin typeface="Century" panose="02040604050505020304" pitchFamily="18" charset="0"/>
              </a:rPr>
              <a:t>use um sinal positivo</a:t>
            </a:r>
            <a:r>
              <a:rPr lang="pt-BR" sz="2200" dirty="0">
                <a:latin typeface="Century" panose="02040604050505020304" pitchFamily="18" charset="0"/>
              </a:rPr>
              <a:t> em qualquer expressão que relacione a tensão com a corrente. </a:t>
            </a:r>
            <a:r>
              <a:rPr lang="pt-BR" sz="2200" dirty="0">
                <a:solidFill>
                  <a:srgbClr val="0070C0"/>
                </a:solidFill>
                <a:latin typeface="Century" panose="02040604050505020304" pitchFamily="18" charset="0"/>
              </a:rPr>
              <a:t>Caso contrário</a:t>
            </a:r>
            <a:r>
              <a:rPr lang="pt-BR" sz="2200" dirty="0">
                <a:latin typeface="Century" panose="02040604050505020304" pitchFamily="18" charset="0"/>
              </a:rPr>
              <a:t>, use um </a:t>
            </a:r>
            <a:r>
              <a:rPr lang="pt-BR" sz="2200" dirty="0">
                <a:solidFill>
                  <a:srgbClr val="C00000"/>
                </a:solidFill>
                <a:latin typeface="Century" panose="02040604050505020304" pitchFamily="18" charset="0"/>
              </a:rPr>
              <a:t>sinal negativo</a:t>
            </a:r>
            <a:r>
              <a:rPr lang="pt-BR" sz="2200" dirty="0">
                <a:latin typeface="Century" panose="02040604050505020304" pitchFamily="18" charset="0"/>
              </a:rPr>
              <a:t>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AE11327-4674-491C-B8F1-713F51EFF134}"/>
              </a:ext>
            </a:extLst>
          </p:cNvPr>
          <p:cNvSpPr/>
          <p:nvPr/>
        </p:nvSpPr>
        <p:spPr>
          <a:xfrm>
            <a:off x="5719312" y="2723900"/>
            <a:ext cx="548621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C00000"/>
                </a:solidFill>
                <a:latin typeface="Century" panose="02040604050505020304" pitchFamily="18" charset="0"/>
              </a:rPr>
              <a:t>Convenção Passiva</a:t>
            </a:r>
            <a:r>
              <a:rPr lang="pt-BR" sz="2400" dirty="0">
                <a:latin typeface="Century" panose="02040604050505020304" pitchFamily="18" charset="0"/>
              </a:rPr>
              <a:t>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979EDB9-A811-8B35-2E50-0ED7E4BF92F8}"/>
              </a:ext>
            </a:extLst>
          </p:cNvPr>
          <p:cNvSpPr/>
          <p:nvPr/>
        </p:nvSpPr>
        <p:spPr>
          <a:xfrm>
            <a:off x="288935" y="6436935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Livro: J. Nilsson, S. Riedel, Circuitos Elétricos, 10ª Ed.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D9BBBD-3EF4-30DD-E199-42D412ED17D5}"/>
              </a:ext>
            </a:extLst>
          </p:cNvPr>
          <p:cNvSpPr txBox="1"/>
          <p:nvPr/>
        </p:nvSpPr>
        <p:spPr>
          <a:xfrm>
            <a:off x="3431368" y="1147207"/>
            <a:ext cx="8399934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pt-BR" altLang="pt-BR" sz="2200">
                <a:latin typeface="Century" panose="02040604050505020304" pitchFamily="18" charset="0"/>
              </a:rPr>
              <a:t>A escolha da polaridade de referência para tensões e o sentido de referência para correntes é totalmente arbitrária. </a:t>
            </a:r>
            <a:r>
              <a:rPr lang="pt-BR" altLang="pt-BR" sz="2200" b="1">
                <a:solidFill>
                  <a:srgbClr val="0070C0"/>
                </a:solidFill>
                <a:latin typeface="Century" panose="02040604050505020304" pitchFamily="18" charset="0"/>
              </a:rPr>
              <a:t>Entretanto, uma vez feita a escolha, todas as equações devem ser escritas respeitando-as</a:t>
            </a:r>
            <a:r>
              <a:rPr lang="pt-BR" altLang="pt-BR" sz="2200">
                <a:latin typeface="Century" panose="02040604050505020304" pitchFamily="18" charset="0"/>
              </a:rPr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FB79FAE-4ED6-0F4A-ABF0-9A58B060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89" y="1018640"/>
            <a:ext cx="2311703" cy="1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7692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/>
              <a:t>Elemento Básico Ideal de Circuito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D57B75-7B06-8982-2465-EC481453336D}"/>
              </a:ext>
            </a:extLst>
          </p:cNvPr>
          <p:cNvSpPr txBox="1"/>
          <p:nvPr/>
        </p:nvSpPr>
        <p:spPr>
          <a:xfrm>
            <a:off x="432619" y="5294203"/>
            <a:ext cx="11422831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 defTabSz="914400">
              <a:spcBef>
                <a:spcPts val="1000"/>
              </a:spcBef>
              <a:defRPr sz="2400">
                <a:latin typeface="Century" panose="02040604050505020304" pitchFamily="18" charset="0"/>
              </a:defRPr>
            </a:lvl1pPr>
          </a:lstStyle>
          <a:p>
            <a:r>
              <a:rPr lang="pt-BR" sz="2200" dirty="0"/>
              <a:t>Se a </a:t>
            </a:r>
            <a:r>
              <a:rPr lang="pt-BR" sz="2200" dirty="0">
                <a:solidFill>
                  <a:srgbClr val="C00000"/>
                </a:solidFill>
              </a:rPr>
              <a:t>potência for positiva </a:t>
            </a:r>
            <a:r>
              <a:rPr lang="pt-BR" sz="2200" dirty="0"/>
              <a:t>(isto é, se </a:t>
            </a:r>
            <a:r>
              <a:rPr lang="pt-BR" sz="2200" i="1" dirty="0"/>
              <a:t>p</a:t>
            </a:r>
            <a:r>
              <a:rPr lang="pt-BR" sz="2200" dirty="0"/>
              <a:t> &gt; 0), o circuito dentro da caixa está </a:t>
            </a:r>
            <a:r>
              <a:rPr lang="pt-BR" sz="2200" dirty="0">
                <a:solidFill>
                  <a:srgbClr val="C00000"/>
                </a:solidFill>
              </a:rPr>
              <a:t>absorvendo potência</a:t>
            </a:r>
            <a:r>
              <a:rPr lang="pt-BR" sz="2200" dirty="0"/>
              <a:t>. Se </a:t>
            </a:r>
            <a:r>
              <a:rPr lang="pt-BR" sz="2200" dirty="0">
                <a:solidFill>
                  <a:srgbClr val="0070C0"/>
                </a:solidFill>
              </a:rPr>
              <a:t>for negativa </a:t>
            </a:r>
            <a:r>
              <a:rPr lang="pt-BR" sz="2200" dirty="0"/>
              <a:t>(isto é, se </a:t>
            </a:r>
            <a:r>
              <a:rPr lang="pt-BR" sz="2200" i="1" dirty="0"/>
              <a:t>p</a:t>
            </a:r>
            <a:r>
              <a:rPr lang="pt-BR" sz="2200" dirty="0"/>
              <a:t> &lt; 0), o circuito dentro da caixa </a:t>
            </a:r>
            <a:r>
              <a:rPr lang="pt-BR" sz="2200" dirty="0">
                <a:solidFill>
                  <a:srgbClr val="0070C0"/>
                </a:solidFill>
              </a:rPr>
              <a:t>está fornecendo potência</a:t>
            </a:r>
            <a:r>
              <a:rPr lang="pt-BR" sz="22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FD7B3D-E133-C9C6-A266-1A635C23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10" y="1175319"/>
            <a:ext cx="5583275" cy="400526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BDFD33F-ED8F-55E2-92B8-9306E12FD852}"/>
              </a:ext>
            </a:extLst>
          </p:cNvPr>
          <p:cNvSpPr/>
          <p:nvPr/>
        </p:nvSpPr>
        <p:spPr>
          <a:xfrm>
            <a:off x="288935" y="6436935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Livro: J. Nilsson, S. Riedel, Circuitos Elétricos, 10ª Ed. </a:t>
            </a:r>
          </a:p>
        </p:txBody>
      </p:sp>
    </p:spTree>
    <p:extLst>
      <p:ext uri="{BB962C8B-B14F-4D97-AF65-F5344CB8AC3E}">
        <p14:creationId xmlns:p14="http://schemas.microsoft.com/office/powerpoint/2010/main" val="3428830989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 dirty="0"/>
              <a:t>Elemento Básico Ideal de Circuito</a:t>
            </a:r>
          </a:p>
        </p:txBody>
      </p:sp>
      <p:sp>
        <p:nvSpPr>
          <p:cNvPr id="2" name="Line 3">
            <a:extLst>
              <a:ext uri="{FF2B5EF4-FFF2-40B4-BE49-F238E27FC236}">
                <a16:creationId xmlns:a16="http://schemas.microsoft.com/office/drawing/2014/main" id="{4B2BAFFA-2AF0-279E-1CCB-AF2FFC0F9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613526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CEB1D6-6D6F-4C4F-3762-216863BF9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03926"/>
            <a:ext cx="1524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 Narrow" pitchFamily="34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DDD2E71-E5F7-B069-94CB-D2EB5CE8A2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1622926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7746370-96D7-4AA1-333D-C112C8480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1622926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6DDDEBF7-F5E7-2CE1-9B0E-4736738E1C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1622926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FF5F0B2B-7138-A1F5-F972-46E05C9353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070726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24D14A31-C500-D8B6-4220-93945B794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537326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328EF48-BDC0-6228-8D3C-6B4DB3A5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927726"/>
            <a:ext cx="1524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 Narrow" pitchFamily="34" charset="0"/>
            </a:endParaRP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46D7C7C3-7DC6-2646-9FF7-B0D91278D8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1546726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9440B863-DEE5-255D-15FD-9C0C452356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1546726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D30ED778-087C-6288-0790-8F9403668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2994526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B30E6851-1788-B083-EB73-EF67BAD1F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112589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272D70C8-7D18-FA3B-F8AF-DE5407FFF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502989"/>
            <a:ext cx="152400" cy="6096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 Narrow" pitchFamily="34" charset="0"/>
            </a:endParaRP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53124EE4-B0B2-396F-234F-D168CAF8E7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12198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F8C27A29-6A13-498F-AEF0-ED91A9BB2F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121989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F5B47743-0FFD-8769-FAC0-4F090BE021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5569789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24581EF7-05DA-908F-D3F4-27192A6D8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188789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9DAD33CD-8BBC-2166-C4A6-5BBEFD0D1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579189"/>
            <a:ext cx="152400" cy="6096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 Narrow" pitchFamily="34" charset="0"/>
            </a:endParaRP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D8F0239C-09C9-4313-4862-C878F0C403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19818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8318ABDE-7E7D-7078-D46A-4E84A12087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198189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F1377E7C-48B9-BA51-6155-CA11FAB922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5645989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Line 24">
            <a:extLst>
              <a:ext uri="{FF2B5EF4-FFF2-40B4-BE49-F238E27FC236}">
                <a16:creationId xmlns:a16="http://schemas.microsoft.com/office/drawing/2014/main" id="{5041AB0C-3EE3-7C66-306A-0A29A7ABC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8400" y="5188789"/>
            <a:ext cx="1588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A99A09B9-54D1-CE26-8D53-B4AA36432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200" y="4579189"/>
            <a:ext cx="152400" cy="6096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 Narrow" pitchFamily="34" charset="0"/>
            </a:endParaRPr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43336283-DDEF-0121-9CB1-50EABD6DA5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8400" y="4198189"/>
            <a:ext cx="1588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002656A3-2174-FC96-A8A9-F4FD1806DC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01200" y="4198189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E25E2F2A-BD48-623D-914B-6E5CE449B6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01200" y="5645989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E26364FF-DC03-2BFE-771B-7706C2081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264989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3D398159-1834-181D-F956-F377757BF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55389"/>
            <a:ext cx="152400" cy="609600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 Narrow" pitchFamily="34" charset="0"/>
            </a:endParaRPr>
          </a:p>
        </p:txBody>
      </p:sp>
      <p:sp>
        <p:nvSpPr>
          <p:cNvPr id="35" name="Line 31">
            <a:extLst>
              <a:ext uri="{FF2B5EF4-FFF2-40B4-BE49-F238E27FC236}">
                <a16:creationId xmlns:a16="http://schemas.microsoft.com/office/drawing/2014/main" id="{6B5EAD8B-87BE-ABDA-CA2B-3DED9095D9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27438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Line 32">
            <a:extLst>
              <a:ext uri="{FF2B5EF4-FFF2-40B4-BE49-F238E27FC236}">
                <a16:creationId xmlns:a16="http://schemas.microsoft.com/office/drawing/2014/main" id="{A63B7F50-C8CD-17B3-0380-7A5CB4258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274389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Line 33">
            <a:extLst>
              <a:ext uri="{FF2B5EF4-FFF2-40B4-BE49-F238E27FC236}">
                <a16:creationId xmlns:a16="http://schemas.microsoft.com/office/drawing/2014/main" id="{DEEFF1E2-BB39-3848-969C-8BF97B57E4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5722189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Text Box 34">
            <a:extLst>
              <a:ext uri="{FF2B5EF4-FFF2-40B4-BE49-F238E27FC236}">
                <a16:creationId xmlns:a16="http://schemas.microsoft.com/office/drawing/2014/main" id="{D6DF8776-2259-4AD2-3E19-5775DD58B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241926"/>
            <a:ext cx="4572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+</a:t>
            </a:r>
            <a:endParaRPr lang="pt-BR" altLang="pt-BR" sz="2400">
              <a:latin typeface="Times New Roman" pitchFamily="18" charset="0"/>
            </a:endParaRPr>
          </a:p>
        </p:txBody>
      </p:sp>
      <p:sp>
        <p:nvSpPr>
          <p:cNvPr id="39" name="Text Box 35">
            <a:extLst>
              <a:ext uri="{FF2B5EF4-FFF2-40B4-BE49-F238E27FC236}">
                <a16:creationId xmlns:a16="http://schemas.microsoft.com/office/drawing/2014/main" id="{5692C64C-039B-870F-2777-55696381B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765926"/>
            <a:ext cx="4572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-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B</a:t>
            </a:r>
            <a:endParaRPr lang="pt-BR" altLang="pt-BR" sz="2400">
              <a:latin typeface="Times New Roman" pitchFamily="18" charset="0"/>
            </a:endParaRPr>
          </a:p>
        </p:txBody>
      </p:sp>
      <p:sp>
        <p:nvSpPr>
          <p:cNvPr id="40" name="Text Box 36">
            <a:extLst>
              <a:ext uri="{FF2B5EF4-FFF2-40B4-BE49-F238E27FC236}">
                <a16:creationId xmlns:a16="http://schemas.microsoft.com/office/drawing/2014/main" id="{295CB764-B6AB-34D1-7A0F-C9953183C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73158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5V</a:t>
            </a:r>
            <a:endParaRPr lang="pt-BR" altLang="pt-BR" sz="2400">
              <a:latin typeface="Times New Roman" pitchFamily="18" charset="0"/>
            </a:endParaRPr>
          </a:p>
        </p:txBody>
      </p:sp>
      <p:sp>
        <p:nvSpPr>
          <p:cNvPr id="41" name="Text Box 37">
            <a:extLst>
              <a:ext uri="{FF2B5EF4-FFF2-40B4-BE49-F238E27FC236}">
                <a16:creationId xmlns:a16="http://schemas.microsoft.com/office/drawing/2014/main" id="{CA4206B3-CAF9-4AEB-D819-B5C9E0672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241926"/>
            <a:ext cx="4572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 dirty="0">
                <a:latin typeface="Times New Roman" pitchFamily="18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 dirty="0">
                <a:latin typeface="Times New Roman" pitchFamily="18" charset="0"/>
              </a:rPr>
              <a:t>+</a:t>
            </a:r>
            <a:endParaRPr lang="pt-BR" altLang="pt-BR" sz="2400" dirty="0">
              <a:latin typeface="Times New Roman" pitchFamily="18" charset="0"/>
            </a:endParaRPr>
          </a:p>
        </p:txBody>
      </p:sp>
      <p:sp>
        <p:nvSpPr>
          <p:cNvPr id="42" name="Text Box 38">
            <a:extLst>
              <a:ext uri="{FF2B5EF4-FFF2-40B4-BE49-F238E27FC236}">
                <a16:creationId xmlns:a16="http://schemas.microsoft.com/office/drawing/2014/main" id="{41781415-FEE3-D0EA-B690-9D301256D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765926"/>
            <a:ext cx="4572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 dirty="0">
                <a:latin typeface="Times New Roman" pitchFamily="18" charset="0"/>
              </a:rPr>
              <a:t>-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 dirty="0">
                <a:latin typeface="Times New Roman" pitchFamily="18" charset="0"/>
              </a:rPr>
              <a:t>B</a:t>
            </a:r>
            <a:endParaRPr lang="pt-BR" altLang="pt-BR" sz="2400" dirty="0">
              <a:latin typeface="Times New Roman" pitchFamily="18" charset="0"/>
            </a:endParaRPr>
          </a:p>
        </p:txBody>
      </p:sp>
      <p:sp>
        <p:nvSpPr>
          <p:cNvPr id="43" name="Text Box 39">
            <a:extLst>
              <a:ext uri="{FF2B5EF4-FFF2-40B4-BE49-F238E27FC236}">
                <a16:creationId xmlns:a16="http://schemas.microsoft.com/office/drawing/2014/main" id="{80885789-3B26-2802-77D6-D49290B87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156326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5V</a:t>
            </a:r>
            <a:endParaRPr lang="pt-BR" altLang="pt-BR" sz="2400" dirty="0">
              <a:latin typeface="Times New Roman" pitchFamily="18" charset="0"/>
            </a:endParaRPr>
          </a:p>
        </p:txBody>
      </p:sp>
      <p:sp>
        <p:nvSpPr>
          <p:cNvPr id="44" name="Text Box 40">
            <a:extLst>
              <a:ext uri="{FF2B5EF4-FFF2-40B4-BE49-F238E27FC236}">
                <a16:creationId xmlns:a16="http://schemas.microsoft.com/office/drawing/2014/main" id="{0425B40C-A936-9306-6472-0377BF10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92772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>
                <a:latin typeface="Times New Roman" pitchFamily="18" charset="0"/>
              </a:rPr>
              <a:t>=</a:t>
            </a:r>
          </a:p>
        </p:txBody>
      </p:sp>
      <p:sp>
        <p:nvSpPr>
          <p:cNvPr id="45" name="Text Box 41">
            <a:extLst>
              <a:ext uri="{FF2B5EF4-FFF2-40B4-BE49-F238E27FC236}">
                <a16:creationId xmlns:a16="http://schemas.microsoft.com/office/drawing/2014/main" id="{DDB0ADF7-B67F-7B5E-02BA-14C3B449D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03926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>
                <a:latin typeface="Times New Roman" pitchFamily="18" charset="0"/>
              </a:rPr>
              <a:t>V</a:t>
            </a:r>
            <a:r>
              <a:rPr lang="pt-BR" altLang="pt-BR" sz="2400" baseline="-25000">
                <a:latin typeface="Times New Roman" pitchFamily="18" charset="0"/>
              </a:rPr>
              <a:t>AB </a:t>
            </a:r>
            <a:r>
              <a:rPr lang="pt-BR" altLang="pt-BR" sz="2400">
                <a:latin typeface="Times New Roman" pitchFamily="18" charset="0"/>
              </a:rPr>
              <a:t>= 5V</a:t>
            </a:r>
          </a:p>
        </p:txBody>
      </p:sp>
      <p:sp>
        <p:nvSpPr>
          <p:cNvPr id="46" name="Text Box 42">
            <a:extLst>
              <a:ext uri="{FF2B5EF4-FFF2-40B4-BE49-F238E27FC236}">
                <a16:creationId xmlns:a16="http://schemas.microsoft.com/office/drawing/2014/main" id="{8C3AE1AE-2A47-8E80-4680-F28DEF738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851526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>
                <a:latin typeface="Times New Roman" pitchFamily="18" charset="0"/>
              </a:rPr>
              <a:t>V</a:t>
            </a:r>
            <a:r>
              <a:rPr lang="pt-BR" altLang="pt-BR" sz="2400" baseline="-25000">
                <a:latin typeface="Times New Roman" pitchFamily="18" charset="0"/>
              </a:rPr>
              <a:t>BA </a:t>
            </a:r>
            <a:r>
              <a:rPr lang="pt-BR" altLang="pt-BR" sz="2400">
                <a:latin typeface="Times New Roman" pitchFamily="18" charset="0"/>
              </a:rPr>
              <a:t>= -5V</a:t>
            </a:r>
          </a:p>
        </p:txBody>
      </p:sp>
      <p:sp>
        <p:nvSpPr>
          <p:cNvPr id="47" name="Text Box 43">
            <a:extLst>
              <a:ext uri="{FF2B5EF4-FFF2-40B4-BE49-F238E27FC236}">
                <a16:creationId xmlns:a16="http://schemas.microsoft.com/office/drawing/2014/main" id="{8A9982BA-D1C9-93C4-A830-28E282633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04578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+</a:t>
            </a:r>
            <a:endParaRPr lang="pt-BR" altLang="pt-BR" sz="2400">
              <a:latin typeface="Times New Roman" pitchFamily="18" charset="0"/>
            </a:endParaRPr>
          </a:p>
        </p:txBody>
      </p:sp>
      <p:sp>
        <p:nvSpPr>
          <p:cNvPr id="48" name="Text Box 44">
            <a:extLst>
              <a:ext uri="{FF2B5EF4-FFF2-40B4-BE49-F238E27FC236}">
                <a16:creationId xmlns:a16="http://schemas.microsoft.com/office/drawing/2014/main" id="{639C2088-CA25-11ED-16F0-31BBD28CC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96958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+</a:t>
            </a:r>
            <a:endParaRPr lang="pt-BR" altLang="pt-BR" sz="2400">
              <a:latin typeface="Times New Roman" pitchFamily="18" charset="0"/>
            </a:endParaRPr>
          </a:p>
        </p:txBody>
      </p:sp>
      <p:sp>
        <p:nvSpPr>
          <p:cNvPr id="49" name="Text Box 45">
            <a:extLst>
              <a:ext uri="{FF2B5EF4-FFF2-40B4-BE49-F238E27FC236}">
                <a16:creationId xmlns:a16="http://schemas.microsoft.com/office/drawing/2014/main" id="{B299B5C1-1BA1-EFDC-85CB-A0CAAC411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549358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+</a:t>
            </a:r>
            <a:endParaRPr lang="pt-BR" altLang="pt-BR" sz="2400">
              <a:latin typeface="Times New Roman" pitchFamily="18" charset="0"/>
            </a:endParaRPr>
          </a:p>
        </p:txBody>
      </p:sp>
      <p:sp>
        <p:nvSpPr>
          <p:cNvPr id="50" name="Text Box 46">
            <a:extLst>
              <a:ext uri="{FF2B5EF4-FFF2-40B4-BE49-F238E27FC236}">
                <a16:creationId xmlns:a16="http://schemas.microsoft.com/office/drawing/2014/main" id="{F6FAD299-CB9F-B5D7-8F75-EA0DDE8C8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49358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+</a:t>
            </a:r>
            <a:endParaRPr lang="pt-BR" altLang="pt-BR" sz="2400">
              <a:latin typeface="Times New Roman" pitchFamily="18" charset="0"/>
            </a:endParaRPr>
          </a:p>
        </p:txBody>
      </p:sp>
      <p:sp>
        <p:nvSpPr>
          <p:cNvPr id="51" name="Text Box 47">
            <a:extLst>
              <a:ext uri="{FF2B5EF4-FFF2-40B4-BE49-F238E27FC236}">
                <a16:creationId xmlns:a16="http://schemas.microsoft.com/office/drawing/2014/main" id="{E8BDF4BE-53FF-39E4-6BCC-FD4B80AF2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9358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-</a:t>
            </a:r>
            <a:endParaRPr lang="pt-BR" altLang="pt-BR" sz="2400">
              <a:latin typeface="Times New Roman" pitchFamily="18" charset="0"/>
            </a:endParaRPr>
          </a:p>
        </p:txBody>
      </p:sp>
      <p:sp>
        <p:nvSpPr>
          <p:cNvPr id="52" name="Text Box 48">
            <a:extLst>
              <a:ext uri="{FF2B5EF4-FFF2-40B4-BE49-F238E27FC236}">
                <a16:creationId xmlns:a16="http://schemas.microsoft.com/office/drawing/2014/main" id="{5B722372-8540-96AE-9A2C-38DA4B46D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404578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-</a:t>
            </a:r>
            <a:endParaRPr lang="pt-BR" altLang="pt-BR" sz="2400">
              <a:latin typeface="Times New Roman" pitchFamily="18" charset="0"/>
            </a:endParaRPr>
          </a:p>
        </p:txBody>
      </p:sp>
      <p:sp>
        <p:nvSpPr>
          <p:cNvPr id="53" name="Text Box 49">
            <a:extLst>
              <a:ext uri="{FF2B5EF4-FFF2-40B4-BE49-F238E27FC236}">
                <a16:creationId xmlns:a16="http://schemas.microsoft.com/office/drawing/2014/main" id="{068A007D-2788-53E1-79CD-5A2B6935D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1738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-</a:t>
            </a:r>
            <a:endParaRPr lang="pt-BR" altLang="pt-BR" sz="2400">
              <a:latin typeface="Times New Roman" pitchFamily="18" charset="0"/>
            </a:endParaRPr>
          </a:p>
        </p:txBody>
      </p:sp>
      <p:sp>
        <p:nvSpPr>
          <p:cNvPr id="54" name="Text Box 50">
            <a:extLst>
              <a:ext uri="{FF2B5EF4-FFF2-40B4-BE49-F238E27FC236}">
                <a16:creationId xmlns:a16="http://schemas.microsoft.com/office/drawing/2014/main" id="{5A0A7CD2-04D6-5099-E74D-F89D381F7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04578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-</a:t>
            </a:r>
            <a:endParaRPr lang="pt-BR" altLang="pt-BR" sz="2400">
              <a:latin typeface="Times New Roman" pitchFamily="18" charset="0"/>
            </a:endParaRPr>
          </a:p>
        </p:txBody>
      </p:sp>
      <p:sp>
        <p:nvSpPr>
          <p:cNvPr id="55" name="Text Box 51">
            <a:extLst>
              <a:ext uri="{FF2B5EF4-FFF2-40B4-BE49-F238E27FC236}">
                <a16:creationId xmlns:a16="http://schemas.microsoft.com/office/drawing/2014/main" id="{DA46CE18-7C4F-16F1-9DAB-D023284B6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56326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5V</a:t>
            </a:r>
            <a:endParaRPr lang="pt-BR" altLang="pt-BR" sz="2400">
              <a:latin typeface="Times New Roman" pitchFamily="18" charset="0"/>
            </a:endParaRPr>
          </a:p>
        </p:txBody>
      </p:sp>
      <p:sp>
        <p:nvSpPr>
          <p:cNvPr id="56" name="Text Box 52">
            <a:extLst>
              <a:ext uri="{FF2B5EF4-FFF2-40B4-BE49-F238E27FC236}">
                <a16:creationId xmlns:a16="http://schemas.microsoft.com/office/drawing/2014/main" id="{E9C25930-91C5-BBE2-C031-C9D103346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465538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5V</a:t>
            </a:r>
            <a:endParaRPr lang="pt-BR" altLang="pt-BR" sz="2400">
              <a:latin typeface="Times New Roman" pitchFamily="18" charset="0"/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DCB7EFDE-C84A-5211-494B-D50CE94AE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65538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5V</a:t>
            </a:r>
            <a:endParaRPr lang="pt-BR" altLang="pt-BR" sz="2400">
              <a:latin typeface="Times New Roman" pitchFamily="18" charset="0"/>
            </a:endParaRPr>
          </a:p>
        </p:txBody>
      </p:sp>
      <p:sp>
        <p:nvSpPr>
          <p:cNvPr id="58" name="Text Box 54">
            <a:extLst>
              <a:ext uri="{FF2B5EF4-FFF2-40B4-BE49-F238E27FC236}">
                <a16:creationId xmlns:a16="http://schemas.microsoft.com/office/drawing/2014/main" id="{1E696D99-91B4-7164-649F-D69C3B315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65538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5V</a:t>
            </a:r>
            <a:endParaRPr lang="pt-BR" altLang="pt-BR" sz="2400">
              <a:latin typeface="Times New Roman" pitchFamily="18" charset="0"/>
            </a:endParaRPr>
          </a:p>
        </p:txBody>
      </p:sp>
      <p:sp>
        <p:nvSpPr>
          <p:cNvPr id="59" name="Line 55">
            <a:extLst>
              <a:ext uri="{FF2B5EF4-FFF2-40B4-BE49-F238E27FC236}">
                <a16:creationId xmlns:a16="http://schemas.microsoft.com/office/drawing/2014/main" id="{CE991955-FBE3-8FD7-BEFD-C14A96B20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21989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0" name="Line 56">
            <a:extLst>
              <a:ext uri="{FF2B5EF4-FFF2-40B4-BE49-F238E27FC236}">
                <a16:creationId xmlns:a16="http://schemas.microsoft.com/office/drawing/2014/main" id="{6D84B627-6F2F-0542-8076-F24E5876D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4045789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" name="Line 57">
            <a:extLst>
              <a:ext uri="{FF2B5EF4-FFF2-40B4-BE49-F238E27FC236}">
                <a16:creationId xmlns:a16="http://schemas.microsoft.com/office/drawing/2014/main" id="{F1E9FE6D-10AE-0B38-05EA-1980C13AD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045789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2" name="Line 58">
            <a:extLst>
              <a:ext uri="{FF2B5EF4-FFF2-40B4-BE49-F238E27FC236}">
                <a16:creationId xmlns:a16="http://schemas.microsoft.com/office/drawing/2014/main" id="{CFC1C6F1-CFA4-65D4-937D-0BB1B18DC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969589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3" name="Text Box 59">
            <a:extLst>
              <a:ext uri="{FF2B5EF4-FFF2-40B4-BE49-F238E27FC236}">
                <a16:creationId xmlns:a16="http://schemas.microsoft.com/office/drawing/2014/main" id="{46A84631-CCC7-949F-1AE0-7C4504E22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74098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2A</a:t>
            </a:r>
          </a:p>
        </p:txBody>
      </p:sp>
      <p:sp>
        <p:nvSpPr>
          <p:cNvPr id="6144" name="Text Box 60">
            <a:extLst>
              <a:ext uri="{FF2B5EF4-FFF2-40B4-BE49-F238E27FC236}">
                <a16:creationId xmlns:a16="http://schemas.microsoft.com/office/drawing/2014/main" id="{576CAA03-B2E9-384F-57C1-298D98915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374098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2A</a:t>
            </a:r>
          </a:p>
        </p:txBody>
      </p:sp>
      <p:sp>
        <p:nvSpPr>
          <p:cNvPr id="6145" name="Text Box 61">
            <a:extLst>
              <a:ext uri="{FF2B5EF4-FFF2-40B4-BE49-F238E27FC236}">
                <a16:creationId xmlns:a16="http://schemas.microsoft.com/office/drawing/2014/main" id="{8C25D4F4-0C83-BE03-972D-BF783652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6478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2A</a:t>
            </a:r>
          </a:p>
        </p:txBody>
      </p:sp>
      <p:sp>
        <p:nvSpPr>
          <p:cNvPr id="6147" name="Text Box 62">
            <a:extLst>
              <a:ext uri="{FF2B5EF4-FFF2-40B4-BE49-F238E27FC236}">
                <a16:creationId xmlns:a16="http://schemas.microsoft.com/office/drawing/2014/main" id="{9A1928E6-EE2B-E182-EA97-799D4989E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66478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2A</a:t>
            </a:r>
          </a:p>
        </p:txBody>
      </p:sp>
      <p:sp>
        <p:nvSpPr>
          <p:cNvPr id="6149" name="Text Box 63">
            <a:extLst>
              <a:ext uri="{FF2B5EF4-FFF2-40B4-BE49-F238E27FC236}">
                <a16:creationId xmlns:a16="http://schemas.microsoft.com/office/drawing/2014/main" id="{F99E41DB-383D-C49F-BC53-0A3534065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6103189"/>
            <a:ext cx="571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>
                <a:latin typeface="Century" panose="02040604050505020304" pitchFamily="18" charset="0"/>
                <a:cs typeface="+mn-cs"/>
              </a:rPr>
              <a:t>Quem entrega energia? Quem recebe?</a:t>
            </a:r>
          </a:p>
        </p:txBody>
      </p:sp>
      <p:sp>
        <p:nvSpPr>
          <p:cNvPr id="6151" name="Line 64">
            <a:extLst>
              <a:ext uri="{FF2B5EF4-FFF2-40B4-BE49-F238E27FC236}">
                <a16:creationId xmlns:a16="http://schemas.microsoft.com/office/drawing/2014/main" id="{C83C4361-2EE0-B500-AE0D-C01067D37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779" y="3576018"/>
            <a:ext cx="11156442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497733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Objetivos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499531" y="3931443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Definir alguns dos </a:t>
            </a:r>
            <a:r>
              <a:rPr lang="pt-BR" sz="2400">
                <a:solidFill>
                  <a:srgbClr val="C00000"/>
                </a:solidFill>
                <a:latin typeface="Century" panose="02040604050505020304" pitchFamily="18" charset="0"/>
              </a:rPr>
              <a:t>conceitos fundamentais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 que nos acompanharão na disciplina.</a:t>
            </a:r>
          </a:p>
        </p:txBody>
      </p:sp>
      <p:sp>
        <p:nvSpPr>
          <p:cNvPr id="15" name="Retângulo Arredondado 14"/>
          <p:cNvSpPr/>
          <p:nvPr/>
        </p:nvSpPr>
        <p:spPr>
          <a:xfrm>
            <a:off x="499531" y="5255034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Entender os </a:t>
            </a:r>
            <a:r>
              <a:rPr lang="pt-BR" sz="2400">
                <a:solidFill>
                  <a:srgbClr val="0070C0"/>
                </a:solidFill>
                <a:latin typeface="Century" panose="02040604050505020304" pitchFamily="18" charset="0"/>
              </a:rPr>
              <a:t>símbolos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 e a representação de </a:t>
            </a:r>
            <a:r>
              <a:rPr lang="pt-BR" sz="2400">
                <a:solidFill>
                  <a:srgbClr val="0070C0"/>
                </a:solidFill>
                <a:latin typeface="Century" panose="02040604050505020304" pitchFamily="18" charset="0"/>
              </a:rPr>
              <a:t>elementos básicos ideais 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de circuitos.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099235AE-6722-8EA0-8320-93CF1117949A}"/>
              </a:ext>
            </a:extLst>
          </p:cNvPr>
          <p:cNvSpPr/>
          <p:nvPr/>
        </p:nvSpPr>
        <p:spPr>
          <a:xfrm>
            <a:off x="499531" y="2600077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C00000"/>
                </a:solidFill>
                <a:latin typeface="Century" panose="02040604050505020304" pitchFamily="18" charset="0"/>
              </a:rPr>
              <a:t>Contextualização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 e motivação acerca das </a:t>
            </a:r>
            <a:r>
              <a:rPr lang="pt-BR" sz="2400">
                <a:solidFill>
                  <a:srgbClr val="0070C0"/>
                </a:solidFill>
                <a:latin typeface="Century" panose="02040604050505020304" pitchFamily="18" charset="0"/>
              </a:rPr>
              <a:t>aplicações da teoria de circuitos 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elétricos.</a:t>
            </a:r>
          </a:p>
        </p:txBody>
      </p:sp>
    </p:spTree>
    <p:extLst>
      <p:ext uri="{BB962C8B-B14F-4D97-AF65-F5344CB8AC3E}">
        <p14:creationId xmlns:p14="http://schemas.microsoft.com/office/powerpoint/2010/main" val="3924408493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4767" y="157795"/>
            <a:ext cx="11822464" cy="6481720"/>
          </a:xfrm>
          <a:prstGeom prst="rect">
            <a:avLst/>
          </a:prstGeom>
          <a:solidFill>
            <a:schemeClr val="bg1"/>
          </a:solidFill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5155" y="2813002"/>
            <a:ext cx="10325100" cy="2083699"/>
          </a:xfrm>
        </p:spPr>
        <p:txBody>
          <a:bodyPr>
            <a:noAutofit/>
          </a:bodyPr>
          <a:lstStyle/>
          <a:p>
            <a:r>
              <a:rPr lang="pt-BR" sz="3600" b="1">
                <a:solidFill>
                  <a:srgbClr val="1B5136"/>
                </a:solidFill>
                <a:latin typeface="Book Antiqua" panose="02040602050305030304" pitchFamily="18" charset="0"/>
              </a:rPr>
              <a:t>INTRODUÇÃO À ANÁLISE DE CIRCUITOS</a:t>
            </a:r>
            <a:br>
              <a:rPr lang="pt-BR" sz="3600" b="1">
                <a:solidFill>
                  <a:srgbClr val="1B5136"/>
                </a:solidFill>
                <a:latin typeface="Book Antiqua" panose="02040602050305030304" pitchFamily="18" charset="0"/>
              </a:rPr>
            </a:br>
            <a:r>
              <a:rPr lang="pt-BR" sz="3600" b="1">
                <a:solidFill>
                  <a:srgbClr val="1B5136"/>
                </a:solidFill>
                <a:latin typeface="Book Antiqua" panose="02040602050305030304" pitchFamily="18" charset="0"/>
              </a:rPr>
              <a:t>GRANDEZAS ELÉTRICAS E ELEMENTOS BÁSICOS DE CIRCUITOS</a:t>
            </a:r>
            <a:endParaRPr lang="pt-BR" sz="2000" b="1">
              <a:solidFill>
                <a:srgbClr val="1B5136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277" y="5651332"/>
            <a:ext cx="5442857" cy="92389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Prof. Carlos Ermídio F. Caetano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ccaetano@ufmg.br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sala: 2112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95419" y="573514"/>
            <a:ext cx="4801161" cy="111568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Aula 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016601" y="2213689"/>
            <a:ext cx="8158796" cy="6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ELE064</a:t>
            </a: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– Análise de Circuitos Elétricos I</a:t>
            </a:r>
          </a:p>
        </p:txBody>
      </p:sp>
    </p:spTree>
    <p:extLst>
      <p:ext uri="{BB962C8B-B14F-4D97-AF65-F5344CB8AC3E}">
        <p14:creationId xmlns:p14="http://schemas.microsoft.com/office/powerpoint/2010/main" val="3652917947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Introdução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E12516-DDD5-549C-3C55-9554C41E217B}"/>
              </a:ext>
            </a:extLst>
          </p:cNvPr>
          <p:cNvSpPr txBox="1">
            <a:spLocks noChangeArrowheads="1"/>
          </p:cNvSpPr>
          <p:nvPr/>
        </p:nvSpPr>
        <p:spPr>
          <a:xfrm>
            <a:off x="684363" y="1554192"/>
            <a:ext cx="10616242" cy="3962400"/>
          </a:xfrm>
          <a:prstGeom prst="rect">
            <a:avLst/>
          </a:prstGeom>
        </p:spPr>
        <p:txBody>
          <a:bodyPr vert="horz" lIns="90488" tIns="44450" rIns="90488" bIns="4445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pt-BR" altLang="pt-BR" sz="3600" b="1">
                <a:solidFill>
                  <a:srgbClr val="0070C0"/>
                </a:solidFill>
                <a:latin typeface="Century" panose="02040604050505020304" pitchFamily="18" charset="0"/>
              </a:rPr>
              <a:t>Análise de Circuitos Elétricos:</a:t>
            </a:r>
          </a:p>
          <a:p>
            <a:pPr lvl="1" algn="just">
              <a:spcBef>
                <a:spcPts val="1200"/>
              </a:spcBef>
            </a:pPr>
            <a:r>
              <a:rPr lang="pt-BR" altLang="pt-BR" sz="2400">
                <a:latin typeface="Century" panose="02040604050505020304" pitchFamily="18" charset="0"/>
              </a:rPr>
              <a:t>Disciplina básica da engenharia elétrica, cujo objetivo é prever (representar, calcular, simular) o comportamento de </a:t>
            </a:r>
            <a:r>
              <a:rPr lang="pt-BR" altLang="pt-BR" sz="2400" b="1">
                <a:solidFill>
                  <a:srgbClr val="C00000"/>
                </a:solidFill>
                <a:latin typeface="Century" panose="02040604050505020304" pitchFamily="18" charset="0"/>
              </a:rPr>
              <a:t>circuitos elétricos</a:t>
            </a:r>
            <a:r>
              <a:rPr lang="pt-BR" altLang="pt-BR" sz="2400">
                <a:latin typeface="Century" panose="02040604050505020304" pitchFamily="18" charset="0"/>
              </a:rPr>
              <a:t>.</a:t>
            </a:r>
          </a:p>
          <a:p>
            <a:pPr lvl="1" algn="just">
              <a:spcBef>
                <a:spcPts val="1200"/>
              </a:spcBef>
            </a:pPr>
            <a:endParaRPr lang="pt-BR" altLang="pt-BR" sz="2400">
              <a:latin typeface="Century" panose="020406040505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>
                <a:latin typeface="Century" panose="02040604050505020304" pitchFamily="18" charset="0"/>
              </a:rPr>
              <a:t>Mas o que são </a:t>
            </a:r>
            <a:r>
              <a:rPr lang="pt-BR" altLang="pt-BR">
                <a:solidFill>
                  <a:srgbClr val="C00000"/>
                </a:solidFill>
                <a:latin typeface="Century" panose="02040604050505020304" pitchFamily="18" charset="0"/>
              </a:rPr>
              <a:t>circuitos elétricos</a:t>
            </a:r>
            <a:r>
              <a:rPr lang="pt-BR" altLang="pt-BR">
                <a:latin typeface="Century" panose="02040604050505020304" pitchFamily="18" charset="0"/>
              </a:rPr>
              <a:t>?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>
                <a:latin typeface="Century" panose="02040604050505020304" pitchFamily="18" charset="0"/>
              </a:rPr>
              <a:t>Por quê </a:t>
            </a:r>
            <a:r>
              <a:rPr lang="pt-BR" altLang="pt-BR">
                <a:solidFill>
                  <a:srgbClr val="0070C0"/>
                </a:solidFill>
                <a:latin typeface="Century" panose="02040604050505020304" pitchFamily="18" charset="0"/>
              </a:rPr>
              <a:t>é importante </a:t>
            </a:r>
            <a:r>
              <a:rPr lang="pt-BR" altLang="pt-BR">
                <a:latin typeface="Century" panose="02040604050505020304" pitchFamily="18" charset="0"/>
              </a:rPr>
              <a:t>estudá-los?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>
                <a:latin typeface="Century" panose="02040604050505020304" pitchFamily="18" charset="0"/>
              </a:rPr>
              <a:t>Como a disciplina se </a:t>
            </a:r>
            <a:r>
              <a:rPr lang="pt-BR" altLang="pt-BR">
                <a:solidFill>
                  <a:srgbClr val="C00000"/>
                </a:solidFill>
                <a:latin typeface="Century" panose="02040604050505020304" pitchFamily="18" charset="0"/>
              </a:rPr>
              <a:t>interliga com outras </a:t>
            </a:r>
            <a:r>
              <a:rPr lang="pt-BR" altLang="pt-BR">
                <a:latin typeface="Century" panose="02040604050505020304" pitchFamily="18" charset="0"/>
              </a:rPr>
              <a:t>da Eng. Elétrica?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>
                <a:latin typeface="Century" panose="02040604050505020304" pitchFamily="18" charset="0"/>
              </a:rPr>
              <a:t>O que é </a:t>
            </a:r>
            <a:r>
              <a:rPr lang="pt-BR" altLang="pt-BR" b="1">
                <a:latin typeface="Century" panose="02040604050505020304" pitchFamily="18" charset="0"/>
              </a:rPr>
              <a:t>Engenharia Elétrica</a:t>
            </a:r>
            <a:r>
              <a:rPr lang="pt-BR" altLang="pt-BR">
                <a:latin typeface="Century" panose="020406040505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3738157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Por que estudar circuitos elétricos? 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E12516-DDD5-549C-3C55-9554C41E217B}"/>
              </a:ext>
            </a:extLst>
          </p:cNvPr>
          <p:cNvSpPr txBox="1">
            <a:spLocks noChangeArrowheads="1"/>
          </p:cNvSpPr>
          <p:nvPr/>
        </p:nvSpPr>
        <p:spPr>
          <a:xfrm>
            <a:off x="508958" y="1364409"/>
            <a:ext cx="11373161" cy="1344283"/>
          </a:xfrm>
          <a:prstGeom prst="rect">
            <a:avLst/>
          </a:prstGeom>
        </p:spPr>
        <p:txBody>
          <a:bodyPr vert="horz" lIns="90488" tIns="44450" rIns="90488" bIns="4445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pt-BR" altLang="pt-BR" sz="2800" b="1">
                <a:solidFill>
                  <a:srgbClr val="0070C0"/>
                </a:solidFill>
                <a:latin typeface="Century" panose="02040604050505020304" pitchFamily="18" charset="0"/>
              </a:rPr>
              <a:t>O que é Engenharia Elétrica?</a:t>
            </a:r>
          </a:p>
          <a:p>
            <a:pPr lvl="1" algn="just">
              <a:spcBef>
                <a:spcPts val="1200"/>
              </a:spcBef>
            </a:pPr>
            <a:r>
              <a:rPr lang="pt-BR" altLang="pt-BR" sz="2400">
                <a:latin typeface="Century" panose="02040604050505020304" pitchFamily="18" charset="0"/>
              </a:rPr>
              <a:t>Ramo da Engenharia que estuda a geração, a transmissão e a medição de sinais elétricos.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0A2A8BD-6000-C346-34B2-1345D6AE0ECD}"/>
              </a:ext>
            </a:extLst>
          </p:cNvPr>
          <p:cNvSpPr txBox="1">
            <a:spLocks noChangeArrowheads="1"/>
          </p:cNvSpPr>
          <p:nvPr/>
        </p:nvSpPr>
        <p:spPr>
          <a:xfrm>
            <a:off x="508957" y="2750390"/>
            <a:ext cx="11373161" cy="1344283"/>
          </a:xfrm>
          <a:prstGeom prst="rect">
            <a:avLst/>
          </a:prstGeom>
        </p:spPr>
        <p:txBody>
          <a:bodyPr vert="horz" lIns="90488" tIns="44450" rIns="90488" bIns="4445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pt-BR" altLang="pt-BR" sz="2800" b="1">
                <a:solidFill>
                  <a:srgbClr val="C00000"/>
                </a:solidFill>
                <a:latin typeface="Century" panose="02040604050505020304" pitchFamily="18" charset="0"/>
              </a:rPr>
              <a:t>O que o Engenheiro Eletricista faz?</a:t>
            </a:r>
          </a:p>
          <a:p>
            <a:pPr lvl="1" algn="just">
              <a:spcBef>
                <a:spcPts val="1200"/>
              </a:spcBef>
            </a:pPr>
            <a:r>
              <a:rPr lang="pt-BR" altLang="pt-BR" sz="2400">
                <a:latin typeface="Century" panose="02040604050505020304" pitchFamily="18" charset="0"/>
              </a:rPr>
              <a:t>Combina modelos físicos de fenômenos naturais e ferramentas matemáticas para produzir sistemas de interesse prático.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406C390-8E54-60E7-569E-AC3812DA0AFC}"/>
              </a:ext>
            </a:extLst>
          </p:cNvPr>
          <p:cNvGrpSpPr/>
          <p:nvPr/>
        </p:nvGrpSpPr>
        <p:grpSpPr>
          <a:xfrm>
            <a:off x="416551" y="4274387"/>
            <a:ext cx="11589332" cy="2307568"/>
            <a:chOff x="416551" y="4274387"/>
            <a:chExt cx="11589332" cy="2307568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73914CF-5BA3-6C41-1DAF-2D2B56C46D0C}"/>
                </a:ext>
              </a:extLst>
            </p:cNvPr>
            <p:cNvSpPr/>
            <p:nvPr/>
          </p:nvSpPr>
          <p:spPr>
            <a:xfrm>
              <a:off x="3493305" y="4274387"/>
              <a:ext cx="8282143" cy="2307568"/>
            </a:xfrm>
            <a:prstGeom prst="roundRect">
              <a:avLst>
                <a:gd name="adj" fmla="val 586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>
                <a:solidFill>
                  <a:srgbClr val="C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DD9FD76-CB91-1D7F-0D0B-AE3D9587E784}"/>
                </a:ext>
              </a:extLst>
            </p:cNvPr>
            <p:cNvSpPr/>
            <p:nvPr/>
          </p:nvSpPr>
          <p:spPr>
            <a:xfrm>
              <a:off x="416551" y="4274387"/>
              <a:ext cx="2919270" cy="2307568"/>
            </a:xfrm>
            <a:prstGeom prst="roundRect">
              <a:avLst>
                <a:gd name="adj" fmla="val 586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>
                  <a:solidFill>
                    <a:srgbClr val="0070C0"/>
                  </a:solidFill>
                  <a:latin typeface="Century" panose="02040604050505020304" pitchFamily="18" charset="0"/>
                </a:rPr>
                <a:t>SISTEMAS ELÉTRICOS</a:t>
              </a:r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AD913B09-3D9B-1791-3ECB-3636BCABE9F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07269" y="4349516"/>
              <a:ext cx="8298614" cy="2040147"/>
            </a:xfrm>
            <a:prstGeom prst="rect">
              <a:avLst/>
            </a:prstGeom>
          </p:spPr>
          <p:txBody>
            <a:bodyPr vert="horz" lIns="90488" tIns="44450" rIns="90488" bIns="4445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altLang="pt-BR" sz="2200" b="1">
                  <a:latin typeface="Century" panose="02040604050505020304" pitchFamily="18" charset="0"/>
                </a:rPr>
                <a:t>Comunicação: </a:t>
              </a:r>
              <a:r>
                <a:rPr lang="pt-BR" altLang="pt-BR" sz="2200">
                  <a:latin typeface="Century" panose="02040604050505020304" pitchFamily="18" charset="0"/>
                </a:rPr>
                <a:t>gerar, transmitir e distribuir informações;</a:t>
              </a:r>
            </a:p>
            <a:p>
              <a:pPr marL="342900" indent="-342900" algn="just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altLang="pt-BR" sz="2200" b="1">
                  <a:latin typeface="Century" panose="02040604050505020304" pitchFamily="18" charset="0"/>
                </a:rPr>
                <a:t>Computação: </a:t>
              </a:r>
              <a:r>
                <a:rPr lang="pt-BR" altLang="pt-BR" sz="2200">
                  <a:latin typeface="Century" panose="02040604050505020304" pitchFamily="18" charset="0"/>
                </a:rPr>
                <a:t>processar informações;</a:t>
              </a:r>
            </a:p>
            <a:p>
              <a:pPr marL="342900" indent="-342900" algn="just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altLang="pt-BR" sz="2200" b="1">
                  <a:latin typeface="Century" panose="02040604050505020304" pitchFamily="18" charset="0"/>
                </a:rPr>
                <a:t>Controle: </a:t>
              </a:r>
              <a:r>
                <a:rPr lang="pt-BR" altLang="pt-BR" sz="2200">
                  <a:latin typeface="Century" panose="02040604050505020304" pitchFamily="18" charset="0"/>
                </a:rPr>
                <a:t>regular e controlar processos;</a:t>
              </a:r>
            </a:p>
            <a:p>
              <a:pPr marL="342900" indent="-342900" algn="just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altLang="pt-BR" sz="2200" b="1">
                  <a:latin typeface="Century" panose="02040604050505020304" pitchFamily="18" charset="0"/>
                </a:rPr>
                <a:t>Energia: </a:t>
              </a:r>
              <a:r>
                <a:rPr lang="pt-BR" altLang="pt-BR" sz="2200">
                  <a:latin typeface="Century" panose="02040604050505020304" pitchFamily="18" charset="0"/>
                </a:rPr>
                <a:t>gerar, transmitir e distribuir energia elétrica;</a:t>
              </a:r>
            </a:p>
            <a:p>
              <a:pPr marL="342900" indent="-342900" algn="just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altLang="pt-BR" sz="2200" b="1">
                  <a:latin typeface="Century" panose="02040604050505020304" pitchFamily="18" charset="0"/>
                </a:rPr>
                <a:t>Processamento de sinais: </a:t>
              </a:r>
              <a:r>
                <a:rPr lang="pt-BR" altLang="pt-BR" sz="2200">
                  <a:latin typeface="Century" panose="02040604050505020304" pitchFamily="18" charset="0"/>
                </a:rPr>
                <a:t>grande interdisciplinaridade.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43040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Arredondado 30"/>
          <p:cNvSpPr/>
          <p:nvPr/>
        </p:nvSpPr>
        <p:spPr>
          <a:xfrm>
            <a:off x="319803" y="829962"/>
            <a:ext cx="11552393" cy="1106728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 algn="just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b="1">
                <a:solidFill>
                  <a:srgbClr val="C00000"/>
                </a:solidFill>
                <a:latin typeface="Century" panose="02040604050505020304" pitchFamily="18" charset="0"/>
              </a:rPr>
              <a:t>Linha do tempo 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do conhecimento sobre a </a:t>
            </a:r>
            <a:r>
              <a:rPr lang="pt-BR" sz="2400" i="1">
                <a:solidFill>
                  <a:srgbClr val="0070C0"/>
                </a:solidFill>
                <a:latin typeface="Century" panose="02040604050505020304" pitchFamily="18" charset="0"/>
              </a:rPr>
              <a:t>eletricidade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 e o </a:t>
            </a:r>
            <a:r>
              <a:rPr lang="pt-BR" sz="2400" i="1">
                <a:solidFill>
                  <a:srgbClr val="0070C0"/>
                </a:solidFill>
                <a:latin typeface="Century" panose="02040604050505020304" pitchFamily="18" charset="0"/>
              </a:rPr>
              <a:t>magnetismo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.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Como chegamos até aqui?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22D2E4C-46C2-4E06-8DF7-CBD64E98B11F}"/>
              </a:ext>
            </a:extLst>
          </p:cNvPr>
          <p:cNvCxnSpPr>
            <a:cxnSpLocks/>
          </p:cNvCxnSpPr>
          <p:nvPr/>
        </p:nvCxnSpPr>
        <p:spPr>
          <a:xfrm flipV="1">
            <a:off x="1042217" y="4139182"/>
            <a:ext cx="10623948" cy="267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A0ED733-F310-4C6D-B26C-7F52F3C494A3}"/>
              </a:ext>
            </a:extLst>
          </p:cNvPr>
          <p:cNvGrpSpPr/>
          <p:nvPr/>
        </p:nvGrpSpPr>
        <p:grpSpPr>
          <a:xfrm>
            <a:off x="8037920" y="1960311"/>
            <a:ext cx="2531444" cy="2800488"/>
            <a:chOff x="8037920" y="1960311"/>
            <a:chExt cx="2531444" cy="2800488"/>
          </a:xfrm>
        </p:grpSpPr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EE60AA1B-C4C8-402C-987A-A41E79119195}"/>
                </a:ext>
              </a:extLst>
            </p:cNvPr>
            <p:cNvSpPr txBox="1"/>
            <p:nvPr/>
          </p:nvSpPr>
          <p:spPr>
            <a:xfrm>
              <a:off x="8037920" y="1960311"/>
              <a:ext cx="2531444" cy="149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000" b="1" cap="small">
                  <a:solidFill>
                    <a:srgbClr val="004D6B"/>
                  </a:solidFill>
                  <a:latin typeface="+mj-lt"/>
                  <a:ea typeface="+mj-ea"/>
                  <a:cs typeface="Tunga" pitchFamily="2"/>
                </a:defRPr>
              </a:lvl1pPr>
            </a:lstStyle>
            <a:p>
              <a:pPr algn="ctr">
                <a:lnSpc>
                  <a:spcPts val="1800"/>
                </a:lnSpc>
              </a:pPr>
              <a:r>
                <a:rPr lang="pt-BR" b="0" cap="none">
                  <a:solidFill>
                    <a:srgbClr val="7030A0"/>
                  </a:solidFill>
                  <a:latin typeface="Garamond" panose="02020404030301010803" pitchFamily="18" charset="0"/>
                </a:rPr>
                <a:t>Consolidação da eletricidade como uma das principais e mais eficientes formas de conversão de energia para uso*.</a:t>
              </a:r>
            </a:p>
          </p:txBody>
        </p: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9F076D16-C720-471B-A04A-A023120CE441}"/>
                </a:ext>
              </a:extLst>
            </p:cNvPr>
            <p:cNvGrpSpPr/>
            <p:nvPr/>
          </p:nvGrpSpPr>
          <p:grpSpPr>
            <a:xfrm>
              <a:off x="8753227" y="3389038"/>
              <a:ext cx="995785" cy="1371761"/>
              <a:chOff x="1950836" y="2415156"/>
              <a:chExt cx="995785" cy="1499992"/>
            </a:xfrm>
          </p:grpSpPr>
          <p:grpSp>
            <p:nvGrpSpPr>
              <p:cNvPr id="84" name="Agrupar 83">
                <a:extLst>
                  <a:ext uri="{FF2B5EF4-FFF2-40B4-BE49-F238E27FC236}">
                    <a16:creationId xmlns:a16="http://schemas.microsoft.com/office/drawing/2014/main" id="{F702968C-BE00-489B-BCF1-46647BE04900}"/>
                  </a:ext>
                </a:extLst>
              </p:cNvPr>
              <p:cNvGrpSpPr/>
              <p:nvPr/>
            </p:nvGrpSpPr>
            <p:grpSpPr>
              <a:xfrm flipV="1">
                <a:off x="2274421" y="2415156"/>
                <a:ext cx="457986" cy="1075691"/>
                <a:chOff x="1302709" y="3005418"/>
                <a:chExt cx="457986" cy="1075691"/>
              </a:xfrm>
            </p:grpSpPr>
            <p:sp>
              <p:nvSpPr>
                <p:cNvPr id="86" name="Pizza 27">
                  <a:extLst>
                    <a:ext uri="{FF2B5EF4-FFF2-40B4-BE49-F238E27FC236}">
                      <a16:creationId xmlns:a16="http://schemas.microsoft.com/office/drawing/2014/main" id="{2C26B387-1C15-4F5F-901B-D0664D8DF8DE}"/>
                    </a:ext>
                  </a:extLst>
                </p:cNvPr>
                <p:cNvSpPr/>
                <p:nvPr/>
              </p:nvSpPr>
              <p:spPr>
                <a:xfrm>
                  <a:off x="1302709" y="3005418"/>
                  <a:ext cx="457986" cy="485429"/>
                </a:xfrm>
                <a:prstGeom prst="pie">
                  <a:avLst>
                    <a:gd name="adj1" fmla="val 5400000"/>
                    <a:gd name="adj2" fmla="val 10795416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cxnSp>
              <p:nvCxnSpPr>
                <p:cNvPr id="87" name="Conector reto 86">
                  <a:extLst>
                    <a:ext uri="{FF2B5EF4-FFF2-40B4-BE49-F238E27FC236}">
                      <a16:creationId xmlns:a16="http://schemas.microsoft.com/office/drawing/2014/main" id="{608666FC-F9F7-446E-BB9A-9A346723CD96}"/>
                    </a:ext>
                  </a:extLst>
                </p:cNvPr>
                <p:cNvCxnSpPr/>
                <p:nvPr/>
              </p:nvCxnSpPr>
              <p:spPr>
                <a:xfrm rot="16200000">
                  <a:off x="1234298" y="3785868"/>
                  <a:ext cx="590483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" name="Agrupar 87">
                  <a:extLst>
                    <a:ext uri="{FF2B5EF4-FFF2-40B4-BE49-F238E27FC236}">
                      <a16:creationId xmlns:a16="http://schemas.microsoft.com/office/drawing/2014/main" id="{847FE50F-AF31-4EA0-9558-250F0B3E403A}"/>
                    </a:ext>
                  </a:extLst>
                </p:cNvPr>
                <p:cNvGrpSpPr/>
                <p:nvPr/>
              </p:nvGrpSpPr>
              <p:grpSpPr>
                <a:xfrm>
                  <a:off x="1358030" y="3071634"/>
                  <a:ext cx="352541" cy="352541"/>
                  <a:chOff x="-590550" y="1644650"/>
                  <a:chExt cx="914400" cy="914400"/>
                </a:xfrm>
              </p:grpSpPr>
              <p:sp>
                <p:nvSpPr>
                  <p:cNvPr id="89" name="Elipse 88">
                    <a:extLst>
                      <a:ext uri="{FF2B5EF4-FFF2-40B4-BE49-F238E27FC236}">
                        <a16:creationId xmlns:a16="http://schemas.microsoft.com/office/drawing/2014/main" id="{4653FDB3-C24C-4236-B8CD-F0229B72E4DC}"/>
                      </a:ext>
                    </a:extLst>
                  </p:cNvPr>
                  <p:cNvSpPr/>
                  <p:nvPr/>
                </p:nvSpPr>
                <p:spPr>
                  <a:xfrm>
                    <a:off x="-590550" y="1644650"/>
                    <a:ext cx="914400" cy="914400"/>
                  </a:xfrm>
                  <a:prstGeom prst="ellipse">
                    <a:avLst/>
                  </a:prstGeom>
                  <a:solidFill>
                    <a:srgbClr val="F5F5F5"/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solidFill>
                        <a:schemeClr val="tx1"/>
                      </a:solidFill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90" name="Elipse 89">
                    <a:extLst>
                      <a:ext uri="{FF2B5EF4-FFF2-40B4-BE49-F238E27FC236}">
                        <a16:creationId xmlns:a16="http://schemas.microsoft.com/office/drawing/2014/main" id="{BC08A9C1-AD2E-4110-8ECA-535A749B4357}"/>
                      </a:ext>
                    </a:extLst>
                  </p:cNvPr>
                  <p:cNvSpPr/>
                  <p:nvPr/>
                </p:nvSpPr>
                <p:spPr>
                  <a:xfrm>
                    <a:off x="-391426" y="1843774"/>
                    <a:ext cx="516155" cy="516155"/>
                  </a:xfrm>
                  <a:prstGeom prst="ellipse">
                    <a:avLst/>
                  </a:prstGeom>
                  <a:noFill/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solidFill>
                        <a:schemeClr val="accent6">
                          <a:lumMod val="75000"/>
                        </a:schemeClr>
                      </a:solidFill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91" name="Elipse 90">
                    <a:extLst>
                      <a:ext uri="{FF2B5EF4-FFF2-40B4-BE49-F238E27FC236}">
                        <a16:creationId xmlns:a16="http://schemas.microsoft.com/office/drawing/2014/main" id="{76A6C28D-8277-4182-B99F-0A9A7FF1EBC9}"/>
                      </a:ext>
                    </a:extLst>
                  </p:cNvPr>
                  <p:cNvSpPr/>
                  <p:nvPr/>
                </p:nvSpPr>
                <p:spPr>
                  <a:xfrm>
                    <a:off x="-222490" y="2011395"/>
                    <a:ext cx="180908" cy="180908"/>
                  </a:xfrm>
                  <a:prstGeom prst="ellipse">
                    <a:avLst/>
                  </a:prstGeom>
                  <a:solidFill>
                    <a:srgbClr val="7030A0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solidFill>
                        <a:schemeClr val="accent6">
                          <a:lumMod val="75000"/>
                        </a:schemeClr>
                      </a:solidFill>
                      <a:latin typeface="Garamond" panose="02020404030301010803" pitchFamily="18" charset="0"/>
                    </a:endParaRPr>
                  </a:p>
                </p:txBody>
              </p:sp>
            </p:grpSp>
          </p:grpSp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C6D0B198-EACA-47C2-BC36-477FE7557033}"/>
                  </a:ext>
                </a:extLst>
              </p:cNvPr>
              <p:cNvSpPr txBox="1"/>
              <p:nvPr/>
            </p:nvSpPr>
            <p:spPr>
              <a:xfrm>
                <a:off x="1950836" y="3477636"/>
                <a:ext cx="995785" cy="437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>
                    <a:latin typeface="Garamond" panose="02020404030301010803" pitchFamily="18" charset="0"/>
                    <a:cs typeface="Times New Roman" panose="02020603050405020304" pitchFamily="18" charset="0"/>
                  </a:rPr>
                  <a:t>Séc. XX</a:t>
                </a:r>
              </a:p>
            </p:txBody>
          </p:sp>
        </p:grp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FB75509-042C-4AA6-9827-C13BE206D5CC}"/>
              </a:ext>
            </a:extLst>
          </p:cNvPr>
          <p:cNvGrpSpPr/>
          <p:nvPr/>
        </p:nvGrpSpPr>
        <p:grpSpPr>
          <a:xfrm>
            <a:off x="500346" y="3527608"/>
            <a:ext cx="2294176" cy="2932443"/>
            <a:chOff x="500346" y="3527608"/>
            <a:chExt cx="2294176" cy="293244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371646DC-5DB1-4D9F-ACEB-D403E8242231}"/>
                </a:ext>
              </a:extLst>
            </p:cNvPr>
            <p:cNvGrpSpPr/>
            <p:nvPr/>
          </p:nvGrpSpPr>
          <p:grpSpPr>
            <a:xfrm>
              <a:off x="851275" y="3527608"/>
              <a:ext cx="1025152" cy="1413179"/>
              <a:chOff x="735543" y="2610378"/>
              <a:chExt cx="1025152" cy="1413179"/>
            </a:xfrm>
          </p:grpSpPr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22A56585-5924-4EE0-AAC3-E7016EF0F089}"/>
                  </a:ext>
                </a:extLst>
              </p:cNvPr>
              <p:cNvGrpSpPr/>
              <p:nvPr/>
            </p:nvGrpSpPr>
            <p:grpSpPr>
              <a:xfrm>
                <a:off x="1302709" y="3005418"/>
                <a:ext cx="457986" cy="1018139"/>
                <a:chOff x="1302709" y="3005418"/>
                <a:chExt cx="457986" cy="1018139"/>
              </a:xfrm>
            </p:grpSpPr>
            <p:sp>
              <p:nvSpPr>
                <p:cNvPr id="24" name="Pizza 12">
                  <a:extLst>
                    <a:ext uri="{FF2B5EF4-FFF2-40B4-BE49-F238E27FC236}">
                      <a16:creationId xmlns:a16="http://schemas.microsoft.com/office/drawing/2014/main" id="{36555DDA-A635-4FEB-B434-25E4EA2DA427}"/>
                    </a:ext>
                  </a:extLst>
                </p:cNvPr>
                <p:cNvSpPr/>
                <p:nvPr/>
              </p:nvSpPr>
              <p:spPr>
                <a:xfrm>
                  <a:off x="1302709" y="3005418"/>
                  <a:ext cx="457986" cy="485429"/>
                </a:xfrm>
                <a:prstGeom prst="pie">
                  <a:avLst>
                    <a:gd name="adj1" fmla="val 5400000"/>
                    <a:gd name="adj2" fmla="val 10795416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cxnSp>
              <p:nvCxnSpPr>
                <p:cNvPr id="25" name="Conector reto 24">
                  <a:extLst>
                    <a:ext uri="{FF2B5EF4-FFF2-40B4-BE49-F238E27FC236}">
                      <a16:creationId xmlns:a16="http://schemas.microsoft.com/office/drawing/2014/main" id="{B1432ED9-D47C-48DF-98BC-6A88DDA8480E}"/>
                    </a:ext>
                  </a:extLst>
                </p:cNvPr>
                <p:cNvCxnSpPr/>
                <p:nvPr/>
              </p:nvCxnSpPr>
              <p:spPr>
                <a:xfrm rot="16200000">
                  <a:off x="1264300" y="3753557"/>
                  <a:ext cx="540000" cy="0"/>
                </a:xfrm>
                <a:prstGeom prst="line">
                  <a:avLst/>
                </a:prstGeom>
                <a:ln w="12700">
                  <a:solidFill>
                    <a:srgbClr val="04A0A4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Agrupar 27">
                  <a:extLst>
                    <a:ext uri="{FF2B5EF4-FFF2-40B4-BE49-F238E27FC236}">
                      <a16:creationId xmlns:a16="http://schemas.microsoft.com/office/drawing/2014/main" id="{E7619485-F3DC-4A2E-954E-8F610318B3A2}"/>
                    </a:ext>
                  </a:extLst>
                </p:cNvPr>
                <p:cNvGrpSpPr/>
                <p:nvPr/>
              </p:nvGrpSpPr>
              <p:grpSpPr>
                <a:xfrm>
                  <a:off x="1358030" y="3071634"/>
                  <a:ext cx="352541" cy="352541"/>
                  <a:chOff x="-590550" y="1644650"/>
                  <a:chExt cx="914400" cy="914400"/>
                </a:xfrm>
              </p:grpSpPr>
              <p:sp>
                <p:nvSpPr>
                  <p:cNvPr id="29" name="Elipse 28">
                    <a:extLst>
                      <a:ext uri="{FF2B5EF4-FFF2-40B4-BE49-F238E27FC236}">
                        <a16:creationId xmlns:a16="http://schemas.microsoft.com/office/drawing/2014/main" id="{79CE86EB-1620-433C-B790-C23519E909E3}"/>
                      </a:ext>
                    </a:extLst>
                  </p:cNvPr>
                  <p:cNvSpPr/>
                  <p:nvPr/>
                </p:nvSpPr>
                <p:spPr>
                  <a:xfrm>
                    <a:off x="-590550" y="1644650"/>
                    <a:ext cx="914400" cy="914400"/>
                  </a:xfrm>
                  <a:prstGeom prst="ellipse">
                    <a:avLst/>
                  </a:prstGeom>
                  <a:solidFill>
                    <a:srgbClr val="F5F5F5"/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solidFill>
                        <a:schemeClr val="tx1"/>
                      </a:solidFill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F2B8D3D5-45FE-4A79-A4B4-94FA20203EAC}"/>
                      </a:ext>
                    </a:extLst>
                  </p:cNvPr>
                  <p:cNvSpPr/>
                  <p:nvPr/>
                </p:nvSpPr>
                <p:spPr>
                  <a:xfrm>
                    <a:off x="-391426" y="1843774"/>
                    <a:ext cx="516155" cy="51615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4A0A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solidFill>
                        <a:schemeClr val="tx1"/>
                      </a:solidFill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1562CB03-CDAE-4CFA-BD39-3C8799B29015}"/>
                      </a:ext>
                    </a:extLst>
                  </p:cNvPr>
                  <p:cNvSpPr/>
                  <p:nvPr/>
                </p:nvSpPr>
                <p:spPr>
                  <a:xfrm>
                    <a:off x="-222490" y="2011395"/>
                    <a:ext cx="180908" cy="180908"/>
                  </a:xfrm>
                  <a:prstGeom prst="ellipse">
                    <a:avLst/>
                  </a:prstGeom>
                  <a:solidFill>
                    <a:srgbClr val="04A0A4"/>
                  </a:solidFill>
                  <a:ln w="12700">
                    <a:solidFill>
                      <a:srgbClr val="04A0A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solidFill>
                        <a:schemeClr val="tx1"/>
                      </a:solidFill>
                      <a:latin typeface="Garamond" panose="02020404030301010803" pitchFamily="18" charset="0"/>
                    </a:endParaRPr>
                  </a:p>
                </p:txBody>
              </p:sp>
            </p:grpSp>
          </p:grp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74DB8D0-8389-4B06-95AB-CCF186654F25}"/>
                  </a:ext>
                </a:extLst>
              </p:cNvPr>
              <p:cNvSpPr txBox="1"/>
              <p:nvPr/>
            </p:nvSpPr>
            <p:spPr>
              <a:xfrm>
                <a:off x="735543" y="2610378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sz="2000">
                  <a:solidFill>
                    <a:srgbClr val="0070C0"/>
                  </a:solidFill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B18C726C-DBCE-44C3-8B32-1BBBE935B2AC}"/>
                </a:ext>
              </a:extLst>
            </p:cNvPr>
            <p:cNvSpPr txBox="1"/>
            <p:nvPr/>
          </p:nvSpPr>
          <p:spPr>
            <a:xfrm>
              <a:off x="500346" y="4828835"/>
              <a:ext cx="229417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000" b="1" cap="small">
                  <a:solidFill>
                    <a:srgbClr val="004D6B"/>
                  </a:solidFill>
                  <a:latin typeface="+mj-lt"/>
                  <a:ea typeface="+mj-ea"/>
                  <a:cs typeface="Tunga" pitchFamily="2"/>
                </a:defRPr>
              </a:lvl1pPr>
            </a:lstStyle>
            <a:p>
              <a:pPr algn="ctr"/>
              <a:r>
                <a:rPr lang="pt-BR" b="0" cap="none">
                  <a:solidFill>
                    <a:srgbClr val="04A0A4"/>
                  </a:solidFill>
                  <a:latin typeface="Garamond" panose="02020404030301010803" pitchFamily="18" charset="0"/>
                </a:rPr>
                <a:t>Primeiros registros sobre o efeito elétrico e magnético de alguns materiais: âmbar e magnetita.</a:t>
              </a: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A4B5F981-5ADA-4041-B898-F11C596268B1}"/>
                </a:ext>
              </a:extLst>
            </p:cNvPr>
            <p:cNvSpPr txBox="1"/>
            <p:nvPr/>
          </p:nvSpPr>
          <p:spPr>
            <a:xfrm>
              <a:off x="500346" y="3532341"/>
              <a:ext cx="229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000" b="1" cap="small">
                  <a:solidFill>
                    <a:srgbClr val="004D6B"/>
                  </a:solidFill>
                  <a:latin typeface="+mj-lt"/>
                  <a:ea typeface="+mj-ea"/>
                  <a:cs typeface="Tunga" pitchFamily="2"/>
                </a:defRPr>
              </a:lvl1pPr>
            </a:lstStyle>
            <a:p>
              <a:pPr algn="ctr"/>
              <a:r>
                <a:rPr lang="pt-BR" b="0" cap="none">
                  <a:solidFill>
                    <a:schemeClr val="tx1"/>
                  </a:solidFill>
                  <a:latin typeface="Garamond" panose="02020404030301010803" pitchFamily="18" charset="0"/>
                </a:rPr>
                <a:t>Alguns séculos a.C.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B6971B7-CABD-4615-9A7E-66B9ADDABF0A}"/>
              </a:ext>
            </a:extLst>
          </p:cNvPr>
          <p:cNvGrpSpPr/>
          <p:nvPr/>
        </p:nvGrpSpPr>
        <p:grpSpPr>
          <a:xfrm>
            <a:off x="4371953" y="2353376"/>
            <a:ext cx="2392001" cy="2404119"/>
            <a:chOff x="4371953" y="2363001"/>
            <a:chExt cx="2392001" cy="2404119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CC61E6DF-1D6B-4FBC-BA94-53A366C45AD5}"/>
                </a:ext>
              </a:extLst>
            </p:cNvPr>
            <p:cNvGrpSpPr/>
            <p:nvPr/>
          </p:nvGrpSpPr>
          <p:grpSpPr>
            <a:xfrm flipV="1">
              <a:off x="5341124" y="3405347"/>
              <a:ext cx="457986" cy="983733"/>
              <a:chOff x="1302709" y="3005418"/>
              <a:chExt cx="457986" cy="1075691"/>
            </a:xfrm>
          </p:grpSpPr>
          <p:sp>
            <p:nvSpPr>
              <p:cNvPr id="95" name="Pizza 27">
                <a:extLst>
                  <a:ext uri="{FF2B5EF4-FFF2-40B4-BE49-F238E27FC236}">
                    <a16:creationId xmlns:a16="http://schemas.microsoft.com/office/drawing/2014/main" id="{187E4272-E5D1-4CF7-91C8-3CAA1351857A}"/>
                  </a:ext>
                </a:extLst>
              </p:cNvPr>
              <p:cNvSpPr/>
              <p:nvPr/>
            </p:nvSpPr>
            <p:spPr>
              <a:xfrm>
                <a:off x="1302709" y="3005418"/>
                <a:ext cx="457986" cy="485429"/>
              </a:xfrm>
              <a:prstGeom prst="pie">
                <a:avLst>
                  <a:gd name="adj1" fmla="val 5400000"/>
                  <a:gd name="adj2" fmla="val 10795416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51A359F7-EAB7-4740-8D8D-6C0BFBED1BB9}"/>
                  </a:ext>
                </a:extLst>
              </p:cNvPr>
              <p:cNvCxnSpPr/>
              <p:nvPr/>
            </p:nvCxnSpPr>
            <p:spPr>
              <a:xfrm rot="16200000">
                <a:off x="1234298" y="3785868"/>
                <a:ext cx="590483" cy="0"/>
              </a:xfrm>
              <a:prstGeom prst="line">
                <a:avLst/>
              </a:prstGeom>
              <a:ln w="12700">
                <a:solidFill>
                  <a:srgbClr val="F5941E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Agrupar 96">
                <a:extLst>
                  <a:ext uri="{FF2B5EF4-FFF2-40B4-BE49-F238E27FC236}">
                    <a16:creationId xmlns:a16="http://schemas.microsoft.com/office/drawing/2014/main" id="{5BC37C00-8F6F-42A0-AC4E-C977A099C793}"/>
                  </a:ext>
                </a:extLst>
              </p:cNvPr>
              <p:cNvGrpSpPr/>
              <p:nvPr/>
            </p:nvGrpSpPr>
            <p:grpSpPr>
              <a:xfrm>
                <a:off x="1358030" y="3071634"/>
                <a:ext cx="352541" cy="352541"/>
                <a:chOff x="-590550" y="1644650"/>
                <a:chExt cx="914400" cy="914400"/>
              </a:xfrm>
            </p:grpSpPr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id="{A4A5AFEE-69E7-4EBB-AF3E-0A3F18414450}"/>
                    </a:ext>
                  </a:extLst>
                </p:cNvPr>
                <p:cNvSpPr/>
                <p:nvPr/>
              </p:nvSpPr>
              <p:spPr>
                <a:xfrm>
                  <a:off x="-590550" y="1644650"/>
                  <a:ext cx="914400" cy="914400"/>
                </a:xfrm>
                <a:prstGeom prst="ellipse">
                  <a:avLst/>
                </a:prstGeom>
                <a:solidFill>
                  <a:srgbClr val="F5F5F5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B14FE80A-B530-45C4-9112-85621B2B4ABE}"/>
                    </a:ext>
                  </a:extLst>
                </p:cNvPr>
                <p:cNvSpPr/>
                <p:nvPr/>
              </p:nvSpPr>
              <p:spPr>
                <a:xfrm>
                  <a:off x="-391426" y="1843774"/>
                  <a:ext cx="516155" cy="516155"/>
                </a:xfrm>
                <a:prstGeom prst="ellipse">
                  <a:avLst/>
                </a:prstGeom>
                <a:noFill/>
                <a:ln w="12700">
                  <a:solidFill>
                    <a:srgbClr val="F5941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0" name="Elipse 99">
                  <a:extLst>
                    <a:ext uri="{FF2B5EF4-FFF2-40B4-BE49-F238E27FC236}">
                      <a16:creationId xmlns:a16="http://schemas.microsoft.com/office/drawing/2014/main" id="{10F06523-CD46-4EC7-BDDD-C995FAB0AFC9}"/>
                    </a:ext>
                  </a:extLst>
                </p:cNvPr>
                <p:cNvSpPr/>
                <p:nvPr/>
              </p:nvSpPr>
              <p:spPr>
                <a:xfrm>
                  <a:off x="-222490" y="2011395"/>
                  <a:ext cx="180908" cy="180908"/>
                </a:xfrm>
                <a:prstGeom prst="ellipse">
                  <a:avLst/>
                </a:prstGeom>
                <a:solidFill>
                  <a:srgbClr val="F5941E"/>
                </a:solidFill>
                <a:ln w="12700">
                  <a:solidFill>
                    <a:srgbClr val="F5941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</a:endParaRPr>
                </a:p>
              </p:txBody>
            </p:sp>
          </p:grpSp>
        </p:grp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7BF13678-BAF5-44C6-B6B4-88EC8C8FE724}"/>
                </a:ext>
              </a:extLst>
            </p:cNvPr>
            <p:cNvSpPr txBox="1"/>
            <p:nvPr/>
          </p:nvSpPr>
          <p:spPr>
            <a:xfrm>
              <a:off x="4707432" y="4429655"/>
              <a:ext cx="1726691" cy="337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t-IT"/>
              </a:defPPr>
              <a:lvl1pPr>
                <a:defRPr sz="2000" b="1" cap="small">
                  <a:solidFill>
                    <a:srgbClr val="004D6B"/>
                  </a:solidFill>
                  <a:latin typeface="+mj-lt"/>
                  <a:ea typeface="+mj-ea"/>
                  <a:cs typeface="Tunga" pitchFamily="2"/>
                </a:defRPr>
              </a:lvl1pPr>
            </a:lstStyle>
            <a:p>
              <a:pPr algn="ctr">
                <a:lnSpc>
                  <a:spcPts val="1800"/>
                </a:lnSpc>
              </a:pPr>
              <a:r>
                <a:rPr lang="pt-BR" b="0" cap="none">
                  <a:solidFill>
                    <a:schemeClr val="tx1"/>
                  </a:solidFill>
                  <a:latin typeface="Garamond" panose="02020404030301010803" pitchFamily="18" charset="0"/>
                </a:rPr>
                <a:t>Séc. XVIII d.C.</a:t>
              </a: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E683B1C4-C183-4A66-AC0F-D2727B39290F}"/>
                </a:ext>
              </a:extLst>
            </p:cNvPr>
            <p:cNvSpPr txBox="1"/>
            <p:nvPr/>
          </p:nvSpPr>
          <p:spPr>
            <a:xfrm>
              <a:off x="4371953" y="2363001"/>
              <a:ext cx="2392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000" b="1" cap="small">
                  <a:solidFill>
                    <a:srgbClr val="004D6B"/>
                  </a:solidFill>
                  <a:latin typeface="+mj-lt"/>
                  <a:ea typeface="+mj-ea"/>
                  <a:cs typeface="Tunga" pitchFamily="2"/>
                </a:defRPr>
              </a:lvl1pPr>
            </a:lstStyle>
            <a:p>
              <a:pPr algn="ctr"/>
              <a:r>
                <a:rPr lang="pt-BR" b="0" cap="none">
                  <a:solidFill>
                    <a:srgbClr val="F5941E"/>
                  </a:solidFill>
                  <a:latin typeface="Garamond" panose="02020404030301010803" pitchFamily="18" charset="0"/>
                </a:rPr>
                <a:t>Primeiros registros de estudos sistemáticos e científicos.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143DA9E-EEA4-40A7-9823-4529CA88A538}"/>
              </a:ext>
            </a:extLst>
          </p:cNvPr>
          <p:cNvGrpSpPr/>
          <p:nvPr/>
        </p:nvGrpSpPr>
        <p:grpSpPr>
          <a:xfrm>
            <a:off x="5077821" y="3510497"/>
            <a:ext cx="4591050" cy="2966929"/>
            <a:chOff x="5077821" y="3529747"/>
            <a:chExt cx="4591050" cy="2966929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1B4A911D-7A66-4177-9962-F71E9AA47CE4}"/>
                </a:ext>
              </a:extLst>
            </p:cNvPr>
            <p:cNvGrpSpPr/>
            <p:nvPr/>
          </p:nvGrpSpPr>
          <p:grpSpPr>
            <a:xfrm>
              <a:off x="6829769" y="3529747"/>
              <a:ext cx="1087157" cy="1415471"/>
              <a:chOff x="988122" y="2612853"/>
              <a:chExt cx="1087157" cy="1415471"/>
            </a:xfrm>
          </p:grpSpPr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591465BF-71BF-4FCF-9D59-A63C091A59C4}"/>
                  </a:ext>
                </a:extLst>
              </p:cNvPr>
              <p:cNvGrpSpPr/>
              <p:nvPr/>
            </p:nvGrpSpPr>
            <p:grpSpPr>
              <a:xfrm>
                <a:off x="1302709" y="3005418"/>
                <a:ext cx="457986" cy="1022906"/>
                <a:chOff x="1302709" y="3005418"/>
                <a:chExt cx="457986" cy="1022906"/>
              </a:xfrm>
            </p:grpSpPr>
            <p:sp>
              <p:nvSpPr>
                <p:cNvPr id="55" name="Pizza 12">
                  <a:extLst>
                    <a:ext uri="{FF2B5EF4-FFF2-40B4-BE49-F238E27FC236}">
                      <a16:creationId xmlns:a16="http://schemas.microsoft.com/office/drawing/2014/main" id="{B876803F-AF35-4E47-A46E-A4520E34A199}"/>
                    </a:ext>
                  </a:extLst>
                </p:cNvPr>
                <p:cNvSpPr/>
                <p:nvPr/>
              </p:nvSpPr>
              <p:spPr>
                <a:xfrm>
                  <a:off x="1302709" y="3005418"/>
                  <a:ext cx="457986" cy="485429"/>
                </a:xfrm>
                <a:prstGeom prst="pie">
                  <a:avLst>
                    <a:gd name="adj1" fmla="val 5400000"/>
                    <a:gd name="adj2" fmla="val 10795416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cxnSp>
              <p:nvCxnSpPr>
                <p:cNvPr id="56" name="Conector reto 55">
                  <a:extLst>
                    <a:ext uri="{FF2B5EF4-FFF2-40B4-BE49-F238E27FC236}">
                      <a16:creationId xmlns:a16="http://schemas.microsoft.com/office/drawing/2014/main" id="{E06BB882-A6A4-44A4-815F-B548181F33DD}"/>
                    </a:ext>
                  </a:extLst>
                </p:cNvPr>
                <p:cNvCxnSpPr/>
                <p:nvPr/>
              </p:nvCxnSpPr>
              <p:spPr>
                <a:xfrm rot="16200000">
                  <a:off x="1264300" y="3758324"/>
                  <a:ext cx="540000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Agrupar 56">
                  <a:extLst>
                    <a:ext uri="{FF2B5EF4-FFF2-40B4-BE49-F238E27FC236}">
                      <a16:creationId xmlns:a16="http://schemas.microsoft.com/office/drawing/2014/main" id="{BB29B0DA-19E1-4E80-A6A6-9EB5B20DCA94}"/>
                    </a:ext>
                  </a:extLst>
                </p:cNvPr>
                <p:cNvGrpSpPr/>
                <p:nvPr/>
              </p:nvGrpSpPr>
              <p:grpSpPr>
                <a:xfrm>
                  <a:off x="1358030" y="3071634"/>
                  <a:ext cx="352541" cy="352541"/>
                  <a:chOff x="-590550" y="1644650"/>
                  <a:chExt cx="914400" cy="914400"/>
                </a:xfrm>
              </p:grpSpPr>
              <p:sp>
                <p:nvSpPr>
                  <p:cNvPr id="58" name="Elipse 57">
                    <a:extLst>
                      <a:ext uri="{FF2B5EF4-FFF2-40B4-BE49-F238E27FC236}">
                        <a16:creationId xmlns:a16="http://schemas.microsoft.com/office/drawing/2014/main" id="{DD7395AF-979D-47C7-8D47-7710C1441384}"/>
                      </a:ext>
                    </a:extLst>
                  </p:cNvPr>
                  <p:cNvSpPr/>
                  <p:nvPr/>
                </p:nvSpPr>
                <p:spPr>
                  <a:xfrm>
                    <a:off x="-590550" y="1644650"/>
                    <a:ext cx="914400" cy="914400"/>
                  </a:xfrm>
                  <a:prstGeom prst="ellipse">
                    <a:avLst/>
                  </a:prstGeom>
                  <a:solidFill>
                    <a:srgbClr val="F5F5F5"/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solidFill>
                        <a:schemeClr val="tx1"/>
                      </a:solidFill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59" name="Elipse 58">
                    <a:extLst>
                      <a:ext uri="{FF2B5EF4-FFF2-40B4-BE49-F238E27FC236}">
                        <a16:creationId xmlns:a16="http://schemas.microsoft.com/office/drawing/2014/main" id="{7DDCE55C-D897-4C09-B66E-EDA7AD9D9608}"/>
                      </a:ext>
                    </a:extLst>
                  </p:cNvPr>
                  <p:cNvSpPr/>
                  <p:nvPr/>
                </p:nvSpPr>
                <p:spPr>
                  <a:xfrm>
                    <a:off x="-391426" y="1843774"/>
                    <a:ext cx="516155" cy="51615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solidFill>
                        <a:schemeClr val="tx1"/>
                      </a:solidFill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60" name="Elipse 59">
                    <a:extLst>
                      <a:ext uri="{FF2B5EF4-FFF2-40B4-BE49-F238E27FC236}">
                        <a16:creationId xmlns:a16="http://schemas.microsoft.com/office/drawing/2014/main" id="{E72B3286-7FCC-434B-80A5-CFB7467357F2}"/>
                      </a:ext>
                    </a:extLst>
                  </p:cNvPr>
                  <p:cNvSpPr/>
                  <p:nvPr/>
                </p:nvSpPr>
                <p:spPr>
                  <a:xfrm>
                    <a:off x="-222490" y="2011395"/>
                    <a:ext cx="180908" cy="180908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27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solidFill>
                        <a:schemeClr val="tx1"/>
                      </a:solidFill>
                      <a:latin typeface="Garamond" panose="02020404030301010803" pitchFamily="18" charset="0"/>
                    </a:endParaRPr>
                  </a:p>
                </p:txBody>
              </p:sp>
            </p:grpSp>
          </p:grp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95003DE6-F130-457A-A839-795968314B4A}"/>
                  </a:ext>
                </a:extLst>
              </p:cNvPr>
              <p:cNvSpPr txBox="1"/>
              <p:nvPr/>
            </p:nvSpPr>
            <p:spPr>
              <a:xfrm>
                <a:off x="988122" y="2612853"/>
                <a:ext cx="1087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>
                    <a:latin typeface="Garamond" panose="02020404030301010803" pitchFamily="18" charset="0"/>
                    <a:cs typeface="Times New Roman" panose="02020603050405020304" pitchFamily="18" charset="0"/>
                  </a:rPr>
                  <a:t>Séc. XIX</a:t>
                </a: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768F4AD1-DF7A-43C7-9EE4-A935FF7D79A0}"/>
                </a:ext>
              </a:extLst>
            </p:cNvPr>
            <p:cNvSpPr txBox="1"/>
            <p:nvPr/>
          </p:nvSpPr>
          <p:spPr>
            <a:xfrm>
              <a:off x="6226258" y="4956691"/>
              <a:ext cx="2294177" cy="1260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000" b="1" cap="small">
                  <a:solidFill>
                    <a:srgbClr val="004D6B"/>
                  </a:solidFill>
                  <a:latin typeface="+mj-lt"/>
                  <a:ea typeface="+mj-ea"/>
                  <a:cs typeface="Tunga" pitchFamily="2"/>
                </a:defRPr>
              </a:lvl1pPr>
            </a:lstStyle>
            <a:p>
              <a:pPr algn="ctr">
                <a:lnSpc>
                  <a:spcPts val="1800"/>
                </a:lnSpc>
              </a:pPr>
              <a:r>
                <a:rPr lang="pt-BR" b="0" cap="none">
                  <a:solidFill>
                    <a:srgbClr val="0070C0"/>
                  </a:solidFill>
                  <a:latin typeface="Garamond" panose="02020404030301010803" pitchFamily="18" charset="0"/>
                </a:rPr>
                <a:t>Proposição e validação das Leis fundamentais do eletromagnetismo e de circuitos.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94C01471-FA87-4941-A272-CCBA74C51D63}"/>
                </a:ext>
              </a:extLst>
            </p:cNvPr>
            <p:cNvSpPr txBox="1"/>
            <p:nvPr/>
          </p:nvSpPr>
          <p:spPr>
            <a:xfrm>
              <a:off x="5077821" y="6159211"/>
              <a:ext cx="4591050" cy="337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000" b="1" cap="small">
                  <a:solidFill>
                    <a:srgbClr val="004D6B"/>
                  </a:solidFill>
                  <a:latin typeface="+mj-lt"/>
                  <a:ea typeface="+mj-ea"/>
                  <a:cs typeface="Tunga" pitchFamily="2"/>
                </a:defRPr>
              </a:lvl1pPr>
            </a:lstStyle>
            <a:p>
              <a:pPr algn="ctr">
                <a:lnSpc>
                  <a:spcPts val="1800"/>
                </a:lnSpc>
              </a:pPr>
              <a:r>
                <a:rPr lang="pt-BR" b="0" cap="none">
                  <a:solidFill>
                    <a:srgbClr val="0070C0"/>
                  </a:solidFill>
                  <a:latin typeface="Garamond" panose="02020404030301010803" pitchFamily="18" charset="0"/>
                </a:rPr>
                <a:t>Unificação de </a:t>
              </a:r>
              <a:r>
                <a:rPr lang="pt-BR" cap="none">
                  <a:solidFill>
                    <a:srgbClr val="0070C0"/>
                  </a:solidFill>
                  <a:latin typeface="Garamond" panose="02020404030301010803" pitchFamily="18" charset="0"/>
                </a:rPr>
                <a:t>eletricidade</a:t>
              </a:r>
              <a:r>
                <a:rPr lang="pt-BR" b="0" cap="none">
                  <a:solidFill>
                    <a:srgbClr val="0070C0"/>
                  </a:solidFill>
                  <a:latin typeface="Garamond" panose="02020404030301010803" pitchFamily="18" charset="0"/>
                </a:rPr>
                <a:t> e </a:t>
              </a:r>
              <a:r>
                <a:rPr lang="pt-BR" cap="none">
                  <a:solidFill>
                    <a:srgbClr val="0070C0"/>
                  </a:solidFill>
                  <a:latin typeface="Garamond" panose="02020404030301010803" pitchFamily="18" charset="0"/>
                </a:rPr>
                <a:t>magnetismo</a:t>
              </a:r>
              <a:r>
                <a:rPr lang="pt-BR" b="0" cap="none">
                  <a:solidFill>
                    <a:srgbClr val="0070C0"/>
                  </a:solidFill>
                  <a:latin typeface="Garamond" panose="02020404030301010803" pitchFamily="18" charset="0"/>
                </a:rPr>
                <a:t>. </a:t>
              </a: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1C0A7AE1-93D9-488B-A256-9B8FC1079102}"/>
              </a:ext>
            </a:extLst>
          </p:cNvPr>
          <p:cNvGrpSpPr/>
          <p:nvPr/>
        </p:nvGrpSpPr>
        <p:grpSpPr>
          <a:xfrm>
            <a:off x="10200063" y="3519734"/>
            <a:ext cx="1695241" cy="2700764"/>
            <a:chOff x="10200063" y="3519734"/>
            <a:chExt cx="1695241" cy="2700764"/>
          </a:xfrm>
        </p:grpSpPr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76268D37-2F93-4130-8880-8CA824415C0C}"/>
                </a:ext>
              </a:extLst>
            </p:cNvPr>
            <p:cNvGrpSpPr/>
            <p:nvPr/>
          </p:nvGrpSpPr>
          <p:grpSpPr>
            <a:xfrm>
              <a:off x="10200063" y="3519734"/>
              <a:ext cx="1695241" cy="2700764"/>
              <a:chOff x="10200063" y="3529359"/>
              <a:chExt cx="1695241" cy="2700764"/>
            </a:xfrm>
          </p:grpSpPr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69FE6102-0E08-4D16-8561-490857F9B09E}"/>
                  </a:ext>
                </a:extLst>
              </p:cNvPr>
              <p:cNvGrpSpPr/>
              <p:nvPr/>
            </p:nvGrpSpPr>
            <p:grpSpPr>
              <a:xfrm>
                <a:off x="10818691" y="3924134"/>
                <a:ext cx="457986" cy="443930"/>
                <a:chOff x="1302709" y="3005418"/>
                <a:chExt cx="457986" cy="485429"/>
              </a:xfrm>
            </p:grpSpPr>
            <p:sp>
              <p:nvSpPr>
                <p:cNvPr id="35" name="Pizza 27">
                  <a:extLst>
                    <a:ext uri="{FF2B5EF4-FFF2-40B4-BE49-F238E27FC236}">
                      <a16:creationId xmlns:a16="http://schemas.microsoft.com/office/drawing/2014/main" id="{3F42FB70-002E-4A44-8058-041E802FC369}"/>
                    </a:ext>
                  </a:extLst>
                </p:cNvPr>
                <p:cNvSpPr/>
                <p:nvPr/>
              </p:nvSpPr>
              <p:spPr>
                <a:xfrm>
                  <a:off x="1302709" y="3005418"/>
                  <a:ext cx="457986" cy="485429"/>
                </a:xfrm>
                <a:prstGeom prst="pie">
                  <a:avLst>
                    <a:gd name="adj1" fmla="val 5400000"/>
                    <a:gd name="adj2" fmla="val 10795416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00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grpSp>
              <p:nvGrpSpPr>
                <p:cNvPr id="36" name="Agrupar 35">
                  <a:extLst>
                    <a:ext uri="{FF2B5EF4-FFF2-40B4-BE49-F238E27FC236}">
                      <a16:creationId xmlns:a16="http://schemas.microsoft.com/office/drawing/2014/main" id="{1823426D-63FF-4153-AA75-5ECE0DACCB28}"/>
                    </a:ext>
                  </a:extLst>
                </p:cNvPr>
                <p:cNvGrpSpPr/>
                <p:nvPr/>
              </p:nvGrpSpPr>
              <p:grpSpPr>
                <a:xfrm>
                  <a:off x="1358030" y="3071634"/>
                  <a:ext cx="352541" cy="352541"/>
                  <a:chOff x="-590550" y="1644650"/>
                  <a:chExt cx="914400" cy="914400"/>
                </a:xfrm>
              </p:grpSpPr>
              <p:sp>
                <p:nvSpPr>
                  <p:cNvPr id="37" name="Elipse 36">
                    <a:extLst>
                      <a:ext uri="{FF2B5EF4-FFF2-40B4-BE49-F238E27FC236}">
                        <a16:creationId xmlns:a16="http://schemas.microsoft.com/office/drawing/2014/main" id="{FAE2C986-5E0F-449C-9D49-FB84EDBC53BF}"/>
                      </a:ext>
                    </a:extLst>
                  </p:cNvPr>
                  <p:cNvSpPr/>
                  <p:nvPr/>
                </p:nvSpPr>
                <p:spPr>
                  <a:xfrm>
                    <a:off x="-590550" y="1644650"/>
                    <a:ext cx="914400" cy="914400"/>
                  </a:xfrm>
                  <a:prstGeom prst="ellipse">
                    <a:avLst/>
                  </a:prstGeom>
                  <a:solidFill>
                    <a:srgbClr val="F5F5F5"/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solidFill>
                        <a:schemeClr val="tx1"/>
                      </a:solidFill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8" name="Elipse 37">
                    <a:extLst>
                      <a:ext uri="{FF2B5EF4-FFF2-40B4-BE49-F238E27FC236}">
                        <a16:creationId xmlns:a16="http://schemas.microsoft.com/office/drawing/2014/main" id="{D4EF1E93-C9B3-45F0-A8A7-EA1915C6ACD8}"/>
                      </a:ext>
                    </a:extLst>
                  </p:cNvPr>
                  <p:cNvSpPr/>
                  <p:nvPr/>
                </p:nvSpPr>
                <p:spPr>
                  <a:xfrm>
                    <a:off x="-391426" y="1843774"/>
                    <a:ext cx="516155" cy="516155"/>
                  </a:xfrm>
                  <a:prstGeom prst="ellipse">
                    <a:avLst/>
                  </a:prstGeom>
                  <a:noFill/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solidFill>
                        <a:schemeClr val="tx1"/>
                      </a:solidFill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9" name="Elipse 38">
                    <a:extLst>
                      <a:ext uri="{FF2B5EF4-FFF2-40B4-BE49-F238E27FC236}">
                        <a16:creationId xmlns:a16="http://schemas.microsoft.com/office/drawing/2014/main" id="{EE314B35-7B74-4F24-8723-9ACEA6F9E8BC}"/>
                      </a:ext>
                    </a:extLst>
                  </p:cNvPr>
                  <p:cNvSpPr/>
                  <p:nvPr/>
                </p:nvSpPr>
                <p:spPr>
                  <a:xfrm>
                    <a:off x="-222490" y="2011395"/>
                    <a:ext cx="180908" cy="18090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000">
                      <a:solidFill>
                        <a:schemeClr val="tx1"/>
                      </a:solidFill>
                      <a:latin typeface="Garamond" panose="02020404030301010803" pitchFamily="18" charset="0"/>
                    </a:endParaRPr>
                  </a:p>
                </p:txBody>
              </p:sp>
            </p:grpSp>
          </p:grp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D150838-CE38-4E50-A7F1-81F5D3CACF2D}"/>
                  </a:ext>
                </a:extLst>
              </p:cNvPr>
              <p:cNvSpPr txBox="1"/>
              <p:nvPr/>
            </p:nvSpPr>
            <p:spPr>
              <a:xfrm>
                <a:off x="10200063" y="4969329"/>
                <a:ext cx="1695241" cy="1260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it-IT"/>
                </a:defPPr>
                <a:lvl1pPr>
                  <a:defRPr sz="2000" b="1" cap="small">
                    <a:solidFill>
                      <a:srgbClr val="004D6B"/>
                    </a:solidFill>
                    <a:latin typeface="+mj-lt"/>
                    <a:ea typeface="+mj-ea"/>
                    <a:cs typeface="Tunga" pitchFamily="2"/>
                  </a:defRPr>
                </a:lvl1pPr>
              </a:lstStyle>
              <a:p>
                <a:pPr algn="ctr">
                  <a:lnSpc>
                    <a:spcPts val="1800"/>
                  </a:lnSpc>
                </a:pPr>
                <a:r>
                  <a:rPr lang="pt-BR" b="0" cap="none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Qual a importância de circuitos elétricos para você?</a:t>
                </a:r>
              </a:p>
            </p:txBody>
          </p:sp>
          <p:sp>
            <p:nvSpPr>
              <p:cNvPr id="105" name="CaixaDeTexto 104">
                <a:extLst>
                  <a:ext uri="{FF2B5EF4-FFF2-40B4-BE49-F238E27FC236}">
                    <a16:creationId xmlns:a16="http://schemas.microsoft.com/office/drawing/2014/main" id="{5BDC4970-AE70-4106-A3B4-E7DCDA50BC46}"/>
                  </a:ext>
                </a:extLst>
              </p:cNvPr>
              <p:cNvSpPr txBox="1"/>
              <p:nvPr/>
            </p:nvSpPr>
            <p:spPr>
              <a:xfrm>
                <a:off x="10429203" y="3529359"/>
                <a:ext cx="1087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>
                    <a:latin typeface="Garamond" panose="02020404030301010803" pitchFamily="18" charset="0"/>
                    <a:cs typeface="Times New Roman" panose="02020603050405020304" pitchFamily="18" charset="0"/>
                  </a:rPr>
                  <a:t>Séc. XXI</a:t>
                </a:r>
              </a:p>
            </p:txBody>
          </p:sp>
        </p:grp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7DC398C7-8A92-4809-8550-17519BAAD0BE}"/>
                </a:ext>
              </a:extLst>
            </p:cNvPr>
            <p:cNvCxnSpPr/>
            <p:nvPr/>
          </p:nvCxnSpPr>
          <p:spPr>
            <a:xfrm rot="16200000" flipV="1">
              <a:off x="10777684" y="4629600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0331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O que é um circuito elétrico? 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E12516-DDD5-549C-3C55-9554C41E217B}"/>
              </a:ext>
            </a:extLst>
          </p:cNvPr>
          <p:cNvSpPr txBox="1">
            <a:spLocks noChangeArrowheads="1"/>
          </p:cNvSpPr>
          <p:nvPr/>
        </p:nvSpPr>
        <p:spPr>
          <a:xfrm>
            <a:off x="508958" y="1364409"/>
            <a:ext cx="11373161" cy="1344283"/>
          </a:xfrm>
          <a:prstGeom prst="rect">
            <a:avLst/>
          </a:prstGeom>
        </p:spPr>
        <p:txBody>
          <a:bodyPr vert="horz" lIns="90488" tIns="44450" rIns="90488" bIns="4445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pt-BR" sz="2800" b="1">
                <a:solidFill>
                  <a:srgbClr val="C00000"/>
                </a:solidFill>
                <a:latin typeface="Century" panose="02040604050505020304" pitchFamily="18" charset="0"/>
              </a:rPr>
              <a:t>Circuito Elétrico</a:t>
            </a:r>
            <a:r>
              <a:rPr lang="pt-BR">
                <a:latin typeface="Century" panose="02040604050505020304" pitchFamily="18" charset="0"/>
              </a:rPr>
              <a:t>: é um </a:t>
            </a:r>
            <a:r>
              <a:rPr lang="pt-BR">
                <a:solidFill>
                  <a:srgbClr val="0070C0"/>
                </a:solidFill>
                <a:latin typeface="Century" panose="02040604050505020304" pitchFamily="18" charset="0"/>
              </a:rPr>
              <a:t>modelo matemático </a:t>
            </a:r>
            <a:r>
              <a:rPr lang="pt-BR">
                <a:latin typeface="Century" panose="02040604050505020304" pitchFamily="18" charset="0"/>
              </a:rPr>
              <a:t>que se comporta </a:t>
            </a:r>
            <a:r>
              <a:rPr lang="pt-BR">
                <a:solidFill>
                  <a:srgbClr val="C00000"/>
                </a:solidFill>
                <a:latin typeface="Century" panose="02040604050505020304" pitchFamily="18" charset="0"/>
              </a:rPr>
              <a:t>aproximadamente</a:t>
            </a:r>
            <a:r>
              <a:rPr lang="pt-BR">
                <a:latin typeface="Century" panose="02040604050505020304" pitchFamily="18" charset="0"/>
              </a:rPr>
              <a:t> como um sistema elétrico real. É uma </a:t>
            </a:r>
            <a:r>
              <a:rPr lang="pt-BR" b="1">
                <a:solidFill>
                  <a:srgbClr val="C00000"/>
                </a:solidFill>
                <a:latin typeface="Century" panose="02040604050505020304" pitchFamily="18" charset="0"/>
              </a:rPr>
              <a:t>simplificação</a:t>
            </a:r>
            <a:r>
              <a:rPr lang="pt-BR">
                <a:latin typeface="Century" panose="02040604050505020304" pitchFamily="18" charset="0"/>
              </a:rPr>
              <a:t> da </a:t>
            </a:r>
            <a:r>
              <a:rPr lang="pt-BR" b="1">
                <a:latin typeface="Century" panose="02040604050505020304" pitchFamily="18" charset="0"/>
              </a:rPr>
              <a:t>teoria eletromagnética</a:t>
            </a:r>
            <a:r>
              <a:rPr lang="pt-BR">
                <a:latin typeface="Century" panose="02040604050505020304" pitchFamily="18" charset="0"/>
              </a:rPr>
              <a:t>.</a:t>
            </a:r>
          </a:p>
        </p:txBody>
      </p:sp>
      <p:pic>
        <p:nvPicPr>
          <p:cNvPr id="10" name="Picture 6" descr="https://i.pinimg.com/originals/ef/24/cc/ef24cc4b6f80517c98e50d07c23e1891.jpg">
            <a:extLst>
              <a:ext uri="{FF2B5EF4-FFF2-40B4-BE49-F238E27FC236}">
                <a16:creationId xmlns:a16="http://schemas.microsoft.com/office/drawing/2014/main" id="{6840790F-B236-ABC1-E831-C3281C4DA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10115" y="2686596"/>
            <a:ext cx="3935781" cy="258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28F163E-3FF5-16A8-EBB1-CD9CFB250E4E}"/>
              </a:ext>
            </a:extLst>
          </p:cNvPr>
          <p:cNvGrpSpPr/>
          <p:nvPr/>
        </p:nvGrpSpPr>
        <p:grpSpPr>
          <a:xfrm>
            <a:off x="6579412" y="2584012"/>
            <a:ext cx="4869882" cy="2597852"/>
            <a:chOff x="6786445" y="2385612"/>
            <a:chExt cx="4869882" cy="2597852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3323E46-AEED-8AE5-C731-83AE25F8D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86445" y="2385612"/>
              <a:ext cx="4869882" cy="2597852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E60973F-5B59-7671-C26F-B78DC792C96C}"/>
                </a:ext>
              </a:extLst>
            </p:cNvPr>
            <p:cNvSpPr/>
            <p:nvPr/>
          </p:nvSpPr>
          <p:spPr>
            <a:xfrm>
              <a:off x="8652933" y="3877733"/>
              <a:ext cx="423334" cy="88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A08A60A6-EE84-5AA8-FBE0-3D4923B1C916}"/>
                </a:ext>
              </a:extLst>
            </p:cNvPr>
            <p:cNvSpPr/>
            <p:nvPr/>
          </p:nvSpPr>
          <p:spPr>
            <a:xfrm>
              <a:off x="11053233" y="2637366"/>
              <a:ext cx="423334" cy="88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E194A9F-0B4F-4C47-E73C-987910A81089}"/>
                </a:ext>
              </a:extLst>
            </p:cNvPr>
            <p:cNvSpPr/>
            <p:nvPr/>
          </p:nvSpPr>
          <p:spPr>
            <a:xfrm>
              <a:off x="7615766" y="2385612"/>
              <a:ext cx="601133" cy="444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89707-BDCF-7BF0-3012-1CA6CD2C11EC}"/>
              </a:ext>
            </a:extLst>
          </p:cNvPr>
          <p:cNvSpPr txBox="1"/>
          <p:nvPr/>
        </p:nvSpPr>
        <p:spPr>
          <a:xfrm>
            <a:off x="508959" y="5486657"/>
            <a:ext cx="1137316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200"/>
              </a:spcBef>
            </a:pPr>
            <a:r>
              <a:rPr lang="pt-BR" altLang="pt-BR" sz="2400">
                <a:latin typeface="Century" panose="02040604050505020304" pitchFamily="18" charset="0"/>
              </a:rPr>
              <a:t>Instrumento básico para a compreensão do projeto e operação dos sistemas elétricos: “</a:t>
            </a:r>
            <a:r>
              <a:rPr lang="pt-BR" altLang="pt-BR" sz="2400">
                <a:solidFill>
                  <a:srgbClr val="0070C0"/>
                </a:solidFill>
                <a:latin typeface="Century" panose="02040604050505020304" pitchFamily="18" charset="0"/>
              </a:rPr>
              <a:t>bagagem intelectual básica do engenheiro eletricista</a:t>
            </a:r>
            <a:r>
              <a:rPr lang="pt-BR" altLang="pt-BR" sz="2400">
                <a:latin typeface="Century" panose="02040604050505020304" pitchFamily="18" charset="0"/>
              </a:rPr>
              <a:t>”.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D3A8515-77AA-ED16-C136-02A91AE43060}"/>
              </a:ext>
            </a:extLst>
          </p:cNvPr>
          <p:cNvSpPr/>
          <p:nvPr/>
        </p:nvSpPr>
        <p:spPr>
          <a:xfrm>
            <a:off x="288936" y="6436935"/>
            <a:ext cx="49569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Retiradas da internet, Google Imagens</a:t>
            </a:r>
          </a:p>
        </p:txBody>
      </p:sp>
    </p:spTree>
    <p:extLst>
      <p:ext uri="{BB962C8B-B14F-4D97-AF65-F5344CB8AC3E}">
        <p14:creationId xmlns:p14="http://schemas.microsoft.com/office/powerpoint/2010/main" val="9812668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958197" y="397562"/>
            <a:ext cx="9923924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/>
              <a:t>Quais as premissas da teoria de circuito elétrico?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B7F1AF-9BEF-2446-4EC0-B78E3E3EE9F3}"/>
              </a:ext>
            </a:extLst>
          </p:cNvPr>
          <p:cNvSpPr txBox="1"/>
          <p:nvPr/>
        </p:nvSpPr>
        <p:spPr>
          <a:xfrm>
            <a:off x="346188" y="1711632"/>
            <a:ext cx="1149962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08000" algn="just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2800" b="1">
                <a:solidFill>
                  <a:schemeClr val="tx1"/>
                </a:solidFill>
                <a:latin typeface="Century" panose="02040604050505020304" pitchFamily="18" charset="0"/>
              </a:rPr>
              <a:t>Premissas básicas </a:t>
            </a:r>
            <a:r>
              <a:rPr lang="pt-BR" sz="2800">
                <a:solidFill>
                  <a:schemeClr val="tx1"/>
                </a:solidFill>
                <a:latin typeface="Century" panose="02040604050505020304" pitchFamily="18" charset="0"/>
              </a:rPr>
              <a:t>necessárias para utilizar a teoria de circuitos, em vez da teoria eletromagnética:</a:t>
            </a:r>
          </a:p>
          <a:p>
            <a:pPr marL="601200" lvl="1" indent="-252000" algn="just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Efeitos elétricos acontecem </a:t>
            </a:r>
            <a:r>
              <a:rPr lang="pt-BR" sz="2400" b="1">
                <a:solidFill>
                  <a:srgbClr val="C00000"/>
                </a:solidFill>
                <a:latin typeface="Century" panose="02040604050505020304" pitchFamily="18" charset="0"/>
              </a:rPr>
              <a:t>instantaneamente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 em todo o sistema (</a:t>
            </a:r>
            <a:r>
              <a:rPr lang="pt-BR" sz="2400" b="1">
                <a:solidFill>
                  <a:schemeClr val="tx1"/>
                </a:solidFill>
                <a:latin typeface="Century" panose="02040604050505020304" pitchFamily="18" charset="0"/>
              </a:rPr>
              <a:t>parâmetros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pt-BR" sz="2400" b="1">
                <a:solidFill>
                  <a:schemeClr val="tx1"/>
                </a:solidFill>
                <a:latin typeface="Century" panose="02040604050505020304" pitchFamily="18" charset="0"/>
              </a:rPr>
              <a:t>concentrados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);</a:t>
            </a:r>
          </a:p>
          <a:p>
            <a:pPr marL="601200" lvl="1" indent="-252000" algn="just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A </a:t>
            </a:r>
            <a:r>
              <a:rPr lang="pt-BR" sz="2400">
                <a:solidFill>
                  <a:srgbClr val="0070C0"/>
                </a:solidFill>
                <a:latin typeface="Century" panose="02040604050505020304" pitchFamily="18" charset="0"/>
              </a:rPr>
              <a:t>carga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pt-BR" sz="2400">
                <a:solidFill>
                  <a:srgbClr val="0070C0"/>
                </a:solidFill>
                <a:latin typeface="Century" panose="02040604050505020304" pitchFamily="18" charset="0"/>
              </a:rPr>
              <a:t>líquida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 em cada componente do sistema é </a:t>
            </a:r>
            <a:r>
              <a:rPr lang="pt-BR" sz="2400">
                <a:solidFill>
                  <a:srgbClr val="0070C0"/>
                </a:solidFill>
                <a:latin typeface="Century" panose="02040604050505020304" pitchFamily="18" charset="0"/>
              </a:rPr>
              <a:t>zero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;</a:t>
            </a:r>
          </a:p>
          <a:p>
            <a:pPr marL="601200" lvl="1" indent="-252000" algn="just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Não há nenhum </a:t>
            </a:r>
            <a:r>
              <a:rPr lang="pt-BR" sz="2400">
                <a:solidFill>
                  <a:srgbClr val="C00000"/>
                </a:solidFill>
                <a:latin typeface="Century" panose="02040604050505020304" pitchFamily="18" charset="0"/>
              </a:rPr>
              <a:t>acoplamento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 magnético </a:t>
            </a:r>
            <a:r>
              <a:rPr lang="pt-BR" sz="2400">
                <a:solidFill>
                  <a:srgbClr val="C00000"/>
                </a:solidFill>
                <a:latin typeface="Century" panose="02040604050505020304" pitchFamily="18" charset="0"/>
              </a:rPr>
              <a:t>entre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pt-BR" sz="2400">
                <a:solidFill>
                  <a:srgbClr val="C00000"/>
                </a:solidFill>
                <a:latin typeface="Century" panose="02040604050505020304" pitchFamily="18" charset="0"/>
              </a:rPr>
              <a:t>os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pt-BR" sz="2400">
                <a:solidFill>
                  <a:srgbClr val="C00000"/>
                </a:solidFill>
                <a:latin typeface="Century" panose="02040604050505020304" pitchFamily="18" charset="0"/>
              </a:rPr>
              <a:t>componentes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 do sistema; </a:t>
            </a:r>
          </a:p>
          <a:p>
            <a:pPr indent="-108000" algn="just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20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</a:p>
          <a:p>
            <a:pPr indent="-108000" algn="just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É isso, </a:t>
            </a:r>
            <a:r>
              <a:rPr lang="pt-BR" sz="2400" u="sng">
                <a:solidFill>
                  <a:schemeClr val="tx1"/>
                </a:solidFill>
                <a:latin typeface="Century" panose="02040604050505020304" pitchFamily="18" charset="0"/>
              </a:rPr>
              <a:t>não há outras premissas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. A teoria de circuitos é capaz de representar e </a:t>
            </a:r>
            <a:r>
              <a:rPr lang="pt-BR" sz="2400">
                <a:solidFill>
                  <a:srgbClr val="C00000"/>
                </a:solidFill>
                <a:latin typeface="Century" panose="02040604050505020304" pitchFamily="18" charset="0"/>
              </a:rPr>
              <a:t>solucionar de forma simples 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(com </a:t>
            </a:r>
            <a:r>
              <a:rPr lang="pt-BR" sz="2400" b="1">
                <a:solidFill>
                  <a:schemeClr val="tx1"/>
                </a:solidFill>
                <a:latin typeface="Century" panose="02040604050505020304" pitchFamily="18" charset="0"/>
              </a:rPr>
              <a:t>precisão suficiente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) </a:t>
            </a:r>
            <a:r>
              <a:rPr lang="pt-BR" sz="2400">
                <a:solidFill>
                  <a:srgbClr val="0070C0"/>
                </a:solidFill>
                <a:latin typeface="Century" panose="02040604050505020304" pitchFamily="18" charset="0"/>
              </a:rPr>
              <a:t>problemas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 que seriam muito </a:t>
            </a:r>
            <a:r>
              <a:rPr lang="pt-BR" sz="2400">
                <a:solidFill>
                  <a:srgbClr val="0070C0"/>
                </a:solidFill>
                <a:latin typeface="Century" panose="02040604050505020304" pitchFamily="18" charset="0"/>
              </a:rPr>
              <a:t>complexos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 se abordados com a teoria eletromagnética. </a:t>
            </a:r>
          </a:p>
        </p:txBody>
      </p:sp>
    </p:spTree>
    <p:extLst>
      <p:ext uri="{BB962C8B-B14F-4D97-AF65-F5344CB8AC3E}">
        <p14:creationId xmlns:p14="http://schemas.microsoft.com/office/powerpoint/2010/main" val="3227646007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/>
              <a:t>Projeto de um Circuito Elétrico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395F653-2DE2-D447-826E-91497DB6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363162"/>
            <a:ext cx="4971223" cy="604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C4164CB4-2B96-2741-9289-D3D44AB01EB6}"/>
              </a:ext>
            </a:extLst>
          </p:cNvPr>
          <p:cNvSpPr/>
          <p:nvPr/>
        </p:nvSpPr>
        <p:spPr>
          <a:xfrm>
            <a:off x="5581291" y="1173187"/>
            <a:ext cx="6290905" cy="5390763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Em geral, o projeto de um </a:t>
            </a:r>
            <a:r>
              <a:rPr lang="pt-BR" sz="2400" b="1" i="1">
                <a:solidFill>
                  <a:srgbClr val="C00000"/>
                </a:solidFill>
                <a:latin typeface="Century" panose="02040604050505020304" pitchFamily="18" charset="0"/>
              </a:rPr>
              <a:t>circuito elétrico 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envolve as seguintes etapas: </a:t>
            </a:r>
            <a:endParaRPr lang="pt-BR" sz="220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349200" lvl="1" algn="just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00" b="1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</a:p>
          <a:p>
            <a:pPr marL="1263600" lvl="2" indent="-457200" algn="just">
              <a:spcAft>
                <a:spcPts val="1200"/>
              </a:spcAft>
              <a:buClr>
                <a:srgbClr val="860000"/>
              </a:buClr>
              <a:buSzPct val="60000"/>
              <a:buFont typeface="+mj-lt"/>
              <a:buAutoNum type="arabicPeriod"/>
            </a:pPr>
            <a:r>
              <a:rPr lang="pt-BR" sz="2200">
                <a:solidFill>
                  <a:schemeClr val="tx1"/>
                </a:solidFill>
                <a:latin typeface="Century" panose="02040604050505020304" pitchFamily="18" charset="0"/>
              </a:rPr>
              <a:t>Necessidade;</a:t>
            </a:r>
          </a:p>
          <a:p>
            <a:pPr marL="1263600" lvl="2" indent="-457200" algn="just">
              <a:spcAft>
                <a:spcPts val="1200"/>
              </a:spcAft>
              <a:buClr>
                <a:srgbClr val="860000"/>
              </a:buClr>
              <a:buSzPct val="60000"/>
              <a:buFont typeface="+mj-lt"/>
              <a:buAutoNum type="arabicPeriod"/>
            </a:pPr>
            <a:r>
              <a:rPr lang="pt-BR" sz="2200">
                <a:solidFill>
                  <a:schemeClr val="tx1"/>
                </a:solidFill>
                <a:latin typeface="Century" panose="02040604050505020304" pitchFamily="18" charset="0"/>
              </a:rPr>
              <a:t>Especificação de projeto;</a:t>
            </a:r>
          </a:p>
          <a:p>
            <a:pPr marL="1263600" lvl="2" indent="-457200" algn="just">
              <a:spcAft>
                <a:spcPts val="1200"/>
              </a:spcAft>
              <a:buClr>
                <a:srgbClr val="860000"/>
              </a:buClr>
              <a:buSzPct val="60000"/>
              <a:buFont typeface="+mj-lt"/>
              <a:buAutoNum type="arabicPeriod"/>
            </a:pPr>
            <a:r>
              <a:rPr lang="pt-BR" sz="2200">
                <a:solidFill>
                  <a:schemeClr val="tx1"/>
                </a:solidFill>
                <a:latin typeface="Century" panose="02040604050505020304" pitchFamily="18" charset="0"/>
              </a:rPr>
              <a:t>Conceito;</a:t>
            </a:r>
          </a:p>
          <a:p>
            <a:pPr marL="1263600" lvl="2" indent="-457200" algn="just">
              <a:spcAft>
                <a:spcPts val="1200"/>
              </a:spcAft>
              <a:buClr>
                <a:srgbClr val="860000"/>
              </a:buClr>
              <a:buSzPct val="60000"/>
              <a:buFont typeface="+mj-lt"/>
              <a:buAutoNum type="arabicPeriod"/>
            </a:pPr>
            <a:r>
              <a:rPr lang="pt-BR" sz="2200">
                <a:solidFill>
                  <a:schemeClr val="tx1"/>
                </a:solidFill>
                <a:latin typeface="Century" panose="02040604050505020304" pitchFamily="18" charset="0"/>
              </a:rPr>
              <a:t>Modelo de circuito;</a:t>
            </a:r>
          </a:p>
          <a:p>
            <a:pPr marL="1263600" lvl="2" indent="-457200" algn="just">
              <a:spcAft>
                <a:spcPts val="1200"/>
              </a:spcAft>
              <a:buClr>
                <a:srgbClr val="860000"/>
              </a:buClr>
              <a:buSzPct val="60000"/>
              <a:buFont typeface="+mj-lt"/>
              <a:buAutoNum type="arabicPeriod"/>
            </a:pPr>
            <a:r>
              <a:rPr lang="pt-BR" sz="2200">
                <a:solidFill>
                  <a:schemeClr val="tx1"/>
                </a:solidFill>
                <a:latin typeface="Century" panose="02040604050505020304" pitchFamily="18" charset="0"/>
              </a:rPr>
              <a:t>Protótipo físico.</a:t>
            </a:r>
          </a:p>
          <a:p>
            <a:pPr indent="-108000" algn="just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Observe que as etapas 4 e 5 permitem iterações recursivas de aprimoramento e refinamento. Essas etapas requerem o uso da </a:t>
            </a:r>
            <a:r>
              <a:rPr lang="pt-BR" sz="2400">
                <a:solidFill>
                  <a:srgbClr val="FF0000"/>
                </a:solidFill>
                <a:latin typeface="Century" panose="02040604050505020304" pitchFamily="18" charset="0"/>
              </a:rPr>
              <a:t>Análise de Circuitos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. 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A4EE37A-EE28-D23F-60CE-9A21E68B30C8}"/>
              </a:ext>
            </a:extLst>
          </p:cNvPr>
          <p:cNvSpPr/>
          <p:nvPr/>
        </p:nvSpPr>
        <p:spPr>
          <a:xfrm>
            <a:off x="288935" y="6436935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Livro: J. Nilsson, S. Riedel, Circuitos Elétricos, 10ª Ed. </a:t>
            </a:r>
          </a:p>
        </p:txBody>
      </p:sp>
    </p:spTree>
    <p:extLst>
      <p:ext uri="{BB962C8B-B14F-4D97-AF65-F5344CB8AC3E}">
        <p14:creationId xmlns:p14="http://schemas.microsoft.com/office/powerpoint/2010/main" val="1080941874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CAPÍTULO I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099235AE-6722-8EA0-8320-93CF1117949A}"/>
              </a:ext>
            </a:extLst>
          </p:cNvPr>
          <p:cNvSpPr/>
          <p:nvPr/>
        </p:nvSpPr>
        <p:spPr>
          <a:xfrm>
            <a:off x="489600" y="2848389"/>
            <a:ext cx="9489057" cy="3211704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320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O Sistema Internacional de Unidades</a:t>
            </a:r>
          </a:p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320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Análise de circuitos: uma visão geral</a:t>
            </a:r>
          </a:p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320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Tensão e corrente</a:t>
            </a:r>
          </a:p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320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O elemento básico ideal de circuito</a:t>
            </a:r>
          </a:p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320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Potência e energia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BD232E3-E630-72AF-0810-78C9DD388F69}"/>
              </a:ext>
            </a:extLst>
          </p:cNvPr>
          <p:cNvSpPr txBox="1">
            <a:spLocks/>
          </p:cNvSpPr>
          <p:nvPr/>
        </p:nvSpPr>
        <p:spPr>
          <a:xfrm>
            <a:off x="2738120" y="1046219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60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 DE CIRCUITOS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FF7F5F-8769-4692-D799-403719CBA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749" t="34206" r="4326" b="6831"/>
          <a:stretch/>
        </p:blipFill>
        <p:spPr bwMode="auto">
          <a:xfrm>
            <a:off x="8468808" y="2010358"/>
            <a:ext cx="3019697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535958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2213</TotalTime>
  <Words>1596</Words>
  <Application>Microsoft Office PowerPoint</Application>
  <PresentationFormat>Widescreen</PresentationFormat>
  <Paragraphs>199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3" baseType="lpstr">
      <vt:lpstr>Arial</vt:lpstr>
      <vt:lpstr>Arial Narrow</vt:lpstr>
      <vt:lpstr>Book Antiqua</vt:lpstr>
      <vt:lpstr>Calibri</vt:lpstr>
      <vt:lpstr>Calibri Light</vt:lpstr>
      <vt:lpstr>Cambria Math</vt:lpstr>
      <vt:lpstr>Century</vt:lpstr>
      <vt:lpstr>Courier New</vt:lpstr>
      <vt:lpstr>Garamond</vt:lpstr>
      <vt:lpstr>Georgia</vt:lpstr>
      <vt:lpstr>Times New Roman</vt:lpstr>
      <vt:lpstr>Wingdings</vt:lpstr>
      <vt:lpstr>Tema do Office</vt:lpstr>
      <vt:lpstr>INTRODUÇÃO À ANÁLISE DE CIRCUITOS GRANDEZAS ELÉTRICAS E ELEMENTOS BÁSICOS DE CIRCUITOS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 À ANÁLISE DE CIRCUITOS GRANDEZAS ELÉTRICAS E ELEMENTOS BÁSICOS DE CIRCUITOS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7: Estrutura do Sistema Nervoso</dc:title>
  <dc:creator>Glauber Zerbini Costal</dc:creator>
  <cp:lastModifiedBy>Carlos Caetano</cp:lastModifiedBy>
  <cp:revision>1</cp:revision>
  <cp:lastPrinted>2022-03-17T15:19:11Z</cp:lastPrinted>
  <dcterms:created xsi:type="dcterms:W3CDTF">2014-08-30T20:40:48Z</dcterms:created>
  <dcterms:modified xsi:type="dcterms:W3CDTF">2024-03-07T15:33:17Z</dcterms:modified>
</cp:coreProperties>
</file>