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handoutMasterIdLst>
    <p:handoutMasterId r:id="rId18"/>
  </p:handoutMasterIdLst>
  <p:sldIdLst>
    <p:sldId id="690" r:id="rId2"/>
    <p:sldId id="534" r:id="rId3"/>
    <p:sldId id="574" r:id="rId4"/>
    <p:sldId id="685" r:id="rId5"/>
    <p:sldId id="671" r:id="rId6"/>
    <p:sldId id="695" r:id="rId7"/>
    <p:sldId id="687" r:id="rId8"/>
    <p:sldId id="699" r:id="rId9"/>
    <p:sldId id="700" r:id="rId10"/>
    <p:sldId id="688" r:id="rId11"/>
    <p:sldId id="696" r:id="rId12"/>
    <p:sldId id="697" r:id="rId13"/>
    <p:sldId id="689" r:id="rId14"/>
    <p:sldId id="698" r:id="rId15"/>
    <p:sldId id="694" r:id="rId16"/>
  </p:sldIdLst>
  <p:sldSz cx="12192000" cy="6858000"/>
  <p:notesSz cx="10234613" cy="71040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cos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8F00"/>
    <a:srgbClr val="3F8DC1"/>
    <a:srgbClr val="DDD937"/>
    <a:srgbClr val="73FB79"/>
    <a:srgbClr val="AAAAAA"/>
    <a:srgbClr val="9437FF"/>
    <a:srgbClr val="76D6FF"/>
    <a:srgbClr val="FFC000"/>
    <a:srgbClr val="1B513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3236B7-4F74-40C5-BA5F-4FE79692406F}" v="5" dt="2023-06-29T14:54:34.345"/>
    <p1510:client id="{D596D50F-EDB8-ED42-AD11-99348D47E797}" v="4" dt="2023-06-29T11:56:06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5865"/>
  </p:normalViewPr>
  <p:slideViewPr>
    <p:cSldViewPr snapToGrid="0">
      <p:cViewPr>
        <p:scale>
          <a:sx n="78" d="100"/>
          <a:sy n="78" d="100"/>
        </p:scale>
        <p:origin x="1836" y="7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Caetano" userId="ba24568caaa58072" providerId="LiveId" clId="{D2364E88-36A4-48BB-BB19-D7BD495FE5C4}"/>
    <pc:docChg chg="undo custSel addSld delSld modSld sldOrd">
      <pc:chgData name="Carlos Caetano" userId="ba24568caaa58072" providerId="LiveId" clId="{D2364E88-36A4-48BB-BB19-D7BD495FE5C4}" dt="2023-06-15T15:29:51.053" v="2964" actId="207"/>
      <pc:docMkLst>
        <pc:docMk/>
      </pc:docMkLst>
      <pc:sldChg chg="add">
        <pc:chgData name="Carlos Caetano" userId="ba24568caaa58072" providerId="LiveId" clId="{D2364E88-36A4-48BB-BB19-D7BD495FE5C4}" dt="2023-06-14T20:50:21.264" v="1217"/>
        <pc:sldMkLst>
          <pc:docMk/>
          <pc:sldMk cId="2492941530" sldId="518"/>
        </pc:sldMkLst>
      </pc:sldChg>
      <pc:sldChg chg="add">
        <pc:chgData name="Carlos Caetano" userId="ba24568caaa58072" providerId="LiveId" clId="{D2364E88-36A4-48BB-BB19-D7BD495FE5C4}" dt="2023-06-14T20:50:21.264" v="1217"/>
        <pc:sldMkLst>
          <pc:docMk/>
          <pc:sldMk cId="2608561232" sldId="519"/>
        </pc:sldMkLst>
      </pc:sldChg>
      <pc:sldChg chg="add del">
        <pc:chgData name="Carlos Caetano" userId="ba24568caaa58072" providerId="LiveId" clId="{D2364E88-36A4-48BB-BB19-D7BD495FE5C4}" dt="2023-06-15T15:23:17.738" v="2754" actId="47"/>
        <pc:sldMkLst>
          <pc:docMk/>
          <pc:sldMk cId="1390981539" sldId="520"/>
        </pc:sldMkLst>
      </pc:sldChg>
      <pc:sldChg chg="addSp delSp modSp add del mod ord">
        <pc:chgData name="Carlos Caetano" userId="ba24568caaa58072" providerId="LiveId" clId="{D2364E88-36A4-48BB-BB19-D7BD495FE5C4}" dt="2023-06-15T15:01:41.798" v="1959" actId="47"/>
        <pc:sldMkLst>
          <pc:docMk/>
          <pc:sldMk cId="2550958149" sldId="521"/>
        </pc:sldMkLst>
        <pc:spChg chg="mod">
          <ac:chgData name="Carlos Caetano" userId="ba24568caaa58072" providerId="LiveId" clId="{D2364E88-36A4-48BB-BB19-D7BD495FE5C4}" dt="2023-06-15T14:39:20.227" v="1570"/>
          <ac:spMkLst>
            <pc:docMk/>
            <pc:sldMk cId="2550958149" sldId="521"/>
            <ac:spMk id="4" creationId="{D46195ED-B278-DC7B-A306-820AF7349B72}"/>
          </ac:spMkLst>
        </pc:spChg>
        <pc:spChg chg="mod">
          <ac:chgData name="Carlos Caetano" userId="ba24568caaa58072" providerId="LiveId" clId="{D2364E88-36A4-48BB-BB19-D7BD495FE5C4}" dt="2023-06-15T14:39:20.227" v="1570"/>
          <ac:spMkLst>
            <pc:docMk/>
            <pc:sldMk cId="2550958149" sldId="521"/>
            <ac:spMk id="6" creationId="{08B36EAD-936A-77C5-A76B-43F98B3B5AB9}"/>
          </ac:spMkLst>
        </pc:spChg>
        <pc:spChg chg="add del mod">
          <ac:chgData name="Carlos Caetano" userId="ba24568caaa58072" providerId="LiveId" clId="{D2364E88-36A4-48BB-BB19-D7BD495FE5C4}" dt="2023-06-15T14:50:36.411" v="1612"/>
          <ac:spMkLst>
            <pc:docMk/>
            <pc:sldMk cId="2550958149" sldId="521"/>
            <ac:spMk id="8" creationId="{0AC5738F-10C5-1F30-E02B-FC388EB5959C}"/>
          </ac:spMkLst>
        </pc:spChg>
        <pc:grpChg chg="add del mod">
          <ac:chgData name="Carlos Caetano" userId="ba24568caaa58072" providerId="LiveId" clId="{D2364E88-36A4-48BB-BB19-D7BD495FE5C4}" dt="2023-06-15T14:51:48.420" v="1635" actId="21"/>
          <ac:grpSpMkLst>
            <pc:docMk/>
            <pc:sldMk cId="2550958149" sldId="521"/>
            <ac:grpSpMk id="3" creationId="{7E420F97-7F8B-C6E9-F3BB-056A75499434}"/>
          </ac:grpSpMkLst>
        </pc:grpChg>
        <pc:picChg chg="mod">
          <ac:chgData name="Carlos Caetano" userId="ba24568caaa58072" providerId="LiveId" clId="{D2364E88-36A4-48BB-BB19-D7BD495FE5C4}" dt="2023-06-15T14:39:20.227" v="1570"/>
          <ac:picMkLst>
            <pc:docMk/>
            <pc:sldMk cId="2550958149" sldId="521"/>
            <ac:picMk id="5" creationId="{9F29C945-F683-87BE-1B72-EB73953D46D8}"/>
          </ac:picMkLst>
        </pc:picChg>
        <pc:cxnChg chg="mod">
          <ac:chgData name="Carlos Caetano" userId="ba24568caaa58072" providerId="LiveId" clId="{D2364E88-36A4-48BB-BB19-D7BD495FE5C4}" dt="2023-06-15T14:51:48.420" v="1635" actId="21"/>
          <ac:cxnSpMkLst>
            <pc:docMk/>
            <pc:sldMk cId="2550958149" sldId="521"/>
            <ac:cxnSpMk id="7" creationId="{33E32687-BDA6-16C1-8009-BBA60ED1E50B}"/>
          </ac:cxnSpMkLst>
        </pc:cxnChg>
      </pc:sldChg>
      <pc:sldChg chg="addSp modSp mod">
        <pc:chgData name="Carlos Caetano" userId="ba24568caaa58072" providerId="LiveId" clId="{D2364E88-36A4-48BB-BB19-D7BD495FE5C4}" dt="2023-06-13T17:37:18.011" v="456" actId="113"/>
        <pc:sldMkLst>
          <pc:docMk/>
          <pc:sldMk cId="3924408493" sldId="534"/>
        </pc:sldMkLst>
        <pc:spChg chg="add mod">
          <ac:chgData name="Carlos Caetano" userId="ba24568caaa58072" providerId="LiveId" clId="{D2364E88-36A4-48BB-BB19-D7BD495FE5C4}" dt="2023-06-13T17:36:13.776" v="450" actId="113"/>
          <ac:spMkLst>
            <pc:docMk/>
            <pc:sldMk cId="3924408493" sldId="534"/>
            <ac:spMk id="2" creationId="{4FE03AE2-BD48-5BF1-F5B2-D4AC2BB15C08}"/>
          </ac:spMkLst>
        </pc:spChg>
        <pc:spChg chg="mod">
          <ac:chgData name="Carlos Caetano" userId="ba24568caaa58072" providerId="LiveId" clId="{D2364E88-36A4-48BB-BB19-D7BD495FE5C4}" dt="2023-06-13T17:36:35.131" v="453" actId="113"/>
          <ac:spMkLst>
            <pc:docMk/>
            <pc:sldMk cId="3924408493" sldId="534"/>
            <ac:spMk id="9" creationId="{00000000-0000-0000-0000-000000000000}"/>
          </ac:spMkLst>
        </pc:spChg>
        <pc:spChg chg="mod">
          <ac:chgData name="Carlos Caetano" userId="ba24568caaa58072" providerId="LiveId" clId="{D2364E88-36A4-48BB-BB19-D7BD495FE5C4}" dt="2023-06-13T17:37:18.011" v="456" actId="113"/>
          <ac:spMkLst>
            <pc:docMk/>
            <pc:sldMk cId="3924408493" sldId="534"/>
            <ac:spMk id="15" creationId="{00000000-0000-0000-0000-000000000000}"/>
          </ac:spMkLst>
        </pc:spChg>
      </pc:sldChg>
      <pc:sldChg chg="addSp delSp modSp mod">
        <pc:chgData name="Carlos Caetano" userId="ba24568caaa58072" providerId="LiveId" clId="{D2364E88-36A4-48BB-BB19-D7BD495FE5C4}" dt="2023-06-13T18:18:51.039" v="473" actId="108"/>
        <pc:sldMkLst>
          <pc:docMk/>
          <pc:sldMk cId="3510790809" sldId="574"/>
        </pc:sldMkLst>
        <pc:spChg chg="mod">
          <ac:chgData name="Carlos Caetano" userId="ba24568caaa58072" providerId="LiveId" clId="{D2364E88-36A4-48BB-BB19-D7BD495FE5C4}" dt="2023-06-13T18:18:51.039" v="473" actId="108"/>
          <ac:spMkLst>
            <pc:docMk/>
            <pc:sldMk cId="3510790809" sldId="574"/>
            <ac:spMk id="2" creationId="{099235AE-6722-8EA0-8320-93CF1117949A}"/>
          </ac:spMkLst>
        </pc:spChg>
        <pc:spChg chg="mod">
          <ac:chgData name="Carlos Caetano" userId="ba24568caaa58072" providerId="LiveId" clId="{D2364E88-36A4-48BB-BB19-D7BD495FE5C4}" dt="2023-06-13T17:13:43.202" v="367" actId="20577"/>
          <ac:spMkLst>
            <pc:docMk/>
            <pc:sldMk cId="3510790809" sldId="574"/>
            <ac:spMk id="3" creationId="{6BD232E3-E630-72AF-0810-78C9DD388F69}"/>
          </ac:spMkLst>
        </pc:spChg>
        <pc:spChg chg="add del mod">
          <ac:chgData name="Carlos Caetano" userId="ba24568caaa58072" providerId="LiveId" clId="{D2364E88-36A4-48BB-BB19-D7BD495FE5C4}" dt="2023-06-13T18:18:18.613" v="469" actId="478"/>
          <ac:spMkLst>
            <pc:docMk/>
            <pc:sldMk cId="3510790809" sldId="574"/>
            <ac:spMk id="5" creationId="{75BA2473-B764-AF91-617A-6359AEAE98CD}"/>
          </ac:spMkLst>
        </pc:spChg>
        <pc:spChg chg="mod">
          <ac:chgData name="Carlos Caetano" userId="ba24568caaa58072" providerId="LiveId" clId="{D2364E88-36A4-48BB-BB19-D7BD495FE5C4}" dt="2023-06-13T17:13:32.514" v="341" actId="20577"/>
          <ac:spMkLst>
            <pc:docMk/>
            <pc:sldMk cId="3510790809" sldId="574"/>
            <ac:spMk id="8" creationId="{00000000-0000-0000-0000-000000000000}"/>
          </ac:spMkLst>
        </pc:spChg>
      </pc:sldChg>
      <pc:sldChg chg="modSp mod">
        <pc:chgData name="Carlos Caetano" userId="ba24568caaa58072" providerId="LiveId" clId="{D2364E88-36A4-48BB-BB19-D7BD495FE5C4}" dt="2023-06-13T16:56:34.655" v="143" actId="20577"/>
        <pc:sldMkLst>
          <pc:docMk/>
          <pc:sldMk cId="927810259" sldId="643"/>
        </pc:sldMkLst>
        <pc:spChg chg="mod">
          <ac:chgData name="Carlos Caetano" userId="ba24568caaa58072" providerId="LiveId" clId="{D2364E88-36A4-48BB-BB19-D7BD495FE5C4}" dt="2023-06-13T16:56:34.655" v="143" actId="20577"/>
          <ac:spMkLst>
            <pc:docMk/>
            <pc:sldMk cId="927810259" sldId="643"/>
            <ac:spMk id="2" creationId="{00000000-0000-0000-0000-000000000000}"/>
          </ac:spMkLst>
        </pc:spChg>
        <pc:spChg chg="mod">
          <ac:chgData name="Carlos Caetano" userId="ba24568caaa58072" providerId="LiveId" clId="{D2364E88-36A4-48BB-BB19-D7BD495FE5C4}" dt="2023-06-13T15:02:57.716" v="1" actId="20577"/>
          <ac:spMkLst>
            <pc:docMk/>
            <pc:sldMk cId="927810259" sldId="643"/>
            <ac:spMk id="5" creationId="{00000000-0000-0000-0000-000000000000}"/>
          </ac:spMkLst>
        </pc:spChg>
      </pc:sldChg>
      <pc:sldChg chg="delSp modSp mod delAnim">
        <pc:chgData name="Carlos Caetano" userId="ba24568caaa58072" providerId="LiveId" clId="{D2364E88-36A4-48BB-BB19-D7BD495FE5C4}" dt="2023-06-13T19:19:25.229" v="589" actId="6549"/>
        <pc:sldMkLst>
          <pc:docMk/>
          <pc:sldMk cId="673700462" sldId="647"/>
        </pc:sldMkLst>
        <pc:spChg chg="mod">
          <ac:chgData name="Carlos Caetano" userId="ba24568caaa58072" providerId="LiveId" clId="{D2364E88-36A4-48BB-BB19-D7BD495FE5C4}" dt="2023-06-13T19:19:25.229" v="589" actId="6549"/>
          <ac:spMkLst>
            <pc:docMk/>
            <pc:sldMk cId="673700462" sldId="647"/>
            <ac:spMk id="2" creationId="{F12E2FF2-4824-089C-54CC-0A08422601AD}"/>
          </ac:spMkLst>
        </pc:spChg>
        <pc:spChg chg="mod">
          <ac:chgData name="Carlos Caetano" userId="ba24568caaa58072" providerId="LiveId" clId="{D2364E88-36A4-48BB-BB19-D7BD495FE5C4}" dt="2023-06-13T18:21:38.661" v="509" actId="20577"/>
          <ac:spMkLst>
            <pc:docMk/>
            <pc:sldMk cId="673700462" sldId="647"/>
            <ac:spMk id="5" creationId="{00000000-0000-0000-0000-000000000000}"/>
          </ac:spMkLst>
        </pc:spChg>
        <pc:spChg chg="del">
          <ac:chgData name="Carlos Caetano" userId="ba24568caaa58072" providerId="LiveId" clId="{D2364E88-36A4-48BB-BB19-D7BD495FE5C4}" dt="2023-06-13T18:22:44.302" v="512" actId="478"/>
          <ac:spMkLst>
            <pc:docMk/>
            <pc:sldMk cId="673700462" sldId="647"/>
            <ac:spMk id="10" creationId="{45BCAC37-B71D-8147-07E9-B72FB3762E0E}"/>
          </ac:spMkLst>
        </pc:spChg>
        <pc:spChg chg="mod">
          <ac:chgData name="Carlos Caetano" userId="ba24568caaa58072" providerId="LiveId" clId="{D2364E88-36A4-48BB-BB19-D7BD495FE5C4}" dt="2023-06-13T18:21:30.665" v="499" actId="20577"/>
          <ac:spMkLst>
            <pc:docMk/>
            <pc:sldMk cId="673700462" sldId="647"/>
            <ac:spMk id="11" creationId="{620EB427-CA54-8B58-0043-E78B33F3DEA7}"/>
          </ac:spMkLst>
        </pc:spChg>
        <pc:spChg chg="del">
          <ac:chgData name="Carlos Caetano" userId="ba24568caaa58072" providerId="LiveId" clId="{D2364E88-36A4-48BB-BB19-D7BD495FE5C4}" dt="2023-06-13T18:22:44.302" v="512" actId="478"/>
          <ac:spMkLst>
            <pc:docMk/>
            <pc:sldMk cId="673700462" sldId="647"/>
            <ac:spMk id="25" creationId="{A0938A76-22D3-8412-5E3E-63259F4A36E0}"/>
          </ac:spMkLst>
        </pc:spChg>
        <pc:spChg chg="del">
          <ac:chgData name="Carlos Caetano" userId="ba24568caaa58072" providerId="LiveId" clId="{D2364E88-36A4-48BB-BB19-D7BD495FE5C4}" dt="2023-06-13T18:22:44.302" v="512" actId="478"/>
          <ac:spMkLst>
            <pc:docMk/>
            <pc:sldMk cId="673700462" sldId="647"/>
            <ac:spMk id="26" creationId="{D67517E7-9373-D21D-1476-FE7228F8D26A}"/>
          </ac:spMkLst>
        </pc:spChg>
        <pc:spChg chg="del">
          <ac:chgData name="Carlos Caetano" userId="ba24568caaa58072" providerId="LiveId" clId="{D2364E88-36A4-48BB-BB19-D7BD495FE5C4}" dt="2023-06-13T18:22:44.302" v="512" actId="478"/>
          <ac:spMkLst>
            <pc:docMk/>
            <pc:sldMk cId="673700462" sldId="647"/>
            <ac:spMk id="31" creationId="{312ED96D-FC74-3E9C-6213-C735B82BB161}"/>
          </ac:spMkLst>
        </pc:spChg>
        <pc:spChg chg="del">
          <ac:chgData name="Carlos Caetano" userId="ba24568caaa58072" providerId="LiveId" clId="{D2364E88-36A4-48BB-BB19-D7BD495FE5C4}" dt="2023-06-13T18:22:44.302" v="512" actId="478"/>
          <ac:spMkLst>
            <pc:docMk/>
            <pc:sldMk cId="673700462" sldId="647"/>
            <ac:spMk id="48" creationId="{FC60C0BB-D60D-391A-A926-A3AFFD729DD1}"/>
          </ac:spMkLst>
        </pc:spChg>
        <pc:spChg chg="mod">
          <ac:chgData name="Carlos Caetano" userId="ba24568caaa58072" providerId="LiveId" clId="{D2364E88-36A4-48BB-BB19-D7BD495FE5C4}" dt="2023-06-13T19:16:48.863" v="522" actId="1076"/>
          <ac:spMkLst>
            <pc:docMk/>
            <pc:sldMk cId="673700462" sldId="647"/>
            <ac:spMk id="58" creationId="{87824EC2-5F23-2698-AB36-680A7D272B2F}"/>
          </ac:spMkLst>
        </pc:spChg>
        <pc:picChg chg="del">
          <ac:chgData name="Carlos Caetano" userId="ba24568caaa58072" providerId="LiveId" clId="{D2364E88-36A4-48BB-BB19-D7BD495FE5C4}" dt="2023-06-13T18:21:43.567" v="510" actId="478"/>
          <ac:picMkLst>
            <pc:docMk/>
            <pc:sldMk cId="673700462" sldId="647"/>
            <ac:picMk id="4" creationId="{6991BF9A-CEDE-564B-0B9E-0D3EB5630AD4}"/>
          </ac:picMkLst>
        </pc:picChg>
        <pc:picChg chg="del">
          <ac:chgData name="Carlos Caetano" userId="ba24568caaa58072" providerId="LiveId" clId="{D2364E88-36A4-48BB-BB19-D7BD495FE5C4}" dt="2023-06-13T18:21:44.229" v="511" actId="478"/>
          <ac:picMkLst>
            <pc:docMk/>
            <pc:sldMk cId="673700462" sldId="647"/>
            <ac:picMk id="8" creationId="{9321A049-C1CD-08A5-BF91-D43B2DFE7D40}"/>
          </ac:picMkLst>
        </pc:picChg>
      </pc:sldChg>
      <pc:sldChg chg="addSp delSp modSp add mod delAnim">
        <pc:chgData name="Carlos Caetano" userId="ba24568caaa58072" providerId="LiveId" clId="{D2364E88-36A4-48BB-BB19-D7BD495FE5C4}" dt="2023-06-14T13:28:10.556" v="598" actId="478"/>
        <pc:sldMkLst>
          <pc:docMk/>
          <pc:sldMk cId="2040117569" sldId="671"/>
        </pc:sldMkLst>
        <pc:spChg chg="del">
          <ac:chgData name="Carlos Caetano" userId="ba24568caaa58072" providerId="LiveId" clId="{D2364E88-36A4-48BB-BB19-D7BD495FE5C4}" dt="2023-06-13T18:27:13.657" v="519" actId="478"/>
          <ac:spMkLst>
            <pc:docMk/>
            <pc:sldMk cId="2040117569" sldId="671"/>
            <ac:spMk id="2" creationId="{F12E2FF2-4824-089C-54CC-0A08422601AD}"/>
          </ac:spMkLst>
        </pc:spChg>
        <pc:spChg chg="del">
          <ac:chgData name="Carlos Caetano" userId="ba24568caaa58072" providerId="LiveId" clId="{D2364E88-36A4-48BB-BB19-D7BD495FE5C4}" dt="2023-06-13T18:27:11.513" v="518" actId="478"/>
          <ac:spMkLst>
            <pc:docMk/>
            <pc:sldMk cId="2040117569" sldId="671"/>
            <ac:spMk id="58" creationId="{87824EC2-5F23-2698-AB36-680A7D272B2F}"/>
          </ac:spMkLst>
        </pc:spChg>
        <pc:picChg chg="add del mod">
          <ac:chgData name="Carlos Caetano" userId="ba24568caaa58072" providerId="LiveId" clId="{D2364E88-36A4-48BB-BB19-D7BD495FE5C4}" dt="2023-06-14T13:28:10.556" v="598" actId="478"/>
          <ac:picMkLst>
            <pc:docMk/>
            <pc:sldMk cId="2040117569" sldId="671"/>
            <ac:picMk id="1026" creationId="{03016515-286F-C40F-091B-9BA1389657F9}"/>
          </ac:picMkLst>
        </pc:picChg>
        <pc:picChg chg="add mod">
          <ac:chgData name="Carlos Caetano" userId="ba24568caaa58072" providerId="LiveId" clId="{D2364E88-36A4-48BB-BB19-D7BD495FE5C4}" dt="2023-06-13T18:27:19.636" v="520" actId="1076"/>
          <ac:picMkLst>
            <pc:docMk/>
            <pc:sldMk cId="2040117569" sldId="671"/>
            <ac:picMk id="1026" creationId="{A06735A1-0655-119D-B54F-97B8088806E0}"/>
          </ac:picMkLst>
        </pc:picChg>
      </pc:sldChg>
      <pc:sldChg chg="addSp modSp mod">
        <pc:chgData name="Carlos Caetano" userId="ba24568caaa58072" providerId="LiveId" clId="{D2364E88-36A4-48BB-BB19-D7BD495FE5C4}" dt="2023-06-15T15:29:51.053" v="2964" actId="207"/>
        <pc:sldMkLst>
          <pc:docMk/>
          <pc:sldMk cId="2795860187" sldId="675"/>
        </pc:sldMkLst>
        <pc:spChg chg="add mod">
          <ac:chgData name="Carlos Caetano" userId="ba24568caaa58072" providerId="LiveId" clId="{D2364E88-36A4-48BB-BB19-D7BD495FE5C4}" dt="2023-06-15T15:29:51.053" v="2964" actId="207"/>
          <ac:spMkLst>
            <pc:docMk/>
            <pc:sldMk cId="2795860187" sldId="675"/>
            <ac:spMk id="2" creationId="{5DEA0E5E-B03F-52BC-AE38-F16CEBB29E4F}"/>
          </ac:spMkLst>
        </pc:spChg>
      </pc:sldChg>
      <pc:sldChg chg="addSp delSp modSp add mod modAnim">
        <pc:chgData name="Carlos Caetano" userId="ba24568caaa58072" providerId="LiveId" clId="{D2364E88-36A4-48BB-BB19-D7BD495FE5C4}" dt="2023-06-14T18:03:15.016" v="1173" actId="1037"/>
        <pc:sldMkLst>
          <pc:docMk/>
          <pc:sldMk cId="2526963044" sldId="676"/>
        </pc:sldMkLst>
        <pc:spChg chg="mod">
          <ac:chgData name="Carlos Caetano" userId="ba24568caaa58072" providerId="LiveId" clId="{D2364E88-36A4-48BB-BB19-D7BD495FE5C4}" dt="2023-06-14T17:01:41.445" v="891" actId="207"/>
          <ac:spMkLst>
            <pc:docMk/>
            <pc:sldMk cId="2526963044" sldId="676"/>
            <ac:spMk id="2" creationId="{5DEA0E5E-B03F-52BC-AE38-F16CEBB29E4F}"/>
          </ac:spMkLst>
        </pc:spChg>
        <pc:spChg chg="add del">
          <ac:chgData name="Carlos Caetano" userId="ba24568caaa58072" providerId="LiveId" clId="{D2364E88-36A4-48BB-BB19-D7BD495FE5C4}" dt="2023-06-14T16:49:14.107" v="799" actId="478"/>
          <ac:spMkLst>
            <pc:docMk/>
            <pc:sldMk cId="2526963044" sldId="676"/>
            <ac:spMk id="7" creationId="{C5FCABBE-21BF-3E20-5D8C-727889D783E1}"/>
          </ac:spMkLst>
        </pc:spChg>
        <pc:spChg chg="add mod">
          <ac:chgData name="Carlos Caetano" userId="ba24568caaa58072" providerId="LiveId" clId="{D2364E88-36A4-48BB-BB19-D7BD495FE5C4}" dt="2023-06-14T18:03:15.016" v="1173" actId="1037"/>
          <ac:spMkLst>
            <pc:docMk/>
            <pc:sldMk cId="2526963044" sldId="676"/>
            <ac:spMk id="8" creationId="{BAD1E48F-92B0-D635-5A60-C8936E8DC8B9}"/>
          </ac:spMkLst>
        </pc:spChg>
        <pc:spChg chg="add mod">
          <ac:chgData name="Carlos Caetano" userId="ba24568caaa58072" providerId="LiveId" clId="{D2364E88-36A4-48BB-BB19-D7BD495FE5C4}" dt="2023-06-14T18:03:15.016" v="1173" actId="1037"/>
          <ac:spMkLst>
            <pc:docMk/>
            <pc:sldMk cId="2526963044" sldId="676"/>
            <ac:spMk id="9" creationId="{A68A1BE1-88BE-2D43-87F1-306588C8BA19}"/>
          </ac:spMkLst>
        </pc:spChg>
        <pc:spChg chg="add mod">
          <ac:chgData name="Carlos Caetano" userId="ba24568caaa58072" providerId="LiveId" clId="{D2364E88-36A4-48BB-BB19-D7BD495FE5C4}" dt="2023-06-14T18:03:15.016" v="1173" actId="1037"/>
          <ac:spMkLst>
            <pc:docMk/>
            <pc:sldMk cId="2526963044" sldId="676"/>
            <ac:spMk id="10" creationId="{63DB8125-5545-CAB2-DBDD-D44D09A54E66}"/>
          </ac:spMkLst>
        </pc:spChg>
        <pc:spChg chg="add mod">
          <ac:chgData name="Carlos Caetano" userId="ba24568caaa58072" providerId="LiveId" clId="{D2364E88-36A4-48BB-BB19-D7BD495FE5C4}" dt="2023-06-14T18:03:15.016" v="1173" actId="1037"/>
          <ac:spMkLst>
            <pc:docMk/>
            <pc:sldMk cId="2526963044" sldId="676"/>
            <ac:spMk id="13" creationId="{FD49807A-9E83-5158-D0C5-4612CA119A39}"/>
          </ac:spMkLst>
        </pc:spChg>
        <pc:grpChg chg="add mod">
          <ac:chgData name="Carlos Caetano" userId="ba24568caaa58072" providerId="LiveId" clId="{D2364E88-36A4-48BB-BB19-D7BD495FE5C4}" dt="2023-06-14T18:03:15.016" v="1173" actId="1037"/>
          <ac:grpSpMkLst>
            <pc:docMk/>
            <pc:sldMk cId="2526963044" sldId="676"/>
            <ac:grpSpMk id="14" creationId="{E0F7EEBA-8B51-802F-61F9-0C296F2BBA8B}"/>
          </ac:grpSpMkLst>
        </pc:grpChg>
        <pc:picChg chg="mod">
          <ac:chgData name="Carlos Caetano" userId="ba24568caaa58072" providerId="LiveId" clId="{D2364E88-36A4-48BB-BB19-D7BD495FE5C4}" dt="2023-06-14T16:51:49.492" v="841" actId="1076"/>
          <ac:picMkLst>
            <pc:docMk/>
            <pc:sldMk cId="2526963044" sldId="676"/>
            <ac:picMk id="4" creationId="{D22FEFEC-CFBD-A973-3BD9-09426F594CBD}"/>
          </ac:picMkLst>
        </pc:picChg>
        <pc:picChg chg="mod">
          <ac:chgData name="Carlos Caetano" userId="ba24568caaa58072" providerId="LiveId" clId="{D2364E88-36A4-48BB-BB19-D7BD495FE5C4}" dt="2023-06-14T16:50:40.889" v="823" actId="1076"/>
          <ac:picMkLst>
            <pc:docMk/>
            <pc:sldMk cId="2526963044" sldId="676"/>
            <ac:picMk id="17" creationId="{E4D139CC-08DE-768F-BA82-484210372566}"/>
          </ac:picMkLst>
        </pc:picChg>
      </pc:sldChg>
      <pc:sldChg chg="addSp delSp modSp add mod modAnim">
        <pc:chgData name="Carlos Caetano" userId="ba24568caaa58072" providerId="LiveId" clId="{D2364E88-36A4-48BB-BB19-D7BD495FE5C4}" dt="2023-06-14T22:08:54.379" v="1568" actId="207"/>
        <pc:sldMkLst>
          <pc:docMk/>
          <pc:sldMk cId="2759917764" sldId="677"/>
        </pc:sldMkLst>
        <pc:spChg chg="del">
          <ac:chgData name="Carlos Caetano" userId="ba24568caaa58072" providerId="LiveId" clId="{D2364E88-36A4-48BB-BB19-D7BD495FE5C4}" dt="2023-06-14T17:38:50.093" v="1007" actId="478"/>
          <ac:spMkLst>
            <pc:docMk/>
            <pc:sldMk cId="2759917764" sldId="677"/>
            <ac:spMk id="2" creationId="{5DEA0E5E-B03F-52BC-AE38-F16CEBB29E4F}"/>
          </ac:spMkLst>
        </pc:spChg>
        <pc:spChg chg="add del mod">
          <ac:chgData name="Carlos Caetano" userId="ba24568caaa58072" providerId="LiveId" clId="{D2364E88-36A4-48BB-BB19-D7BD495FE5C4}" dt="2023-06-14T18:04:14.022" v="1176" actId="478"/>
          <ac:spMkLst>
            <pc:docMk/>
            <pc:sldMk cId="2759917764" sldId="677"/>
            <ac:spMk id="3" creationId="{1A43A1E4-9DF6-116F-9866-1ABF5F70CA05}"/>
          </ac:spMkLst>
        </pc:spChg>
        <pc:spChg chg="mod">
          <ac:chgData name="Carlos Caetano" userId="ba24568caaa58072" providerId="LiveId" clId="{D2364E88-36A4-48BB-BB19-D7BD495FE5C4}" dt="2023-06-14T18:07:43.064" v="1197" actId="20577"/>
          <ac:spMkLst>
            <pc:docMk/>
            <pc:sldMk cId="2759917764" sldId="677"/>
            <ac:spMk id="5" creationId="{00000000-0000-0000-0000-000000000000}"/>
          </ac:spMkLst>
        </pc:spChg>
        <pc:spChg chg="add mod">
          <ac:chgData name="Carlos Caetano" userId="ba24568caaa58072" providerId="LiveId" clId="{D2364E88-36A4-48BB-BB19-D7BD495FE5C4}" dt="2023-06-14T22:08:54.379" v="1568" actId="207"/>
          <ac:spMkLst>
            <pc:docMk/>
            <pc:sldMk cId="2759917764" sldId="677"/>
            <ac:spMk id="7" creationId="{68B43314-CDE5-4734-998F-67C1F31C4B16}"/>
          </ac:spMkLst>
        </pc:spChg>
        <pc:spChg chg="add del mod">
          <ac:chgData name="Carlos Caetano" userId="ba24568caaa58072" providerId="LiveId" clId="{D2364E88-36A4-48BB-BB19-D7BD495FE5C4}" dt="2023-06-14T17:42:43.936" v="1096" actId="478"/>
          <ac:spMkLst>
            <pc:docMk/>
            <pc:sldMk cId="2759917764" sldId="677"/>
            <ac:spMk id="15" creationId="{21A5CB52-B369-8025-D42C-88292C2B6444}"/>
          </ac:spMkLst>
        </pc:spChg>
        <pc:spChg chg="add del mod">
          <ac:chgData name="Carlos Caetano" userId="ba24568caaa58072" providerId="LiveId" clId="{D2364E88-36A4-48BB-BB19-D7BD495FE5C4}" dt="2023-06-14T21:09:29.354" v="1276" actId="478"/>
          <ac:spMkLst>
            <pc:docMk/>
            <pc:sldMk cId="2759917764" sldId="677"/>
            <ac:spMk id="19" creationId="{6797AE99-FEFA-8EC7-1F48-FB1D44598A38}"/>
          </ac:spMkLst>
        </pc:spChg>
        <pc:spChg chg="add mod">
          <ac:chgData name="Carlos Caetano" userId="ba24568caaa58072" providerId="LiveId" clId="{D2364E88-36A4-48BB-BB19-D7BD495FE5C4}" dt="2023-06-14T22:07:59.011" v="1497" actId="1076"/>
          <ac:spMkLst>
            <pc:docMk/>
            <pc:sldMk cId="2759917764" sldId="677"/>
            <ac:spMk id="20" creationId="{9FD15CEA-C062-3079-5211-1162138944E0}"/>
          </ac:spMkLst>
        </pc:spChg>
        <pc:spChg chg="mod">
          <ac:chgData name="Carlos Caetano" userId="ba24568caaa58072" providerId="LiveId" clId="{D2364E88-36A4-48BB-BB19-D7BD495FE5C4}" dt="2023-06-14T17:51:50.555" v="1149" actId="20577"/>
          <ac:spMkLst>
            <pc:docMk/>
            <pc:sldMk cId="2759917764" sldId="677"/>
            <ac:spMk id="21" creationId="{19D9A386-1AFF-9769-CAFB-E40C8629B5A0}"/>
          </ac:spMkLst>
        </pc:spChg>
        <pc:grpChg chg="del">
          <ac:chgData name="Carlos Caetano" userId="ba24568caaa58072" providerId="LiveId" clId="{D2364E88-36A4-48BB-BB19-D7BD495FE5C4}" dt="2023-06-14T17:38:52.483" v="1008" actId="478"/>
          <ac:grpSpMkLst>
            <pc:docMk/>
            <pc:sldMk cId="2759917764" sldId="677"/>
            <ac:grpSpMk id="14" creationId="{E0F7EEBA-8B51-802F-61F9-0C296F2BBA8B}"/>
          </ac:grpSpMkLst>
        </pc:grpChg>
        <pc:picChg chg="del mod">
          <ac:chgData name="Carlos Caetano" userId="ba24568caaa58072" providerId="LiveId" clId="{D2364E88-36A4-48BB-BB19-D7BD495FE5C4}" dt="2023-06-14T18:04:15.162" v="1177" actId="478"/>
          <ac:picMkLst>
            <pc:docMk/>
            <pc:sldMk cId="2759917764" sldId="677"/>
            <ac:picMk id="4" creationId="{D22FEFEC-CFBD-A973-3BD9-09426F594CBD}"/>
          </ac:picMkLst>
        </pc:picChg>
        <pc:picChg chg="add del mod">
          <ac:chgData name="Carlos Caetano" userId="ba24568caaa58072" providerId="LiveId" clId="{D2364E88-36A4-48BB-BB19-D7BD495FE5C4}" dt="2023-06-14T18:07:27.259" v="1178" actId="478"/>
          <ac:picMkLst>
            <pc:docMk/>
            <pc:sldMk cId="2759917764" sldId="677"/>
            <ac:picMk id="16" creationId="{E435B153-1615-3C71-329B-0F5267E41C3D}"/>
          </ac:picMkLst>
        </pc:picChg>
        <pc:picChg chg="del">
          <ac:chgData name="Carlos Caetano" userId="ba24568caaa58072" providerId="LiveId" clId="{D2364E88-36A4-48BB-BB19-D7BD495FE5C4}" dt="2023-06-14T17:35:26.609" v="940" actId="478"/>
          <ac:picMkLst>
            <pc:docMk/>
            <pc:sldMk cId="2759917764" sldId="677"/>
            <ac:picMk id="17" creationId="{E4D139CC-08DE-768F-BA82-484210372566}"/>
          </ac:picMkLst>
        </pc:picChg>
      </pc:sldChg>
      <pc:sldChg chg="modSp add mod ord modAnim">
        <pc:chgData name="Carlos Caetano" userId="ba24568caaa58072" providerId="LiveId" clId="{D2364E88-36A4-48BB-BB19-D7BD495FE5C4}" dt="2023-06-14T18:08:35.876" v="1211" actId="20577"/>
        <pc:sldMkLst>
          <pc:docMk/>
          <pc:sldMk cId="4132998602" sldId="678"/>
        </pc:sldMkLst>
        <pc:spChg chg="mod">
          <ac:chgData name="Carlos Caetano" userId="ba24568caaa58072" providerId="LiveId" clId="{D2364E88-36A4-48BB-BB19-D7BD495FE5C4}" dt="2023-06-14T18:01:32.302" v="1151" actId="1036"/>
          <ac:spMkLst>
            <pc:docMk/>
            <pc:sldMk cId="4132998602" sldId="678"/>
            <ac:spMk id="3" creationId="{1A43A1E4-9DF6-116F-9866-1ABF5F70CA05}"/>
          </ac:spMkLst>
        </pc:spChg>
        <pc:spChg chg="mod">
          <ac:chgData name="Carlos Caetano" userId="ba24568caaa58072" providerId="LiveId" clId="{D2364E88-36A4-48BB-BB19-D7BD495FE5C4}" dt="2023-06-14T18:08:35.876" v="1211" actId="20577"/>
          <ac:spMkLst>
            <pc:docMk/>
            <pc:sldMk cId="4132998602" sldId="678"/>
            <ac:spMk id="7" creationId="{68B43314-CDE5-4734-998F-67C1F31C4B16}"/>
          </ac:spMkLst>
        </pc:spChg>
      </pc:sldChg>
      <pc:sldChg chg="addSp delSp modSp mod delAnim modAnim">
        <pc:chgData name="Carlos Caetano" userId="ba24568caaa58072" providerId="LiveId" clId="{D2364E88-36A4-48BB-BB19-D7BD495FE5C4}" dt="2023-06-15T15:06:42.273" v="2147" actId="207"/>
        <pc:sldMkLst>
          <pc:docMk/>
          <pc:sldMk cId="3191445088" sldId="682"/>
        </pc:sldMkLst>
        <pc:spChg chg="mod">
          <ac:chgData name="Carlos Caetano" userId="ba24568caaa58072" providerId="LiveId" clId="{D2364E88-36A4-48BB-BB19-D7BD495FE5C4}" dt="2023-06-15T15:01:11.533" v="1957" actId="113"/>
          <ac:spMkLst>
            <pc:docMk/>
            <pc:sldMk cId="3191445088" sldId="682"/>
            <ac:spMk id="2" creationId="{5F07D7FA-B9C1-E681-9BD6-0EB2ED3D0E92}"/>
          </ac:spMkLst>
        </pc:spChg>
        <pc:spChg chg="del">
          <ac:chgData name="Carlos Caetano" userId="ba24568caaa58072" providerId="LiveId" clId="{D2364E88-36A4-48BB-BB19-D7BD495FE5C4}" dt="2023-06-15T14:50:16.055" v="1609" actId="478"/>
          <ac:spMkLst>
            <pc:docMk/>
            <pc:sldMk cId="3191445088" sldId="682"/>
            <ac:spMk id="7" creationId="{F613A860-F5BC-CA09-A2F9-7B2728F213BC}"/>
          </ac:spMkLst>
        </pc:spChg>
        <pc:spChg chg="mod">
          <ac:chgData name="Carlos Caetano" userId="ba24568caaa58072" providerId="LiveId" clId="{D2364E88-36A4-48BB-BB19-D7BD495FE5C4}" dt="2023-06-15T14:50:00.542" v="1606"/>
          <ac:spMkLst>
            <pc:docMk/>
            <pc:sldMk cId="3191445088" sldId="682"/>
            <ac:spMk id="8" creationId="{F0D0C29C-D8E3-A0BF-E7EF-D5488B485C5D}"/>
          </ac:spMkLst>
        </pc:spChg>
        <pc:spChg chg="mod">
          <ac:chgData name="Carlos Caetano" userId="ba24568caaa58072" providerId="LiveId" clId="{D2364E88-36A4-48BB-BB19-D7BD495FE5C4}" dt="2023-06-15T14:50:00.542" v="1606"/>
          <ac:spMkLst>
            <pc:docMk/>
            <pc:sldMk cId="3191445088" sldId="682"/>
            <ac:spMk id="10" creationId="{AD615DE7-30A0-E0B2-8C0C-103C6CEFC848}"/>
          </ac:spMkLst>
        </pc:spChg>
        <pc:spChg chg="add mod">
          <ac:chgData name="Carlos Caetano" userId="ba24568caaa58072" providerId="LiveId" clId="{D2364E88-36A4-48BB-BB19-D7BD495FE5C4}" dt="2023-06-15T14:53:40.425" v="1642"/>
          <ac:spMkLst>
            <pc:docMk/>
            <pc:sldMk cId="3191445088" sldId="682"/>
            <ac:spMk id="13" creationId="{C815A06B-AD37-A818-CD86-05E89D5DF65E}"/>
          </ac:spMkLst>
        </pc:spChg>
        <pc:spChg chg="add mod">
          <ac:chgData name="Carlos Caetano" userId="ba24568caaa58072" providerId="LiveId" clId="{D2364E88-36A4-48BB-BB19-D7BD495FE5C4}" dt="2023-06-15T15:06:42.273" v="2147" actId="207"/>
          <ac:spMkLst>
            <pc:docMk/>
            <pc:sldMk cId="3191445088" sldId="682"/>
            <ac:spMk id="14" creationId="{D9FAF6D4-0583-7443-4B88-14E93BCBAD40}"/>
          </ac:spMkLst>
        </pc:spChg>
        <pc:grpChg chg="add mod">
          <ac:chgData name="Carlos Caetano" userId="ba24568caaa58072" providerId="LiveId" clId="{D2364E88-36A4-48BB-BB19-D7BD495FE5C4}" dt="2023-06-15T15:03:27.924" v="1986" actId="1035"/>
          <ac:grpSpMkLst>
            <pc:docMk/>
            <pc:sldMk cId="3191445088" sldId="682"/>
            <ac:grpSpMk id="3" creationId="{1D6B698E-0623-B509-BB74-4B8FB59B80EF}"/>
          </ac:grpSpMkLst>
        </pc:grpChg>
        <pc:grpChg chg="del">
          <ac:chgData name="Carlos Caetano" userId="ba24568caaa58072" providerId="LiveId" clId="{D2364E88-36A4-48BB-BB19-D7BD495FE5C4}" dt="2023-06-15T14:49:33.138" v="1601" actId="478"/>
          <ac:grpSpMkLst>
            <pc:docMk/>
            <pc:sldMk cId="3191445088" sldId="682"/>
            <ac:grpSpMk id="135" creationId="{0942323E-20FB-37D0-B8B8-7F95E174989B}"/>
          </ac:grpSpMkLst>
        </pc:grpChg>
        <pc:picChg chg="del">
          <ac:chgData name="Carlos Caetano" userId="ba24568caaa58072" providerId="LiveId" clId="{D2364E88-36A4-48BB-BB19-D7BD495FE5C4}" dt="2023-06-15T14:49:31.122" v="1600" actId="478"/>
          <ac:picMkLst>
            <pc:docMk/>
            <pc:sldMk cId="3191445088" sldId="682"/>
            <ac:picMk id="4" creationId="{72D3D057-CD5E-ECD7-E609-7F0DA8AAE1B9}"/>
          </ac:picMkLst>
        </pc:picChg>
        <pc:picChg chg="mod">
          <ac:chgData name="Carlos Caetano" userId="ba24568caaa58072" providerId="LiveId" clId="{D2364E88-36A4-48BB-BB19-D7BD495FE5C4}" dt="2023-06-15T14:50:00.542" v="1606"/>
          <ac:picMkLst>
            <pc:docMk/>
            <pc:sldMk cId="3191445088" sldId="682"/>
            <ac:picMk id="9" creationId="{CB232CB8-98C0-6404-6263-21C996DE8D14}"/>
          </ac:picMkLst>
        </pc:picChg>
        <pc:cxnChg chg="mod">
          <ac:chgData name="Carlos Caetano" userId="ba24568caaa58072" providerId="LiveId" clId="{D2364E88-36A4-48BB-BB19-D7BD495FE5C4}" dt="2023-06-15T14:50:00.542" v="1606"/>
          <ac:cxnSpMkLst>
            <pc:docMk/>
            <pc:sldMk cId="3191445088" sldId="682"/>
            <ac:cxnSpMk id="12" creationId="{D6B58A83-F1D4-7F0B-5956-5942BFD2BEE5}"/>
          </ac:cxnSpMkLst>
        </pc:cxnChg>
        <pc:cxnChg chg="mod">
          <ac:chgData name="Carlos Caetano" userId="ba24568caaa58072" providerId="LiveId" clId="{D2364E88-36A4-48BB-BB19-D7BD495FE5C4}" dt="2023-06-15T14:49:33.138" v="1601" actId="478"/>
          <ac:cxnSpMkLst>
            <pc:docMk/>
            <pc:sldMk cId="3191445088" sldId="682"/>
            <ac:cxnSpMk id="71" creationId="{CD0219E5-6E78-0E28-3EBA-CE800FBB5464}"/>
          </ac:cxnSpMkLst>
        </pc:cxnChg>
      </pc:sldChg>
      <pc:sldChg chg="addSp delSp modSp add mod ord delAnim">
        <pc:chgData name="Carlos Caetano" userId="ba24568caaa58072" providerId="LiveId" clId="{D2364E88-36A4-48BB-BB19-D7BD495FE5C4}" dt="2023-06-15T15:25:44.803" v="2962" actId="207"/>
        <pc:sldMkLst>
          <pc:docMk/>
          <pc:sldMk cId="2056393798" sldId="683"/>
        </pc:sldMkLst>
        <pc:spChg chg="mod">
          <ac:chgData name="Carlos Caetano" userId="ba24568caaa58072" providerId="LiveId" clId="{D2364E88-36A4-48BB-BB19-D7BD495FE5C4}" dt="2023-06-15T15:16:17.105" v="2534" actId="207"/>
          <ac:spMkLst>
            <pc:docMk/>
            <pc:sldMk cId="2056393798" sldId="683"/>
            <ac:spMk id="2" creationId="{5F07D7FA-B9C1-E681-9BD6-0EB2ED3D0E92}"/>
          </ac:spMkLst>
        </pc:spChg>
        <pc:spChg chg="add mod">
          <ac:chgData name="Carlos Caetano" userId="ba24568caaa58072" providerId="LiveId" clId="{D2364E88-36A4-48BB-BB19-D7BD495FE5C4}" dt="2023-06-15T15:24:52.187" v="2944" actId="1036"/>
          <ac:spMkLst>
            <pc:docMk/>
            <pc:sldMk cId="2056393798" sldId="683"/>
            <ac:spMk id="3" creationId="{986BD6EA-B8B8-369E-504F-583E13D8DDD3}"/>
          </ac:spMkLst>
        </pc:spChg>
        <pc:spChg chg="mod">
          <ac:chgData name="Carlos Caetano" userId="ba24568caaa58072" providerId="LiveId" clId="{D2364E88-36A4-48BB-BB19-D7BD495FE5C4}" dt="2023-06-15T14:48:36.259" v="1594" actId="20577"/>
          <ac:spMkLst>
            <pc:docMk/>
            <pc:sldMk cId="2056393798" sldId="683"/>
            <ac:spMk id="5" creationId="{00000000-0000-0000-0000-000000000000}"/>
          </ac:spMkLst>
        </pc:spChg>
        <pc:spChg chg="del">
          <ac:chgData name="Carlos Caetano" userId="ba24568caaa58072" providerId="LiveId" clId="{D2364E88-36A4-48BB-BB19-D7BD495FE5C4}" dt="2023-06-15T15:11:59.289" v="2261" actId="478"/>
          <ac:spMkLst>
            <pc:docMk/>
            <pc:sldMk cId="2056393798" sldId="683"/>
            <ac:spMk id="7" creationId="{F613A860-F5BC-CA09-A2F9-7B2728F213BC}"/>
          </ac:spMkLst>
        </pc:spChg>
        <pc:spChg chg="add mod">
          <ac:chgData name="Carlos Caetano" userId="ba24568caaa58072" providerId="LiveId" clId="{D2364E88-36A4-48BB-BB19-D7BD495FE5C4}" dt="2023-06-15T15:24:47.670" v="2930" actId="1035"/>
          <ac:spMkLst>
            <pc:docMk/>
            <pc:sldMk cId="2056393798" sldId="683"/>
            <ac:spMk id="8" creationId="{713A6981-92B8-D6F4-2D48-53BF8BDB697C}"/>
          </ac:spMkLst>
        </pc:spChg>
        <pc:spChg chg="add mod">
          <ac:chgData name="Carlos Caetano" userId="ba24568caaa58072" providerId="LiveId" clId="{D2364E88-36A4-48BB-BB19-D7BD495FE5C4}" dt="2023-06-15T15:24:56.254" v="2955" actId="1035"/>
          <ac:spMkLst>
            <pc:docMk/>
            <pc:sldMk cId="2056393798" sldId="683"/>
            <ac:spMk id="10" creationId="{F2E4FC58-79FB-E3D9-D3E6-39B5D7D88C16}"/>
          </ac:spMkLst>
        </pc:spChg>
        <pc:spChg chg="add mod">
          <ac:chgData name="Carlos Caetano" userId="ba24568caaa58072" providerId="LiveId" clId="{D2364E88-36A4-48BB-BB19-D7BD495FE5C4}" dt="2023-06-15T15:25:44.803" v="2962" actId="207"/>
          <ac:spMkLst>
            <pc:docMk/>
            <pc:sldMk cId="2056393798" sldId="683"/>
            <ac:spMk id="12" creationId="{5ECF5624-55F3-7024-AFF1-A129AB2368DE}"/>
          </ac:spMkLst>
        </pc:spChg>
        <pc:grpChg chg="del">
          <ac:chgData name="Carlos Caetano" userId="ba24568caaa58072" providerId="LiveId" clId="{D2364E88-36A4-48BB-BB19-D7BD495FE5C4}" dt="2023-06-15T15:10:03.156" v="2148" actId="478"/>
          <ac:grpSpMkLst>
            <pc:docMk/>
            <pc:sldMk cId="2056393798" sldId="683"/>
            <ac:grpSpMk id="135" creationId="{0942323E-20FB-37D0-B8B8-7F95E174989B}"/>
          </ac:grpSpMkLst>
        </pc:grpChg>
        <pc:picChg chg="mod">
          <ac:chgData name="Carlos Caetano" userId="ba24568caaa58072" providerId="LiveId" clId="{D2364E88-36A4-48BB-BB19-D7BD495FE5C4}" dt="2023-06-15T15:14:09.122" v="2499" actId="1076"/>
          <ac:picMkLst>
            <pc:docMk/>
            <pc:sldMk cId="2056393798" sldId="683"/>
            <ac:picMk id="4" creationId="{72D3D057-CD5E-ECD7-E609-7F0DA8AAE1B9}"/>
          </ac:picMkLst>
        </pc:picChg>
        <pc:cxnChg chg="mod">
          <ac:chgData name="Carlos Caetano" userId="ba24568caaa58072" providerId="LiveId" clId="{D2364E88-36A4-48BB-BB19-D7BD495FE5C4}" dt="2023-06-15T15:10:03.156" v="2148" actId="478"/>
          <ac:cxnSpMkLst>
            <pc:docMk/>
            <pc:sldMk cId="2056393798" sldId="683"/>
            <ac:cxnSpMk id="71" creationId="{CD0219E5-6E78-0E28-3EBA-CE800FBB5464}"/>
          </ac:cxnSpMkLst>
        </pc:cxnChg>
      </pc:sldChg>
      <pc:sldChg chg="addSp modSp add mod ord">
        <pc:chgData name="Carlos Caetano" userId="ba24568caaa58072" providerId="LiveId" clId="{D2364E88-36A4-48BB-BB19-D7BD495FE5C4}" dt="2023-06-15T14:52:19.610" v="1641"/>
        <pc:sldMkLst>
          <pc:docMk/>
          <pc:sldMk cId="1168647527" sldId="684"/>
        </pc:sldMkLst>
        <pc:spChg chg="add mod">
          <ac:chgData name="Carlos Caetano" userId="ba24568caaa58072" providerId="LiveId" clId="{D2364E88-36A4-48BB-BB19-D7BD495FE5C4}" dt="2023-06-15T14:50:38.941" v="1613"/>
          <ac:spMkLst>
            <pc:docMk/>
            <pc:sldMk cId="1168647527" sldId="684"/>
            <ac:spMk id="3" creationId="{50B0877D-E209-C0C6-8789-9AABEAE30092}"/>
          </ac:spMkLst>
        </pc:spChg>
        <pc:spChg chg="mod">
          <ac:chgData name="Carlos Caetano" userId="ba24568caaa58072" providerId="LiveId" clId="{D2364E88-36A4-48BB-BB19-D7BD495FE5C4}" dt="2023-06-15T14:50:46.159" v="1625" actId="1035"/>
          <ac:spMkLst>
            <pc:docMk/>
            <pc:sldMk cId="1168647527" sldId="684"/>
            <ac:spMk id="7" creationId="{F613A860-F5BC-CA09-A2F9-7B2728F213BC}"/>
          </ac:spMkLst>
        </pc:spChg>
        <pc:grpChg chg="mod">
          <ac:chgData name="Carlos Caetano" userId="ba24568caaa58072" providerId="LiveId" clId="{D2364E88-36A4-48BB-BB19-D7BD495FE5C4}" dt="2023-06-15T14:50:52.566" v="1631" actId="1035"/>
          <ac:grpSpMkLst>
            <pc:docMk/>
            <pc:sldMk cId="1168647527" sldId="684"/>
            <ac:grpSpMk id="135" creationId="{0942323E-20FB-37D0-B8B8-7F95E174989B}"/>
          </ac:grpSpMkLst>
        </pc:grpChg>
      </pc:sldChg>
      <pc:sldChg chg="add del">
        <pc:chgData name="Carlos Caetano" userId="ba24568caaa58072" providerId="LiveId" clId="{D2364E88-36A4-48BB-BB19-D7BD495FE5C4}" dt="2023-06-15T14:49:43.089" v="1604"/>
        <pc:sldMkLst>
          <pc:docMk/>
          <pc:sldMk cId="894380001" sldId="685"/>
        </pc:sldMkLst>
      </pc:sldChg>
      <pc:sldChg chg="addSp delSp modSp add del mod">
        <pc:chgData name="Carlos Caetano" userId="ba24568caaa58072" providerId="LiveId" clId="{D2364E88-36A4-48BB-BB19-D7BD495FE5C4}" dt="2023-06-15T14:52:08.284" v="1639" actId="47"/>
        <pc:sldMkLst>
          <pc:docMk/>
          <pc:sldMk cId="3108942685" sldId="685"/>
        </pc:sldMkLst>
        <pc:spChg chg="mod">
          <ac:chgData name="Carlos Caetano" userId="ba24568caaa58072" providerId="LiveId" clId="{D2364E88-36A4-48BB-BB19-D7BD495FE5C4}" dt="2023-06-15T14:51:56.874" v="1638" actId="14100"/>
          <ac:spMkLst>
            <pc:docMk/>
            <pc:sldMk cId="3108942685" sldId="685"/>
            <ac:spMk id="2" creationId="{5F07D7FA-B9C1-E681-9BD6-0EB2ED3D0E92}"/>
          </ac:spMkLst>
        </pc:spChg>
        <pc:spChg chg="mod">
          <ac:chgData name="Carlos Caetano" userId="ba24568caaa58072" providerId="LiveId" clId="{D2364E88-36A4-48BB-BB19-D7BD495FE5C4}" dt="2023-06-15T14:51:50.639" v="1636"/>
          <ac:spMkLst>
            <pc:docMk/>
            <pc:sldMk cId="3108942685" sldId="685"/>
            <ac:spMk id="9" creationId="{F3AA4A97-3F03-FCA0-1A46-0B79A960BBE1}"/>
          </ac:spMkLst>
        </pc:spChg>
        <pc:spChg chg="mod">
          <ac:chgData name="Carlos Caetano" userId="ba24568caaa58072" providerId="LiveId" clId="{D2364E88-36A4-48BB-BB19-D7BD495FE5C4}" dt="2023-06-15T14:51:50.639" v="1636"/>
          <ac:spMkLst>
            <pc:docMk/>
            <pc:sldMk cId="3108942685" sldId="685"/>
            <ac:spMk id="12" creationId="{164E3469-EFE2-4F13-821E-FD8CFB4BFA58}"/>
          </ac:spMkLst>
        </pc:spChg>
        <pc:grpChg chg="add mod">
          <ac:chgData name="Carlos Caetano" userId="ba24568caaa58072" providerId="LiveId" clId="{D2364E88-36A4-48BB-BB19-D7BD495FE5C4}" dt="2023-06-15T14:51:53.357" v="1637" actId="1076"/>
          <ac:grpSpMkLst>
            <pc:docMk/>
            <pc:sldMk cId="3108942685" sldId="685"/>
            <ac:grpSpMk id="8" creationId="{4E5204F1-F277-F9D0-A973-67BF8D6CAC3C}"/>
          </ac:grpSpMkLst>
        </pc:grpChg>
        <pc:grpChg chg="del">
          <ac:chgData name="Carlos Caetano" userId="ba24568caaa58072" providerId="LiveId" clId="{D2364E88-36A4-48BB-BB19-D7BD495FE5C4}" dt="2023-06-15T14:51:45.764" v="1634" actId="478"/>
          <ac:grpSpMkLst>
            <pc:docMk/>
            <pc:sldMk cId="3108942685" sldId="685"/>
            <ac:grpSpMk id="135" creationId="{0942323E-20FB-37D0-B8B8-7F95E174989B}"/>
          </ac:grpSpMkLst>
        </pc:grpChg>
        <pc:picChg chg="del">
          <ac:chgData name="Carlos Caetano" userId="ba24568caaa58072" providerId="LiveId" clId="{D2364E88-36A4-48BB-BB19-D7BD495FE5C4}" dt="2023-06-15T14:51:44.390" v="1633" actId="478"/>
          <ac:picMkLst>
            <pc:docMk/>
            <pc:sldMk cId="3108942685" sldId="685"/>
            <ac:picMk id="4" creationId="{72D3D057-CD5E-ECD7-E609-7F0DA8AAE1B9}"/>
          </ac:picMkLst>
        </pc:picChg>
        <pc:picChg chg="mod">
          <ac:chgData name="Carlos Caetano" userId="ba24568caaa58072" providerId="LiveId" clId="{D2364E88-36A4-48BB-BB19-D7BD495FE5C4}" dt="2023-06-15T14:51:50.639" v="1636"/>
          <ac:picMkLst>
            <pc:docMk/>
            <pc:sldMk cId="3108942685" sldId="685"/>
            <ac:picMk id="10" creationId="{BBCE8F37-6861-70E1-F397-9DE9C24D48D6}"/>
          </ac:picMkLst>
        </pc:picChg>
        <pc:cxnChg chg="mod">
          <ac:chgData name="Carlos Caetano" userId="ba24568caaa58072" providerId="LiveId" clId="{D2364E88-36A4-48BB-BB19-D7BD495FE5C4}" dt="2023-06-15T14:51:50.639" v="1636"/>
          <ac:cxnSpMkLst>
            <pc:docMk/>
            <pc:sldMk cId="3108942685" sldId="685"/>
            <ac:cxnSpMk id="13" creationId="{4833F0B0-B8C9-3BCA-F21A-6807E6723D30}"/>
          </ac:cxnSpMkLst>
        </pc:cxnChg>
        <pc:cxnChg chg="mod">
          <ac:chgData name="Carlos Caetano" userId="ba24568caaa58072" providerId="LiveId" clId="{D2364E88-36A4-48BB-BB19-D7BD495FE5C4}" dt="2023-06-15T14:51:45.764" v="1634" actId="478"/>
          <ac:cxnSpMkLst>
            <pc:docMk/>
            <pc:sldMk cId="3108942685" sldId="685"/>
            <ac:cxnSpMk id="71" creationId="{CD0219E5-6E78-0E28-3EBA-CE800FBB5464}"/>
          </ac:cxnSpMkLst>
        </pc:cxnChg>
      </pc:sldChg>
    </pc:docChg>
  </pc:docChgLst>
  <pc:docChgLst>
    <pc:chgData name="Carlos Caetano" userId="ba24568caaa58072" providerId="LiveId" clId="{DB910EA1-DD70-4992-BA13-A15454D518AA}"/>
    <pc:docChg chg="undo custSel addSld delSld modSld">
      <pc:chgData name="Carlos Caetano" userId="ba24568caaa58072" providerId="LiveId" clId="{DB910EA1-DD70-4992-BA13-A15454D518AA}" dt="2023-06-21T20:02:25.081" v="1245" actId="207"/>
      <pc:docMkLst>
        <pc:docMk/>
      </pc:docMkLst>
      <pc:sldChg chg="delSp modSp mod">
        <pc:chgData name="Carlos Caetano" userId="ba24568caaa58072" providerId="LiveId" clId="{DB910EA1-DD70-4992-BA13-A15454D518AA}" dt="2023-06-21T20:02:25.081" v="1245" actId="207"/>
        <pc:sldMkLst>
          <pc:docMk/>
          <pc:sldMk cId="3924408493" sldId="534"/>
        </pc:sldMkLst>
        <pc:spChg chg="mod">
          <ac:chgData name="Carlos Caetano" userId="ba24568caaa58072" providerId="LiveId" clId="{DB910EA1-DD70-4992-BA13-A15454D518AA}" dt="2023-06-21T20:02:25.081" v="1245" actId="207"/>
          <ac:spMkLst>
            <pc:docMk/>
            <pc:sldMk cId="3924408493" sldId="534"/>
            <ac:spMk id="9" creationId="{00000000-0000-0000-0000-000000000000}"/>
          </ac:spMkLst>
        </pc:spChg>
        <pc:spChg chg="del">
          <ac:chgData name="Carlos Caetano" userId="ba24568caaa58072" providerId="LiveId" clId="{DB910EA1-DD70-4992-BA13-A15454D518AA}" dt="2023-06-21T20:01:02.535" v="1147" actId="478"/>
          <ac:spMkLst>
            <pc:docMk/>
            <pc:sldMk cId="3924408493" sldId="534"/>
            <ac:spMk id="15" creationId="{00000000-0000-0000-0000-000000000000}"/>
          </ac:spMkLst>
        </pc:spChg>
      </pc:sldChg>
      <pc:sldChg chg="addSp delSp del mod">
        <pc:chgData name="Carlos Caetano" userId="ba24568caaa58072" providerId="LiveId" clId="{DB910EA1-DD70-4992-BA13-A15454D518AA}" dt="2023-06-21T18:57:41.331" v="741" actId="47"/>
        <pc:sldMkLst>
          <pc:docMk/>
          <pc:sldMk cId="927810259" sldId="643"/>
        </pc:sldMkLst>
        <pc:spChg chg="add del">
          <ac:chgData name="Carlos Caetano" userId="ba24568caaa58072" providerId="LiveId" clId="{DB910EA1-DD70-4992-BA13-A15454D518AA}" dt="2023-06-21T18:57:34.005" v="739" actId="22"/>
          <ac:spMkLst>
            <pc:docMk/>
            <pc:sldMk cId="927810259" sldId="643"/>
            <ac:spMk id="9" creationId="{C6A61A2E-94F4-71D3-A0AB-8B96EA7AF6CB}"/>
          </ac:spMkLst>
        </pc:spChg>
      </pc:sldChg>
      <pc:sldChg chg="del">
        <pc:chgData name="Carlos Caetano" userId="ba24568caaa58072" providerId="LiveId" clId="{DB910EA1-DD70-4992-BA13-A15454D518AA}" dt="2023-06-21T18:56:30.842" v="644" actId="47"/>
        <pc:sldMkLst>
          <pc:docMk/>
          <pc:sldMk cId="1289949200" sldId="658"/>
        </pc:sldMkLst>
      </pc:sldChg>
      <pc:sldChg chg="del">
        <pc:chgData name="Carlos Caetano" userId="ba24568caaa58072" providerId="LiveId" clId="{DB910EA1-DD70-4992-BA13-A15454D518AA}" dt="2023-06-21T18:56:30.842" v="644" actId="47"/>
        <pc:sldMkLst>
          <pc:docMk/>
          <pc:sldMk cId="3545219171" sldId="672"/>
        </pc:sldMkLst>
      </pc:sldChg>
      <pc:sldChg chg="del">
        <pc:chgData name="Carlos Caetano" userId="ba24568caaa58072" providerId="LiveId" clId="{DB910EA1-DD70-4992-BA13-A15454D518AA}" dt="2023-06-21T18:56:30.842" v="644" actId="47"/>
        <pc:sldMkLst>
          <pc:docMk/>
          <pc:sldMk cId="123010885" sldId="673"/>
        </pc:sldMkLst>
      </pc:sldChg>
      <pc:sldChg chg="del">
        <pc:chgData name="Carlos Caetano" userId="ba24568caaa58072" providerId="LiveId" clId="{DB910EA1-DD70-4992-BA13-A15454D518AA}" dt="2023-06-21T18:56:30.842" v="644" actId="47"/>
        <pc:sldMkLst>
          <pc:docMk/>
          <pc:sldMk cId="166934054" sldId="674"/>
        </pc:sldMkLst>
      </pc:sldChg>
      <pc:sldChg chg="del">
        <pc:chgData name="Carlos Caetano" userId="ba24568caaa58072" providerId="LiveId" clId="{DB910EA1-DD70-4992-BA13-A15454D518AA}" dt="2023-06-21T18:56:30.842" v="644" actId="47"/>
        <pc:sldMkLst>
          <pc:docMk/>
          <pc:sldMk cId="2795860187" sldId="675"/>
        </pc:sldMkLst>
      </pc:sldChg>
      <pc:sldChg chg="del">
        <pc:chgData name="Carlos Caetano" userId="ba24568caaa58072" providerId="LiveId" clId="{DB910EA1-DD70-4992-BA13-A15454D518AA}" dt="2023-06-21T18:56:30.842" v="644" actId="47"/>
        <pc:sldMkLst>
          <pc:docMk/>
          <pc:sldMk cId="2526963044" sldId="676"/>
        </pc:sldMkLst>
      </pc:sldChg>
      <pc:sldChg chg="del">
        <pc:chgData name="Carlos Caetano" userId="ba24568caaa58072" providerId="LiveId" clId="{DB910EA1-DD70-4992-BA13-A15454D518AA}" dt="2023-06-21T18:56:30.842" v="644" actId="47"/>
        <pc:sldMkLst>
          <pc:docMk/>
          <pc:sldMk cId="2759917764" sldId="677"/>
        </pc:sldMkLst>
      </pc:sldChg>
      <pc:sldChg chg="del">
        <pc:chgData name="Carlos Caetano" userId="ba24568caaa58072" providerId="LiveId" clId="{DB910EA1-DD70-4992-BA13-A15454D518AA}" dt="2023-06-21T18:56:30.842" v="644" actId="47"/>
        <pc:sldMkLst>
          <pc:docMk/>
          <pc:sldMk cId="4132998602" sldId="678"/>
        </pc:sldMkLst>
      </pc:sldChg>
      <pc:sldChg chg="del">
        <pc:chgData name="Carlos Caetano" userId="ba24568caaa58072" providerId="LiveId" clId="{DB910EA1-DD70-4992-BA13-A15454D518AA}" dt="2023-06-21T18:56:30.842" v="644" actId="47"/>
        <pc:sldMkLst>
          <pc:docMk/>
          <pc:sldMk cId="1344720831" sldId="679"/>
        </pc:sldMkLst>
      </pc:sldChg>
      <pc:sldChg chg="modSp mod">
        <pc:chgData name="Carlos Caetano" userId="ba24568caaa58072" providerId="LiveId" clId="{DB910EA1-DD70-4992-BA13-A15454D518AA}" dt="2023-06-21T18:57:22.192" v="737" actId="20577"/>
        <pc:sldMkLst>
          <pc:docMk/>
          <pc:sldMk cId="1537683502" sldId="680"/>
        </pc:sldMkLst>
        <pc:spChg chg="mod">
          <ac:chgData name="Carlos Caetano" userId="ba24568caaa58072" providerId="LiveId" clId="{DB910EA1-DD70-4992-BA13-A15454D518AA}" dt="2023-06-21T18:57:22.192" v="737" actId="20577"/>
          <ac:spMkLst>
            <pc:docMk/>
            <pc:sldMk cId="1537683502" sldId="680"/>
            <ac:spMk id="2" creationId="{00000000-0000-0000-0000-000000000000}"/>
          </ac:spMkLst>
        </pc:spChg>
      </pc:sldChg>
      <pc:sldChg chg="del">
        <pc:chgData name="Carlos Caetano" userId="ba24568caaa58072" providerId="LiveId" clId="{DB910EA1-DD70-4992-BA13-A15454D518AA}" dt="2023-06-21T18:56:30.842" v="644" actId="47"/>
        <pc:sldMkLst>
          <pc:docMk/>
          <pc:sldMk cId="196747762" sldId="681"/>
        </pc:sldMkLst>
      </pc:sldChg>
      <pc:sldChg chg="del">
        <pc:chgData name="Carlos Caetano" userId="ba24568caaa58072" providerId="LiveId" clId="{DB910EA1-DD70-4992-BA13-A15454D518AA}" dt="2023-06-21T18:56:30.842" v="644" actId="47"/>
        <pc:sldMkLst>
          <pc:docMk/>
          <pc:sldMk cId="3191445088" sldId="682"/>
        </pc:sldMkLst>
      </pc:sldChg>
      <pc:sldChg chg="del">
        <pc:chgData name="Carlos Caetano" userId="ba24568caaa58072" providerId="LiveId" clId="{DB910EA1-DD70-4992-BA13-A15454D518AA}" dt="2023-06-21T18:56:30.842" v="644" actId="47"/>
        <pc:sldMkLst>
          <pc:docMk/>
          <pc:sldMk cId="2056393798" sldId="683"/>
        </pc:sldMkLst>
      </pc:sldChg>
      <pc:sldChg chg="del">
        <pc:chgData name="Carlos Caetano" userId="ba24568caaa58072" providerId="LiveId" clId="{DB910EA1-DD70-4992-BA13-A15454D518AA}" dt="2023-06-21T18:56:30.842" v="644" actId="47"/>
        <pc:sldMkLst>
          <pc:docMk/>
          <pc:sldMk cId="1168647527" sldId="684"/>
        </pc:sldMkLst>
      </pc:sldChg>
      <pc:sldChg chg="modSp mod modAnim">
        <pc:chgData name="Carlos Caetano" userId="ba24568caaa58072" providerId="LiveId" clId="{DB910EA1-DD70-4992-BA13-A15454D518AA}" dt="2023-06-21T14:52:29.228" v="14"/>
        <pc:sldMkLst>
          <pc:docMk/>
          <pc:sldMk cId="3166213134" sldId="686"/>
        </pc:sldMkLst>
        <pc:spChg chg="mod">
          <ac:chgData name="Carlos Caetano" userId="ba24568caaa58072" providerId="LiveId" clId="{DB910EA1-DD70-4992-BA13-A15454D518AA}" dt="2023-06-21T14:51:40.513" v="13" actId="1038"/>
          <ac:spMkLst>
            <pc:docMk/>
            <pc:sldMk cId="3166213134" sldId="686"/>
            <ac:spMk id="4" creationId="{596E45BD-BFFC-838F-C0D3-BCED5F61E703}"/>
          </ac:spMkLst>
        </pc:spChg>
      </pc:sldChg>
      <pc:sldChg chg="addSp delSp modSp add mod">
        <pc:chgData name="Carlos Caetano" userId="ba24568caaa58072" providerId="LiveId" clId="{DB910EA1-DD70-4992-BA13-A15454D518AA}" dt="2023-06-21T18:47:29.533" v="567" actId="1036"/>
        <pc:sldMkLst>
          <pc:docMk/>
          <pc:sldMk cId="3768468740" sldId="687"/>
        </pc:sldMkLst>
        <pc:spChg chg="mod ord">
          <ac:chgData name="Carlos Caetano" userId="ba24568caaa58072" providerId="LiveId" clId="{DB910EA1-DD70-4992-BA13-A15454D518AA}" dt="2023-06-21T18:47:29.533" v="567" actId="1036"/>
          <ac:spMkLst>
            <pc:docMk/>
            <pc:sldMk cId="3768468740" sldId="687"/>
            <ac:spMk id="4" creationId="{3BF6706A-7C85-991E-FB33-6A42AD971306}"/>
          </ac:spMkLst>
        </pc:spChg>
        <pc:spChg chg="add mod">
          <ac:chgData name="Carlos Caetano" userId="ba24568caaa58072" providerId="LiveId" clId="{DB910EA1-DD70-4992-BA13-A15454D518AA}" dt="2023-06-21T16:31:43.209" v="65" actId="164"/>
          <ac:spMkLst>
            <pc:docMk/>
            <pc:sldMk cId="3768468740" sldId="687"/>
            <ac:spMk id="5" creationId="{40C6F0EC-2DCA-A356-6242-DF07472680D7}"/>
          </ac:spMkLst>
        </pc:spChg>
        <pc:spChg chg="add mod">
          <ac:chgData name="Carlos Caetano" userId="ba24568caaa58072" providerId="LiveId" clId="{DB910EA1-DD70-4992-BA13-A15454D518AA}" dt="2023-06-21T16:31:43.209" v="65" actId="164"/>
          <ac:spMkLst>
            <pc:docMk/>
            <pc:sldMk cId="3768468740" sldId="687"/>
            <ac:spMk id="7" creationId="{4AD99D8A-70D2-0228-FBDB-6680434011A6}"/>
          </ac:spMkLst>
        </pc:spChg>
        <pc:spChg chg="add mod">
          <ac:chgData name="Carlos Caetano" userId="ba24568caaa58072" providerId="LiveId" clId="{DB910EA1-DD70-4992-BA13-A15454D518AA}" dt="2023-06-21T16:31:43.209" v="65" actId="164"/>
          <ac:spMkLst>
            <pc:docMk/>
            <pc:sldMk cId="3768468740" sldId="687"/>
            <ac:spMk id="8" creationId="{BD74A7CC-7105-5713-77CF-2AED4DAB9CAE}"/>
          </ac:spMkLst>
        </pc:spChg>
        <pc:spChg chg="mod">
          <ac:chgData name="Carlos Caetano" userId="ba24568caaa58072" providerId="LiveId" clId="{DB910EA1-DD70-4992-BA13-A15454D518AA}" dt="2023-06-21T17:46:26.047" v="283" actId="6549"/>
          <ac:spMkLst>
            <pc:docMk/>
            <pc:sldMk cId="3768468740" sldId="687"/>
            <ac:spMk id="9" creationId="{76DB384D-7466-DFBE-5112-B623A7475699}"/>
          </ac:spMkLst>
        </pc:spChg>
        <pc:spChg chg="mod">
          <ac:chgData name="Carlos Caetano" userId="ba24568caaa58072" providerId="LiveId" clId="{DB910EA1-DD70-4992-BA13-A15454D518AA}" dt="2023-06-21T17:47:16.869" v="338" actId="14100"/>
          <ac:spMkLst>
            <pc:docMk/>
            <pc:sldMk cId="3768468740" sldId="687"/>
            <ac:spMk id="10" creationId="{03754FA8-0B9C-513B-2294-228A691E98EE}"/>
          </ac:spMkLst>
        </pc:spChg>
        <pc:spChg chg="mod">
          <ac:chgData name="Carlos Caetano" userId="ba24568caaa58072" providerId="LiveId" clId="{DB910EA1-DD70-4992-BA13-A15454D518AA}" dt="2023-06-21T17:46:57.173" v="287" actId="20577"/>
          <ac:spMkLst>
            <pc:docMk/>
            <pc:sldMk cId="3768468740" sldId="687"/>
            <ac:spMk id="11" creationId="{066A030E-0D57-5C7F-2C28-BCBF117F215F}"/>
          </ac:spMkLst>
        </pc:spChg>
        <pc:spChg chg="add del mod">
          <ac:chgData name="Carlos Caetano" userId="ba24568caaa58072" providerId="LiveId" clId="{DB910EA1-DD70-4992-BA13-A15454D518AA}" dt="2023-06-21T16:31:33.506" v="64" actId="478"/>
          <ac:spMkLst>
            <pc:docMk/>
            <pc:sldMk cId="3768468740" sldId="687"/>
            <ac:spMk id="12" creationId="{4FEE1634-2C6E-FF7D-D3D2-DBEF3BCA3341}"/>
          </ac:spMkLst>
        </pc:spChg>
        <pc:spChg chg="add mod">
          <ac:chgData name="Carlos Caetano" userId="ba24568caaa58072" providerId="LiveId" clId="{DB910EA1-DD70-4992-BA13-A15454D518AA}" dt="2023-06-21T16:31:43.209" v="65" actId="164"/>
          <ac:spMkLst>
            <pc:docMk/>
            <pc:sldMk cId="3768468740" sldId="687"/>
            <ac:spMk id="13" creationId="{9EDAB386-FF00-C212-707E-93798D2EAD5F}"/>
          </ac:spMkLst>
        </pc:spChg>
        <pc:spChg chg="add mod">
          <ac:chgData name="Carlos Caetano" userId="ba24568caaa58072" providerId="LiveId" clId="{DB910EA1-DD70-4992-BA13-A15454D518AA}" dt="2023-06-21T16:31:43.209" v="65" actId="164"/>
          <ac:spMkLst>
            <pc:docMk/>
            <pc:sldMk cId="3768468740" sldId="687"/>
            <ac:spMk id="14" creationId="{50026E56-8A4C-C06E-AFCC-8543B346F35C}"/>
          </ac:spMkLst>
        </pc:spChg>
        <pc:spChg chg="add del mod">
          <ac:chgData name="Carlos Caetano" userId="ba24568caaa58072" providerId="LiveId" clId="{DB910EA1-DD70-4992-BA13-A15454D518AA}" dt="2023-06-21T17:57:35.656" v="340" actId="478"/>
          <ac:spMkLst>
            <pc:docMk/>
            <pc:sldMk cId="3768468740" sldId="687"/>
            <ac:spMk id="16" creationId="{3FBAF57D-F43D-E40E-0386-A39848E76040}"/>
          </ac:spMkLst>
        </pc:spChg>
        <pc:spChg chg="add del mod">
          <ac:chgData name="Carlos Caetano" userId="ba24568caaa58072" providerId="LiveId" clId="{DB910EA1-DD70-4992-BA13-A15454D518AA}" dt="2023-06-21T17:57:31.775" v="339" actId="478"/>
          <ac:spMkLst>
            <pc:docMk/>
            <pc:sldMk cId="3768468740" sldId="687"/>
            <ac:spMk id="17" creationId="{39D8F86D-2571-B53F-E137-3C68577DD6E5}"/>
          </ac:spMkLst>
        </pc:spChg>
        <pc:spChg chg="add del mod ord">
          <ac:chgData name="Carlos Caetano" userId="ba24568caaa58072" providerId="LiveId" clId="{DB910EA1-DD70-4992-BA13-A15454D518AA}" dt="2023-06-21T17:57:37.708" v="341" actId="478"/>
          <ac:spMkLst>
            <pc:docMk/>
            <pc:sldMk cId="3768468740" sldId="687"/>
            <ac:spMk id="18" creationId="{C9CF3AC6-7DD6-D891-68F8-9043B5B86AB7}"/>
          </ac:spMkLst>
        </pc:spChg>
        <pc:spChg chg="add del mod topLvl">
          <ac:chgData name="Carlos Caetano" userId="ba24568caaa58072" providerId="LiveId" clId="{DB910EA1-DD70-4992-BA13-A15454D518AA}" dt="2023-06-21T17:57:39.128" v="342" actId="478"/>
          <ac:spMkLst>
            <pc:docMk/>
            <pc:sldMk cId="3768468740" sldId="687"/>
            <ac:spMk id="19" creationId="{93CBC10C-8C91-D54F-62BC-2801680C3F3A}"/>
          </ac:spMkLst>
        </pc:spChg>
        <pc:spChg chg="mod">
          <ac:chgData name="Carlos Caetano" userId="ba24568caaa58072" providerId="LiveId" clId="{DB910EA1-DD70-4992-BA13-A15454D518AA}" dt="2023-06-21T17:46:35.883" v="284" actId="207"/>
          <ac:spMkLst>
            <pc:docMk/>
            <pc:sldMk cId="3768468740" sldId="687"/>
            <ac:spMk id="23" creationId="{02A1D359-0E6B-E42C-2791-67B975BACF38}"/>
          </ac:spMkLst>
        </pc:spChg>
        <pc:grpChg chg="add mod topLvl">
          <ac:chgData name="Carlos Caetano" userId="ba24568caaa58072" providerId="LiveId" clId="{DB910EA1-DD70-4992-BA13-A15454D518AA}" dt="2023-06-21T18:47:23.396" v="559" actId="1036"/>
          <ac:grpSpMkLst>
            <pc:docMk/>
            <pc:sldMk cId="3768468740" sldId="687"/>
            <ac:grpSpMk id="15" creationId="{7A32A7FA-6B7C-9EEC-5EC4-C9D2959C51DE}"/>
          </ac:grpSpMkLst>
        </pc:grpChg>
        <pc:grpChg chg="add del mod">
          <ac:chgData name="Carlos Caetano" userId="ba24568caaa58072" providerId="LiveId" clId="{DB910EA1-DD70-4992-BA13-A15454D518AA}" dt="2023-06-21T17:57:39.128" v="342" actId="478"/>
          <ac:grpSpMkLst>
            <pc:docMk/>
            <pc:sldMk cId="3768468740" sldId="687"/>
            <ac:grpSpMk id="20" creationId="{2FD1E548-00EE-3081-6966-463C63AEF9CE}"/>
          </ac:grpSpMkLst>
        </pc:grpChg>
        <pc:picChg chg="add mod">
          <ac:chgData name="Carlos Caetano" userId="ba24568caaa58072" providerId="LiveId" clId="{DB910EA1-DD70-4992-BA13-A15454D518AA}" dt="2023-06-21T16:31:43.209" v="65" actId="164"/>
          <ac:picMkLst>
            <pc:docMk/>
            <pc:sldMk cId="3768468740" sldId="687"/>
            <ac:picMk id="2" creationId="{68A95F8B-38F5-DA34-5459-224B7EF199DE}"/>
          </ac:picMkLst>
        </pc:picChg>
        <pc:picChg chg="del">
          <ac:chgData name="Carlos Caetano" userId="ba24568caaa58072" providerId="LiveId" clId="{DB910EA1-DD70-4992-BA13-A15454D518AA}" dt="2023-06-21T16:29:49.405" v="31" actId="478"/>
          <ac:picMkLst>
            <pc:docMk/>
            <pc:sldMk cId="3768468740" sldId="687"/>
            <ac:picMk id="3" creationId="{F1BE41A0-9371-DBEF-6E4B-E14B835DC525}"/>
          </ac:picMkLst>
        </pc:picChg>
      </pc:sldChg>
      <pc:sldChg chg="addSp delSp modSp add mod">
        <pc:chgData name="Carlos Caetano" userId="ba24568caaa58072" providerId="LiveId" clId="{DB910EA1-DD70-4992-BA13-A15454D518AA}" dt="2023-06-21T18:40:55.431" v="553" actId="404"/>
        <pc:sldMkLst>
          <pc:docMk/>
          <pc:sldMk cId="2872555695" sldId="688"/>
        </pc:sldMkLst>
        <pc:spChg chg="mod">
          <ac:chgData name="Carlos Caetano" userId="ba24568caaa58072" providerId="LiveId" clId="{DB910EA1-DD70-4992-BA13-A15454D518AA}" dt="2023-06-21T17:59:51.249" v="356" actId="20577"/>
          <ac:spMkLst>
            <pc:docMk/>
            <pc:sldMk cId="2872555695" sldId="688"/>
            <ac:spMk id="5" creationId="{00000000-0000-0000-0000-000000000000}"/>
          </ac:spMkLst>
        </pc:spChg>
        <pc:spChg chg="mod">
          <ac:chgData name="Carlos Caetano" userId="ba24568caaa58072" providerId="LiveId" clId="{DB910EA1-DD70-4992-BA13-A15454D518AA}" dt="2023-06-21T18:00:59.222" v="363" actId="20577"/>
          <ac:spMkLst>
            <pc:docMk/>
            <pc:sldMk cId="2872555695" sldId="688"/>
            <ac:spMk id="18" creationId="{348231A8-95A2-BD18-D310-795CC17E6875}"/>
          </ac:spMkLst>
        </pc:spChg>
        <pc:spChg chg="mod">
          <ac:chgData name="Carlos Caetano" userId="ba24568caaa58072" providerId="LiveId" clId="{DB910EA1-DD70-4992-BA13-A15454D518AA}" dt="2023-06-21T18:40:55.431" v="553" actId="404"/>
          <ac:spMkLst>
            <pc:docMk/>
            <pc:sldMk cId="2872555695" sldId="688"/>
            <ac:spMk id="19" creationId="{958C0F27-A9A8-FBE7-845F-F29F2C51994A}"/>
          </ac:spMkLst>
        </pc:spChg>
        <pc:spChg chg="mod">
          <ac:chgData name="Carlos Caetano" userId="ba24568caaa58072" providerId="LiveId" clId="{DB910EA1-DD70-4992-BA13-A15454D518AA}" dt="2023-06-21T18:33:00.695" v="505" actId="20577"/>
          <ac:spMkLst>
            <pc:docMk/>
            <pc:sldMk cId="2872555695" sldId="688"/>
            <ac:spMk id="20" creationId="{5037D28C-14B9-28FC-F41C-4513FCC142E7}"/>
          </ac:spMkLst>
        </pc:spChg>
        <pc:picChg chg="add mod">
          <ac:chgData name="Carlos Caetano" userId="ba24568caaa58072" providerId="LiveId" clId="{DB910EA1-DD70-4992-BA13-A15454D518AA}" dt="2023-06-21T18:35:25.989" v="549" actId="1035"/>
          <ac:picMkLst>
            <pc:docMk/>
            <pc:sldMk cId="2872555695" sldId="688"/>
            <ac:picMk id="3" creationId="{F06EBA44-B075-DC7A-1E25-56DE07FF0A72}"/>
          </ac:picMkLst>
        </pc:picChg>
        <pc:picChg chg="del">
          <ac:chgData name="Carlos Caetano" userId="ba24568caaa58072" providerId="LiveId" clId="{DB910EA1-DD70-4992-BA13-A15454D518AA}" dt="2023-06-21T18:01:34.396" v="364" actId="478"/>
          <ac:picMkLst>
            <pc:docMk/>
            <pc:sldMk cId="2872555695" sldId="688"/>
            <ac:picMk id="8" creationId="{951E6C67-7173-4800-B516-2A5C6CBE76B0}"/>
          </ac:picMkLst>
        </pc:picChg>
      </pc:sldChg>
      <pc:sldChg chg="new del">
        <pc:chgData name="Carlos Caetano" userId="ba24568caaa58072" providerId="LiveId" clId="{DB910EA1-DD70-4992-BA13-A15454D518AA}" dt="2023-06-21T18:48:43.065" v="569" actId="47"/>
        <pc:sldMkLst>
          <pc:docMk/>
          <pc:sldMk cId="1552897727" sldId="689"/>
        </pc:sldMkLst>
      </pc:sldChg>
      <pc:sldChg chg="addSp delSp modSp add mod modAnim">
        <pc:chgData name="Carlos Caetano" userId="ba24568caaa58072" providerId="LiveId" clId="{DB910EA1-DD70-4992-BA13-A15454D518AA}" dt="2023-06-21T19:58:01.498" v="1070" actId="1076"/>
        <pc:sldMkLst>
          <pc:docMk/>
          <pc:sldMk cId="3000981167" sldId="689"/>
        </pc:sldMkLst>
        <pc:spChg chg="add mod">
          <ac:chgData name="Carlos Caetano" userId="ba24568caaa58072" providerId="LiveId" clId="{DB910EA1-DD70-4992-BA13-A15454D518AA}" dt="2023-06-21T18:59:36.840" v="747" actId="113"/>
          <ac:spMkLst>
            <pc:docMk/>
            <pc:sldMk cId="3000981167" sldId="689"/>
            <ac:spMk id="2" creationId="{CE2C917B-D611-5307-3424-84AE4DA09CEC}"/>
          </ac:spMkLst>
        </pc:spChg>
        <pc:spChg chg="add mod">
          <ac:chgData name="Carlos Caetano" userId="ba24568caaa58072" providerId="LiveId" clId="{DB910EA1-DD70-4992-BA13-A15454D518AA}" dt="2023-06-21T18:55:33.055" v="643" actId="20577"/>
          <ac:spMkLst>
            <pc:docMk/>
            <pc:sldMk cId="3000981167" sldId="689"/>
            <ac:spMk id="4" creationId="{00588CFA-81F1-0743-26BD-7F035D6D376C}"/>
          </ac:spMkLst>
        </pc:spChg>
        <pc:spChg chg="mod">
          <ac:chgData name="Carlos Caetano" userId="ba24568caaa58072" providerId="LiveId" clId="{DB910EA1-DD70-4992-BA13-A15454D518AA}" dt="2023-06-21T18:48:55.754" v="581" actId="14100"/>
          <ac:spMkLst>
            <pc:docMk/>
            <pc:sldMk cId="3000981167" sldId="689"/>
            <ac:spMk id="5" creationId="{00000000-0000-0000-0000-000000000000}"/>
          </ac:spMkLst>
        </pc:spChg>
        <pc:spChg chg="add del mod">
          <ac:chgData name="Carlos Caetano" userId="ba24568caaa58072" providerId="LiveId" clId="{DB910EA1-DD70-4992-BA13-A15454D518AA}" dt="2023-06-21T18:49:54.912" v="587" actId="478"/>
          <ac:spMkLst>
            <pc:docMk/>
            <pc:sldMk cId="3000981167" sldId="689"/>
            <ac:spMk id="7" creationId="{E7A5C994-1FBA-DA11-DA83-7B697D5D677B}"/>
          </ac:spMkLst>
        </pc:spChg>
        <pc:spChg chg="del">
          <ac:chgData name="Carlos Caetano" userId="ba24568caaa58072" providerId="LiveId" clId="{DB910EA1-DD70-4992-BA13-A15454D518AA}" dt="2023-06-21T18:49:16.660" v="585" actId="478"/>
          <ac:spMkLst>
            <pc:docMk/>
            <pc:sldMk cId="3000981167" sldId="689"/>
            <ac:spMk id="18" creationId="{348231A8-95A2-BD18-D310-795CC17E6875}"/>
          </ac:spMkLst>
        </pc:spChg>
        <pc:spChg chg="del">
          <ac:chgData name="Carlos Caetano" userId="ba24568caaa58072" providerId="LiveId" clId="{DB910EA1-DD70-4992-BA13-A15454D518AA}" dt="2023-06-21T18:49:13.693" v="584" actId="478"/>
          <ac:spMkLst>
            <pc:docMk/>
            <pc:sldMk cId="3000981167" sldId="689"/>
            <ac:spMk id="19" creationId="{958C0F27-A9A8-FBE7-845F-F29F2C51994A}"/>
          </ac:spMkLst>
        </pc:spChg>
        <pc:spChg chg="del">
          <ac:chgData name="Carlos Caetano" userId="ba24568caaa58072" providerId="LiveId" clId="{DB910EA1-DD70-4992-BA13-A15454D518AA}" dt="2023-06-21T18:49:07.569" v="583" actId="478"/>
          <ac:spMkLst>
            <pc:docMk/>
            <pc:sldMk cId="3000981167" sldId="689"/>
            <ac:spMk id="20" creationId="{5037D28C-14B9-28FC-F41C-4513FCC142E7}"/>
          </ac:spMkLst>
        </pc:spChg>
        <pc:picChg chg="del">
          <ac:chgData name="Carlos Caetano" userId="ba24568caaa58072" providerId="LiveId" clId="{DB910EA1-DD70-4992-BA13-A15454D518AA}" dt="2023-06-21T18:49:02.731" v="582" actId="478"/>
          <ac:picMkLst>
            <pc:docMk/>
            <pc:sldMk cId="3000981167" sldId="689"/>
            <ac:picMk id="3" creationId="{F06EBA44-B075-DC7A-1E25-56DE07FF0A72}"/>
          </ac:picMkLst>
        </pc:picChg>
        <pc:picChg chg="add mod">
          <ac:chgData name="Carlos Caetano" userId="ba24568caaa58072" providerId="LiveId" clId="{DB910EA1-DD70-4992-BA13-A15454D518AA}" dt="2023-06-21T19:58:01.498" v="1070" actId="1076"/>
          <ac:picMkLst>
            <pc:docMk/>
            <pc:sldMk cId="3000981167" sldId="689"/>
            <ac:picMk id="9" creationId="{E194B746-3630-934A-2D6D-729D9DB780EC}"/>
          </ac:picMkLst>
        </pc:picChg>
      </pc:sldChg>
      <pc:sldChg chg="add">
        <pc:chgData name="Carlos Caetano" userId="ba24568caaa58072" providerId="LiveId" clId="{DB910EA1-DD70-4992-BA13-A15454D518AA}" dt="2023-06-21T18:57:39.302" v="740"/>
        <pc:sldMkLst>
          <pc:docMk/>
          <pc:sldMk cId="1686481463" sldId="690"/>
        </pc:sldMkLst>
      </pc:sldChg>
      <pc:sldChg chg="addSp delSp modSp add mod">
        <pc:chgData name="Carlos Caetano" userId="ba24568caaa58072" providerId="LiveId" clId="{DB910EA1-DD70-4992-BA13-A15454D518AA}" dt="2023-06-21T19:41:41.489" v="925" actId="20577"/>
        <pc:sldMkLst>
          <pc:docMk/>
          <pc:sldMk cId="56327866" sldId="691"/>
        </pc:sldMkLst>
        <pc:spChg chg="mod">
          <ac:chgData name="Carlos Caetano" userId="ba24568caaa58072" providerId="LiveId" clId="{DB910EA1-DD70-4992-BA13-A15454D518AA}" dt="2023-06-21T19:00:15.749" v="763" actId="14100"/>
          <ac:spMkLst>
            <pc:docMk/>
            <pc:sldMk cId="56327866" sldId="691"/>
            <ac:spMk id="5" creationId="{00000000-0000-0000-0000-000000000000}"/>
          </ac:spMkLst>
        </pc:spChg>
        <pc:spChg chg="add mod">
          <ac:chgData name="Carlos Caetano" userId="ba24568caaa58072" providerId="LiveId" clId="{DB910EA1-DD70-4992-BA13-A15454D518AA}" dt="2023-06-21T19:27:37.880" v="862" actId="1076"/>
          <ac:spMkLst>
            <pc:docMk/>
            <pc:sldMk cId="56327866" sldId="691"/>
            <ac:spMk id="7" creationId="{F2B9EA9A-1F7B-84CC-409A-3E6DEFA37060}"/>
          </ac:spMkLst>
        </pc:spChg>
        <pc:spChg chg="add mod">
          <ac:chgData name="Carlos Caetano" userId="ba24568caaa58072" providerId="LiveId" clId="{DB910EA1-DD70-4992-BA13-A15454D518AA}" dt="2023-06-21T19:37:51.064" v="888" actId="20577"/>
          <ac:spMkLst>
            <pc:docMk/>
            <pc:sldMk cId="56327866" sldId="691"/>
            <ac:spMk id="8" creationId="{A877DD57-B046-8575-49A8-66FC9D63087F}"/>
          </ac:spMkLst>
        </pc:spChg>
        <pc:spChg chg="mod">
          <ac:chgData name="Carlos Caetano" userId="ba24568caaa58072" providerId="LiveId" clId="{DB910EA1-DD70-4992-BA13-A15454D518AA}" dt="2023-06-21T19:00:31.656" v="780" actId="14100"/>
          <ac:spMkLst>
            <pc:docMk/>
            <pc:sldMk cId="56327866" sldId="691"/>
            <ac:spMk id="18" creationId="{348231A8-95A2-BD18-D310-795CC17E6875}"/>
          </ac:spMkLst>
        </pc:spChg>
        <pc:spChg chg="mod">
          <ac:chgData name="Carlos Caetano" userId="ba24568caaa58072" providerId="LiveId" clId="{DB910EA1-DD70-4992-BA13-A15454D518AA}" dt="2023-06-21T19:41:41.489" v="925" actId="20577"/>
          <ac:spMkLst>
            <pc:docMk/>
            <pc:sldMk cId="56327866" sldId="691"/>
            <ac:spMk id="19" creationId="{958C0F27-A9A8-FBE7-845F-F29F2C51994A}"/>
          </ac:spMkLst>
        </pc:spChg>
        <pc:spChg chg="mod">
          <ac:chgData name="Carlos Caetano" userId="ba24568caaa58072" providerId="LiveId" clId="{DB910EA1-DD70-4992-BA13-A15454D518AA}" dt="2023-06-21T19:35:08.151" v="887" actId="20577"/>
          <ac:spMkLst>
            <pc:docMk/>
            <pc:sldMk cId="56327866" sldId="691"/>
            <ac:spMk id="20" creationId="{5037D28C-14B9-28FC-F41C-4513FCC142E7}"/>
          </ac:spMkLst>
        </pc:spChg>
        <pc:picChg chg="del">
          <ac:chgData name="Carlos Caetano" userId="ba24568caaa58072" providerId="LiveId" clId="{DB910EA1-DD70-4992-BA13-A15454D518AA}" dt="2023-06-21T19:00:34.147" v="781" actId="478"/>
          <ac:picMkLst>
            <pc:docMk/>
            <pc:sldMk cId="56327866" sldId="691"/>
            <ac:picMk id="3" creationId="{F06EBA44-B075-DC7A-1E25-56DE07FF0A72}"/>
          </ac:picMkLst>
        </pc:picChg>
        <pc:picChg chg="add mod">
          <ac:chgData name="Carlos Caetano" userId="ba24568caaa58072" providerId="LiveId" clId="{DB910EA1-DD70-4992-BA13-A15454D518AA}" dt="2023-06-21T19:01:23.639" v="786" actId="1076"/>
          <ac:picMkLst>
            <pc:docMk/>
            <pc:sldMk cId="56327866" sldId="691"/>
            <ac:picMk id="4" creationId="{AF888CCE-49A3-A355-0368-45A4515092FA}"/>
          </ac:picMkLst>
        </pc:picChg>
      </pc:sldChg>
      <pc:sldChg chg="addSp delSp modSp add mod">
        <pc:chgData name="Carlos Caetano" userId="ba24568caaa58072" providerId="LiveId" clId="{DB910EA1-DD70-4992-BA13-A15454D518AA}" dt="2023-06-21T19:58:49.244" v="1097" actId="20577"/>
        <pc:sldMkLst>
          <pc:docMk/>
          <pc:sldMk cId="738080071" sldId="692"/>
        </pc:sldMkLst>
        <pc:spChg chg="mod">
          <ac:chgData name="Carlos Caetano" userId="ba24568caaa58072" providerId="LiveId" clId="{DB910EA1-DD70-4992-BA13-A15454D518AA}" dt="2023-06-21T19:56:09.917" v="1061" actId="207"/>
          <ac:spMkLst>
            <pc:docMk/>
            <pc:sldMk cId="738080071" sldId="692"/>
            <ac:spMk id="2" creationId="{CE2C917B-D611-5307-3424-84AE4DA09CEC}"/>
          </ac:spMkLst>
        </pc:spChg>
        <pc:spChg chg="mod">
          <ac:chgData name="Carlos Caetano" userId="ba24568caaa58072" providerId="LiveId" clId="{DB910EA1-DD70-4992-BA13-A15454D518AA}" dt="2023-06-21T19:56:55.727" v="1068" actId="20577"/>
          <ac:spMkLst>
            <pc:docMk/>
            <pc:sldMk cId="738080071" sldId="692"/>
            <ac:spMk id="4" creationId="{00588CFA-81F1-0743-26BD-7F035D6D376C}"/>
          </ac:spMkLst>
        </pc:spChg>
        <pc:spChg chg="mod">
          <ac:chgData name="Carlos Caetano" userId="ba24568caaa58072" providerId="LiveId" clId="{DB910EA1-DD70-4992-BA13-A15454D518AA}" dt="2023-06-21T19:58:49.244" v="1097" actId="20577"/>
          <ac:spMkLst>
            <pc:docMk/>
            <pc:sldMk cId="738080071" sldId="692"/>
            <ac:spMk id="5" creationId="{00000000-0000-0000-0000-000000000000}"/>
          </ac:spMkLst>
        </pc:spChg>
        <pc:picChg chg="add mod">
          <ac:chgData name="Carlos Caetano" userId="ba24568caaa58072" providerId="LiveId" clId="{DB910EA1-DD70-4992-BA13-A15454D518AA}" dt="2023-06-21T19:55:04.587" v="1027" actId="1076"/>
          <ac:picMkLst>
            <pc:docMk/>
            <pc:sldMk cId="738080071" sldId="692"/>
            <ac:picMk id="7" creationId="{BF90F252-7F24-456A-CB81-59F036D4B4E6}"/>
          </ac:picMkLst>
        </pc:picChg>
        <pc:picChg chg="del">
          <ac:chgData name="Carlos Caetano" userId="ba24568caaa58072" providerId="LiveId" clId="{DB910EA1-DD70-4992-BA13-A15454D518AA}" dt="2023-06-21T19:39:02.381" v="889" actId="478"/>
          <ac:picMkLst>
            <pc:docMk/>
            <pc:sldMk cId="738080071" sldId="692"/>
            <ac:picMk id="9" creationId="{E194B746-3630-934A-2D6D-729D9DB780EC}"/>
          </ac:picMkLst>
        </pc:picChg>
      </pc:sldChg>
      <pc:sldChg chg="addSp delSp modSp add mod">
        <pc:chgData name="Carlos Caetano" userId="ba24568caaa58072" providerId="LiveId" clId="{DB910EA1-DD70-4992-BA13-A15454D518AA}" dt="2023-06-21T19:52:48.307" v="946" actId="20577"/>
        <pc:sldMkLst>
          <pc:docMk/>
          <pc:sldMk cId="3717056891" sldId="693"/>
        </pc:sldMkLst>
        <pc:spChg chg="mod">
          <ac:chgData name="Carlos Caetano" userId="ba24568caaa58072" providerId="LiveId" clId="{DB910EA1-DD70-4992-BA13-A15454D518AA}" dt="2023-06-21T19:42:01.552" v="927" actId="1076"/>
          <ac:spMkLst>
            <pc:docMk/>
            <pc:sldMk cId="3717056891" sldId="693"/>
            <ac:spMk id="2" creationId="{FAF604E7-067C-4B2A-ED38-0EED1637CAAE}"/>
          </ac:spMkLst>
        </pc:spChg>
        <pc:spChg chg="mod">
          <ac:chgData name="Carlos Caetano" userId="ba24568caaa58072" providerId="LiveId" clId="{DB910EA1-DD70-4992-BA13-A15454D518AA}" dt="2023-06-21T19:52:48.307" v="946" actId="20577"/>
          <ac:spMkLst>
            <pc:docMk/>
            <pc:sldMk cId="3717056891" sldId="693"/>
            <ac:spMk id="4" creationId="{596E45BD-BFFC-838F-C0D3-BCED5F61E703}"/>
          </ac:spMkLst>
        </pc:spChg>
        <pc:spChg chg="del">
          <ac:chgData name="Carlos Caetano" userId="ba24568caaa58072" providerId="LiveId" clId="{DB910EA1-DD70-4992-BA13-A15454D518AA}" dt="2023-06-21T19:41:15.654" v="903" actId="478"/>
          <ac:spMkLst>
            <pc:docMk/>
            <pc:sldMk cId="3717056891" sldId="693"/>
            <ac:spMk id="5" creationId="{00000000-0000-0000-0000-000000000000}"/>
          </ac:spMkLst>
        </pc:spChg>
        <pc:spChg chg="add mod">
          <ac:chgData name="Carlos Caetano" userId="ba24568caaa58072" providerId="LiveId" clId="{DB910EA1-DD70-4992-BA13-A15454D518AA}" dt="2023-06-21T19:41:16.062" v="904"/>
          <ac:spMkLst>
            <pc:docMk/>
            <pc:sldMk cId="3717056891" sldId="693"/>
            <ac:spMk id="7" creationId="{83E04FA6-8756-6450-0BD0-5F8CE55968AA}"/>
          </ac:spMkLst>
        </pc:spChg>
        <pc:spChg chg="mod">
          <ac:chgData name="Carlos Caetano" userId="ba24568caaa58072" providerId="LiveId" clId="{DB910EA1-DD70-4992-BA13-A15454D518AA}" dt="2023-06-21T19:45:55.547" v="945" actId="20577"/>
          <ac:spMkLst>
            <pc:docMk/>
            <pc:sldMk cId="3717056891" sldId="693"/>
            <ac:spMk id="19" creationId="{958C0F27-A9A8-FBE7-845F-F29F2C51994A}"/>
          </ac:spMkLst>
        </pc:spChg>
        <pc:picChg chg="add mod">
          <ac:chgData name="Carlos Caetano" userId="ba24568caaa58072" providerId="LiveId" clId="{DB910EA1-DD70-4992-BA13-A15454D518AA}" dt="2023-06-21T19:41:07.710" v="902" actId="1076"/>
          <ac:picMkLst>
            <pc:docMk/>
            <pc:sldMk cId="3717056891" sldId="693"/>
            <ac:picMk id="3" creationId="{CF7C44C0-26D8-551E-4C30-00324A0149A0}"/>
          </ac:picMkLst>
        </pc:picChg>
        <pc:picChg chg="del">
          <ac:chgData name="Carlos Caetano" userId="ba24568caaa58072" providerId="LiveId" clId="{DB910EA1-DD70-4992-BA13-A15454D518AA}" dt="2023-06-21T19:41:01.097" v="900" actId="478"/>
          <ac:picMkLst>
            <pc:docMk/>
            <pc:sldMk cId="3717056891" sldId="693"/>
            <ac:picMk id="8" creationId="{951E6C67-7173-4800-B516-2A5C6CBE76B0}"/>
          </ac:picMkLst>
        </pc:picChg>
      </pc:sldChg>
    </pc:docChg>
  </pc:docChgLst>
  <pc:docChgLst>
    <pc:chgData name="Carlos Caetano" userId="ba24568caaa58072" providerId="LiveId" clId="{D5184D24-4AA3-45A3-AF43-A54D80A91054}"/>
    <pc:docChg chg="undo custSel addSld delSld modSld sldOrd">
      <pc:chgData name="Carlos Caetano" userId="ba24568caaa58072" providerId="LiveId" clId="{D5184D24-4AA3-45A3-AF43-A54D80A91054}" dt="2023-05-23T21:21:38.397" v="932"/>
      <pc:docMkLst>
        <pc:docMk/>
      </pc:docMkLst>
      <pc:sldChg chg="modSp mod modAnim">
        <pc:chgData name="Carlos Caetano" userId="ba24568caaa58072" providerId="LiveId" clId="{D5184D24-4AA3-45A3-AF43-A54D80A91054}" dt="2023-05-23T21:20:22.080" v="930"/>
        <pc:sldMkLst>
          <pc:docMk/>
          <pc:sldMk cId="673700462" sldId="647"/>
        </pc:sldMkLst>
        <pc:spChg chg="mod">
          <ac:chgData name="Carlos Caetano" userId="ba24568caaa58072" providerId="LiveId" clId="{D5184D24-4AA3-45A3-AF43-A54D80A91054}" dt="2023-05-23T13:21:44.149" v="23" actId="1035"/>
          <ac:spMkLst>
            <pc:docMk/>
            <pc:sldMk cId="673700462" sldId="647"/>
            <ac:spMk id="58" creationId="{87824EC2-5F23-2698-AB36-680A7D272B2F}"/>
          </ac:spMkLst>
        </pc:spChg>
      </pc:sldChg>
      <pc:sldChg chg="delSp del mod">
        <pc:chgData name="Carlos Caetano" userId="ba24568caaa58072" providerId="LiveId" clId="{D5184D24-4AA3-45A3-AF43-A54D80A91054}" dt="2023-05-23T14:27:09.462" v="633" actId="47"/>
        <pc:sldMkLst>
          <pc:docMk/>
          <pc:sldMk cId="2410278060" sldId="648"/>
        </pc:sldMkLst>
        <pc:spChg chg="del">
          <ac:chgData name="Carlos Caetano" userId="ba24568caaa58072" providerId="LiveId" clId="{D5184D24-4AA3-45A3-AF43-A54D80A91054}" dt="2023-05-23T13:21:22.102" v="1" actId="478"/>
          <ac:spMkLst>
            <pc:docMk/>
            <pc:sldMk cId="2410278060" sldId="648"/>
            <ac:spMk id="13" creationId="{5556CDF6-C33A-14B8-DE0F-1B1A2A440785}"/>
          </ac:spMkLst>
        </pc:spChg>
        <pc:picChg chg="del">
          <ac:chgData name="Carlos Caetano" userId="ba24568caaa58072" providerId="LiveId" clId="{D5184D24-4AA3-45A3-AF43-A54D80A91054}" dt="2023-05-23T14:27:06.022" v="631" actId="478"/>
          <ac:picMkLst>
            <pc:docMk/>
            <pc:sldMk cId="2410278060" sldId="648"/>
            <ac:picMk id="10" creationId="{99341574-5D2A-AC13-5E3C-6DC3E2E4C768}"/>
          </ac:picMkLst>
        </pc:picChg>
        <pc:picChg chg="del">
          <ac:chgData name="Carlos Caetano" userId="ba24568caaa58072" providerId="LiveId" clId="{D5184D24-4AA3-45A3-AF43-A54D80A91054}" dt="2023-05-23T14:27:06.554" v="632" actId="478"/>
          <ac:picMkLst>
            <pc:docMk/>
            <pc:sldMk cId="2410278060" sldId="648"/>
            <ac:picMk id="16" creationId="{F12AAC7B-48D1-0CBF-4ECB-34E510FE0125}"/>
          </ac:picMkLst>
        </pc:picChg>
        <pc:picChg chg="del">
          <ac:chgData name="Carlos Caetano" userId="ba24568caaa58072" providerId="LiveId" clId="{D5184D24-4AA3-45A3-AF43-A54D80A91054}" dt="2023-05-23T13:21:20.748" v="0" actId="478"/>
          <ac:picMkLst>
            <pc:docMk/>
            <pc:sldMk cId="2410278060" sldId="648"/>
            <ac:picMk id="20" creationId="{F449A915-BBDA-D90B-EC39-05F99B1F1514}"/>
          </ac:picMkLst>
        </pc:picChg>
      </pc:sldChg>
      <pc:sldChg chg="del">
        <pc:chgData name="Carlos Caetano" userId="ba24568caaa58072" providerId="LiveId" clId="{D5184D24-4AA3-45A3-AF43-A54D80A91054}" dt="2023-05-23T21:10:32.871" v="918" actId="47"/>
        <pc:sldMkLst>
          <pc:docMk/>
          <pc:sldMk cId="1065649338" sldId="649"/>
        </pc:sldMkLst>
      </pc:sldChg>
      <pc:sldChg chg="del">
        <pc:chgData name="Carlos Caetano" userId="ba24568caaa58072" providerId="LiveId" clId="{D5184D24-4AA3-45A3-AF43-A54D80A91054}" dt="2023-05-23T21:10:32.871" v="918" actId="47"/>
        <pc:sldMkLst>
          <pc:docMk/>
          <pc:sldMk cId="975346274" sldId="653"/>
        </pc:sldMkLst>
      </pc:sldChg>
      <pc:sldChg chg="del">
        <pc:chgData name="Carlos Caetano" userId="ba24568caaa58072" providerId="LiveId" clId="{D5184D24-4AA3-45A3-AF43-A54D80A91054}" dt="2023-05-23T21:06:38.109" v="861" actId="47"/>
        <pc:sldMkLst>
          <pc:docMk/>
          <pc:sldMk cId="599286802" sldId="657"/>
        </pc:sldMkLst>
      </pc:sldChg>
      <pc:sldChg chg="addSp delSp modSp mod">
        <pc:chgData name="Carlos Caetano" userId="ba24568caaa58072" providerId="LiveId" clId="{D5184D24-4AA3-45A3-AF43-A54D80A91054}" dt="2023-05-23T21:10:05.002" v="917" actId="14100"/>
        <pc:sldMkLst>
          <pc:docMk/>
          <pc:sldMk cId="1289949200" sldId="658"/>
        </pc:sldMkLst>
        <pc:spChg chg="del">
          <ac:chgData name="Carlos Caetano" userId="ba24568caaa58072" providerId="LiveId" clId="{D5184D24-4AA3-45A3-AF43-A54D80A91054}" dt="2023-05-23T21:09:39.765" v="881" actId="478"/>
          <ac:spMkLst>
            <pc:docMk/>
            <pc:sldMk cId="1289949200" sldId="658"/>
            <ac:spMk id="2" creationId="{04362DE3-613F-0D27-1E43-96E5759954C8}"/>
          </ac:spMkLst>
        </pc:spChg>
        <pc:spChg chg="del">
          <ac:chgData name="Carlos Caetano" userId="ba24568caaa58072" providerId="LiveId" clId="{D5184D24-4AA3-45A3-AF43-A54D80A91054}" dt="2023-05-23T21:09:39.765" v="881" actId="478"/>
          <ac:spMkLst>
            <pc:docMk/>
            <pc:sldMk cId="1289949200" sldId="658"/>
            <ac:spMk id="3" creationId="{12C523F7-7CC4-984E-248F-EA4C513273D3}"/>
          </ac:spMkLst>
        </pc:spChg>
        <pc:spChg chg="mod">
          <ac:chgData name="Carlos Caetano" userId="ba24568caaa58072" providerId="LiveId" clId="{D5184D24-4AA3-45A3-AF43-A54D80A91054}" dt="2023-05-23T21:08:35.732" v="880" actId="20577"/>
          <ac:spMkLst>
            <pc:docMk/>
            <pc:sldMk cId="1289949200" sldId="658"/>
            <ac:spMk id="4" creationId="{3BF6706A-7C85-991E-FB33-6A42AD971306}"/>
          </ac:spMkLst>
        </pc:spChg>
        <pc:spChg chg="mod">
          <ac:chgData name="Carlos Caetano" userId="ba24568caaa58072" providerId="LiveId" clId="{D5184D24-4AA3-45A3-AF43-A54D80A91054}" dt="2023-05-23T21:08:12.005" v="877" actId="20577"/>
          <ac:spMkLst>
            <pc:docMk/>
            <pc:sldMk cId="1289949200" sldId="658"/>
            <ac:spMk id="9" creationId="{76DB384D-7466-DFBE-5112-B623A7475699}"/>
          </ac:spMkLst>
        </pc:spChg>
        <pc:spChg chg="add mod">
          <ac:chgData name="Carlos Caetano" userId="ba24568caaa58072" providerId="LiveId" clId="{D5184D24-4AA3-45A3-AF43-A54D80A91054}" dt="2023-05-23T21:10:05.002" v="917" actId="14100"/>
          <ac:spMkLst>
            <pc:docMk/>
            <pc:sldMk cId="1289949200" sldId="658"/>
            <ac:spMk id="10" creationId="{03754FA8-0B9C-513B-2294-228A691E98EE}"/>
          </ac:spMkLst>
        </pc:spChg>
        <pc:spChg chg="add mod">
          <ac:chgData name="Carlos Caetano" userId="ba24568caaa58072" providerId="LiveId" clId="{D5184D24-4AA3-45A3-AF43-A54D80A91054}" dt="2023-05-23T21:09:40.143" v="882"/>
          <ac:spMkLst>
            <pc:docMk/>
            <pc:sldMk cId="1289949200" sldId="658"/>
            <ac:spMk id="11" creationId="{066A030E-0D57-5C7F-2C28-BCBF117F215F}"/>
          </ac:spMkLst>
        </pc:spChg>
        <pc:spChg chg="mod">
          <ac:chgData name="Carlos Caetano" userId="ba24568caaa58072" providerId="LiveId" clId="{D5184D24-4AA3-45A3-AF43-A54D80A91054}" dt="2023-05-23T21:08:19.868" v="878" actId="207"/>
          <ac:spMkLst>
            <pc:docMk/>
            <pc:sldMk cId="1289949200" sldId="658"/>
            <ac:spMk id="23" creationId="{02A1D359-0E6B-E42C-2791-67B975BACF38}"/>
          </ac:spMkLst>
        </pc:spChg>
        <pc:picChg chg="add mod">
          <ac:chgData name="Carlos Caetano" userId="ba24568caaa58072" providerId="LiveId" clId="{D5184D24-4AA3-45A3-AF43-A54D80A91054}" dt="2023-05-23T21:07:05.733" v="872" actId="1076"/>
          <ac:picMkLst>
            <pc:docMk/>
            <pc:sldMk cId="1289949200" sldId="658"/>
            <ac:picMk id="7" creationId="{7317B535-DC1D-DD9E-7861-44CF3ECB533E}"/>
          </ac:picMkLst>
        </pc:picChg>
        <pc:picChg chg="del">
          <ac:chgData name="Carlos Caetano" userId="ba24568caaa58072" providerId="LiveId" clId="{D5184D24-4AA3-45A3-AF43-A54D80A91054}" dt="2023-05-23T21:06:53.317" v="868" actId="478"/>
          <ac:picMkLst>
            <pc:docMk/>
            <pc:sldMk cId="1289949200" sldId="658"/>
            <ac:picMk id="8" creationId="{9DEB3333-DCBE-E709-8A12-C0FB2F2897FA}"/>
          </ac:picMkLst>
        </pc:picChg>
      </pc:sldChg>
      <pc:sldChg chg="del">
        <pc:chgData name="Carlos Caetano" userId="ba24568caaa58072" providerId="LiveId" clId="{D5184D24-4AA3-45A3-AF43-A54D80A91054}" dt="2023-05-23T21:10:32.871" v="918" actId="47"/>
        <pc:sldMkLst>
          <pc:docMk/>
          <pc:sldMk cId="4039895047" sldId="659"/>
        </pc:sldMkLst>
      </pc:sldChg>
      <pc:sldChg chg="del">
        <pc:chgData name="Carlos Caetano" userId="ba24568caaa58072" providerId="LiveId" clId="{D5184D24-4AA3-45A3-AF43-A54D80A91054}" dt="2023-05-23T21:10:32.871" v="918" actId="47"/>
        <pc:sldMkLst>
          <pc:docMk/>
          <pc:sldMk cId="1864390618" sldId="660"/>
        </pc:sldMkLst>
      </pc:sldChg>
      <pc:sldChg chg="del">
        <pc:chgData name="Carlos Caetano" userId="ba24568caaa58072" providerId="LiveId" clId="{D5184D24-4AA3-45A3-AF43-A54D80A91054}" dt="2023-05-23T21:10:32.871" v="918" actId="47"/>
        <pc:sldMkLst>
          <pc:docMk/>
          <pc:sldMk cId="397244173" sldId="661"/>
        </pc:sldMkLst>
      </pc:sldChg>
      <pc:sldChg chg="del">
        <pc:chgData name="Carlos Caetano" userId="ba24568caaa58072" providerId="LiveId" clId="{D5184D24-4AA3-45A3-AF43-A54D80A91054}" dt="2023-05-23T21:10:32.871" v="918" actId="47"/>
        <pc:sldMkLst>
          <pc:docMk/>
          <pc:sldMk cId="1464591927" sldId="662"/>
        </pc:sldMkLst>
      </pc:sldChg>
      <pc:sldChg chg="del">
        <pc:chgData name="Carlos Caetano" userId="ba24568caaa58072" providerId="LiveId" clId="{D5184D24-4AA3-45A3-AF43-A54D80A91054}" dt="2023-05-23T21:10:32.871" v="918" actId="47"/>
        <pc:sldMkLst>
          <pc:docMk/>
          <pc:sldMk cId="4120184866" sldId="663"/>
        </pc:sldMkLst>
      </pc:sldChg>
      <pc:sldChg chg="del">
        <pc:chgData name="Carlos Caetano" userId="ba24568caaa58072" providerId="LiveId" clId="{D5184D24-4AA3-45A3-AF43-A54D80A91054}" dt="2023-05-23T21:10:32.871" v="918" actId="47"/>
        <pc:sldMkLst>
          <pc:docMk/>
          <pc:sldMk cId="2762824757" sldId="664"/>
        </pc:sldMkLst>
      </pc:sldChg>
      <pc:sldChg chg="modSp mod modAnim">
        <pc:chgData name="Carlos Caetano" userId="ba24568caaa58072" providerId="LiveId" clId="{D5184D24-4AA3-45A3-AF43-A54D80A91054}" dt="2023-05-23T21:21:38.397" v="932"/>
        <pc:sldMkLst>
          <pc:docMk/>
          <pc:sldMk cId="3330382280" sldId="667"/>
        </pc:sldMkLst>
        <pc:spChg chg="mod">
          <ac:chgData name="Carlos Caetano" userId="ba24568caaa58072" providerId="LiveId" clId="{D5184D24-4AA3-45A3-AF43-A54D80A91054}" dt="2023-05-23T13:21:32.917" v="13" actId="1036"/>
          <ac:spMkLst>
            <pc:docMk/>
            <pc:sldMk cId="3330382280" sldId="667"/>
            <ac:spMk id="58" creationId="{87824EC2-5F23-2698-AB36-680A7D272B2F}"/>
          </ac:spMkLst>
        </pc:spChg>
      </pc:sldChg>
      <pc:sldChg chg="addSp delSp modSp add del mod ord delAnim">
        <pc:chgData name="Carlos Caetano" userId="ba24568caaa58072" providerId="LiveId" clId="{D5184D24-4AA3-45A3-AF43-A54D80A91054}" dt="2023-05-23T14:04:10.228" v="630" actId="47"/>
        <pc:sldMkLst>
          <pc:docMk/>
          <pc:sldMk cId="3856006136" sldId="668"/>
        </pc:sldMkLst>
        <pc:spChg chg="mod">
          <ac:chgData name="Carlos Caetano" userId="ba24568caaa58072" providerId="LiveId" clId="{D5184D24-4AA3-45A3-AF43-A54D80A91054}" dt="2023-05-23T13:37:01.038" v="160" actId="20577"/>
          <ac:spMkLst>
            <pc:docMk/>
            <pc:sldMk cId="3856006136" sldId="668"/>
            <ac:spMk id="2" creationId="{F12E2FF2-4824-089C-54CC-0A08422601AD}"/>
          </ac:spMkLst>
        </pc:spChg>
        <pc:spChg chg="del mod">
          <ac:chgData name="Carlos Caetano" userId="ba24568caaa58072" providerId="LiveId" clId="{D5184D24-4AA3-45A3-AF43-A54D80A91054}" dt="2023-05-23T13:32:54.058" v="84" actId="478"/>
          <ac:spMkLst>
            <pc:docMk/>
            <pc:sldMk cId="3856006136" sldId="668"/>
            <ac:spMk id="3" creationId="{B32AEAED-50B5-738A-168A-CE8378D3D816}"/>
          </ac:spMkLst>
        </pc:spChg>
        <pc:spChg chg="del">
          <ac:chgData name="Carlos Caetano" userId="ba24568caaa58072" providerId="LiveId" clId="{D5184D24-4AA3-45A3-AF43-A54D80A91054}" dt="2023-05-23T13:23:19.357" v="52" actId="478"/>
          <ac:spMkLst>
            <pc:docMk/>
            <pc:sldMk cId="3856006136" sldId="668"/>
            <ac:spMk id="5" creationId="{00000000-0000-0000-0000-000000000000}"/>
          </ac:spMkLst>
        </pc:spChg>
        <pc:spChg chg="del mod">
          <ac:chgData name="Carlos Caetano" userId="ba24568caaa58072" providerId="LiveId" clId="{D5184D24-4AA3-45A3-AF43-A54D80A91054}" dt="2023-05-23T13:32:50.888" v="83" actId="478"/>
          <ac:spMkLst>
            <pc:docMk/>
            <pc:sldMk cId="3856006136" sldId="668"/>
            <ac:spMk id="7" creationId="{881BF6F8-BFAD-0C72-4745-0C006892C03E}"/>
          </ac:spMkLst>
        </pc:spChg>
        <pc:spChg chg="add del mod">
          <ac:chgData name="Carlos Caetano" userId="ba24568caaa58072" providerId="LiveId" clId="{D5184D24-4AA3-45A3-AF43-A54D80A91054}" dt="2023-05-23T13:29:56.727" v="57" actId="478"/>
          <ac:spMkLst>
            <pc:docMk/>
            <pc:sldMk cId="3856006136" sldId="668"/>
            <ac:spMk id="9" creationId="{D8C2E10C-7A29-D907-D92C-A526C1BEEC5B}"/>
          </ac:spMkLst>
        </pc:spChg>
        <pc:spChg chg="mod">
          <ac:chgData name="Carlos Caetano" userId="ba24568caaa58072" providerId="LiveId" clId="{D5184D24-4AA3-45A3-AF43-A54D80A91054}" dt="2023-05-23T13:23:35.261" v="53" actId="20577"/>
          <ac:spMkLst>
            <pc:docMk/>
            <pc:sldMk cId="3856006136" sldId="668"/>
            <ac:spMk id="11" creationId="{620EB427-CA54-8B58-0043-E78B33F3DEA7}"/>
          </ac:spMkLst>
        </pc:spChg>
        <pc:spChg chg="add mod">
          <ac:chgData name="Carlos Caetano" userId="ba24568caaa58072" providerId="LiveId" clId="{D5184D24-4AA3-45A3-AF43-A54D80A91054}" dt="2023-05-23T13:33:13.619" v="90" actId="1076"/>
          <ac:spMkLst>
            <pc:docMk/>
            <pc:sldMk cId="3856006136" sldId="668"/>
            <ac:spMk id="12" creationId="{7DD282E1-75F5-8C20-C3E0-A94566988FEA}"/>
          </ac:spMkLst>
        </pc:spChg>
        <pc:spChg chg="add mod">
          <ac:chgData name="Carlos Caetano" userId="ba24568caaa58072" providerId="LiveId" clId="{D5184D24-4AA3-45A3-AF43-A54D80A91054}" dt="2023-05-23T13:33:38.960" v="97" actId="14100"/>
          <ac:spMkLst>
            <pc:docMk/>
            <pc:sldMk cId="3856006136" sldId="668"/>
            <ac:spMk id="13" creationId="{CEA9646A-73EE-D4CA-71B7-CD6F42F09111}"/>
          </ac:spMkLst>
        </pc:spChg>
        <pc:spChg chg="add mod">
          <ac:chgData name="Carlos Caetano" userId="ba24568caaa58072" providerId="LiveId" clId="{D5184D24-4AA3-45A3-AF43-A54D80A91054}" dt="2023-05-23T13:34:19.070" v="120" actId="1076"/>
          <ac:spMkLst>
            <pc:docMk/>
            <pc:sldMk cId="3856006136" sldId="668"/>
            <ac:spMk id="14" creationId="{BD4B8372-29F6-0DDD-8008-EC8C9A19E1F9}"/>
          </ac:spMkLst>
        </pc:spChg>
        <pc:spChg chg="add mod">
          <ac:chgData name="Carlos Caetano" userId="ba24568caaa58072" providerId="LiveId" clId="{D5184D24-4AA3-45A3-AF43-A54D80A91054}" dt="2023-05-23T13:34:47.686" v="124" actId="207"/>
          <ac:spMkLst>
            <pc:docMk/>
            <pc:sldMk cId="3856006136" sldId="668"/>
            <ac:spMk id="15" creationId="{630D1ED3-4F05-D7FF-7F15-E4C606F4D274}"/>
          </ac:spMkLst>
        </pc:spChg>
        <pc:spChg chg="add mod">
          <ac:chgData name="Carlos Caetano" userId="ba24568caaa58072" providerId="LiveId" clId="{D5184D24-4AA3-45A3-AF43-A54D80A91054}" dt="2023-05-23T13:35:06.762" v="129" actId="1037"/>
          <ac:spMkLst>
            <pc:docMk/>
            <pc:sldMk cId="3856006136" sldId="668"/>
            <ac:spMk id="16" creationId="{DFC7A76E-FF43-DBD7-33CC-FE8A769DD4D0}"/>
          </ac:spMkLst>
        </pc:spChg>
        <pc:spChg chg="add mod">
          <ac:chgData name="Carlos Caetano" userId="ba24568caaa58072" providerId="LiveId" clId="{D5184D24-4AA3-45A3-AF43-A54D80A91054}" dt="2023-05-23T13:35:26.729" v="133" actId="1076"/>
          <ac:spMkLst>
            <pc:docMk/>
            <pc:sldMk cId="3856006136" sldId="668"/>
            <ac:spMk id="17" creationId="{9E9E7AE2-511C-87D4-A837-3506D7D936B4}"/>
          </ac:spMkLst>
        </pc:spChg>
        <pc:spChg chg="add mod">
          <ac:chgData name="Carlos Caetano" userId="ba24568caaa58072" providerId="LiveId" clId="{D5184D24-4AA3-45A3-AF43-A54D80A91054}" dt="2023-05-23T13:35:34.869" v="136" actId="20577"/>
          <ac:spMkLst>
            <pc:docMk/>
            <pc:sldMk cId="3856006136" sldId="668"/>
            <ac:spMk id="18" creationId="{70212F07-3371-569D-1F35-0F430C2E7203}"/>
          </ac:spMkLst>
        </pc:spChg>
        <pc:spChg chg="add mod">
          <ac:chgData name="Carlos Caetano" userId="ba24568caaa58072" providerId="LiveId" clId="{D5184D24-4AA3-45A3-AF43-A54D80A91054}" dt="2023-05-23T13:36:17.379" v="150" actId="1076"/>
          <ac:spMkLst>
            <pc:docMk/>
            <pc:sldMk cId="3856006136" sldId="668"/>
            <ac:spMk id="19" creationId="{57E55C1E-A52B-A58E-307C-344FD4554EC4}"/>
          </ac:spMkLst>
        </pc:spChg>
        <pc:spChg chg="add mod">
          <ac:chgData name="Carlos Caetano" userId="ba24568caaa58072" providerId="LiveId" clId="{D5184D24-4AA3-45A3-AF43-A54D80A91054}" dt="2023-05-23T13:36:42.339" v="155" actId="20577"/>
          <ac:spMkLst>
            <pc:docMk/>
            <pc:sldMk cId="3856006136" sldId="668"/>
            <ac:spMk id="20" creationId="{D28AC01E-F808-9124-E50E-5311992629CD}"/>
          </ac:spMkLst>
        </pc:spChg>
        <pc:spChg chg="add mod">
          <ac:chgData name="Carlos Caetano" userId="ba24568caaa58072" providerId="LiveId" clId="{D5184D24-4AA3-45A3-AF43-A54D80A91054}" dt="2023-05-23T13:37:12.037" v="162" actId="1076"/>
          <ac:spMkLst>
            <pc:docMk/>
            <pc:sldMk cId="3856006136" sldId="668"/>
            <ac:spMk id="22" creationId="{A07748BC-14BE-9C6F-F963-A9A37BE9EE77}"/>
          </ac:spMkLst>
        </pc:spChg>
        <pc:spChg chg="add mod">
          <ac:chgData name="Carlos Caetano" userId="ba24568caaa58072" providerId="LiveId" clId="{D5184D24-4AA3-45A3-AF43-A54D80A91054}" dt="2023-05-23T13:37:12.037" v="162" actId="1076"/>
          <ac:spMkLst>
            <pc:docMk/>
            <pc:sldMk cId="3856006136" sldId="668"/>
            <ac:spMk id="23" creationId="{E20EE97C-7A60-264F-9863-F3FB86301FCD}"/>
          </ac:spMkLst>
        </pc:spChg>
        <pc:spChg chg="add mod">
          <ac:chgData name="Carlos Caetano" userId="ba24568caaa58072" providerId="LiveId" clId="{D5184D24-4AA3-45A3-AF43-A54D80A91054}" dt="2023-05-23T13:37:12.037" v="162" actId="1076"/>
          <ac:spMkLst>
            <pc:docMk/>
            <pc:sldMk cId="3856006136" sldId="668"/>
            <ac:spMk id="24" creationId="{A2D1BCE3-D154-9147-CC94-3A3140B56332}"/>
          </ac:spMkLst>
        </pc:spChg>
        <pc:spChg chg="add mod">
          <ac:chgData name="Carlos Caetano" userId="ba24568caaa58072" providerId="LiveId" clId="{D5184D24-4AA3-45A3-AF43-A54D80A91054}" dt="2023-05-23T13:37:12.037" v="162" actId="1076"/>
          <ac:spMkLst>
            <pc:docMk/>
            <pc:sldMk cId="3856006136" sldId="668"/>
            <ac:spMk id="25" creationId="{F702F289-48A7-D36D-ED63-480219FDE0D2}"/>
          </ac:spMkLst>
        </pc:spChg>
        <pc:spChg chg="add mod">
          <ac:chgData name="Carlos Caetano" userId="ba24568caaa58072" providerId="LiveId" clId="{D5184D24-4AA3-45A3-AF43-A54D80A91054}" dt="2023-05-23T13:37:20.022" v="165" actId="20577"/>
          <ac:spMkLst>
            <pc:docMk/>
            <pc:sldMk cId="3856006136" sldId="668"/>
            <ac:spMk id="26" creationId="{B720EA73-6EBB-BCD2-E7DF-2BA75F9D98F1}"/>
          </ac:spMkLst>
        </pc:spChg>
        <pc:spChg chg="add mod">
          <ac:chgData name="Carlos Caetano" userId="ba24568caaa58072" providerId="LiveId" clId="{D5184D24-4AA3-45A3-AF43-A54D80A91054}" dt="2023-05-23T13:37:23.431" v="166" actId="20577"/>
          <ac:spMkLst>
            <pc:docMk/>
            <pc:sldMk cId="3856006136" sldId="668"/>
            <ac:spMk id="27" creationId="{9DF876DF-2BA5-9A60-B9B0-D56B20673F5E}"/>
          </ac:spMkLst>
        </pc:spChg>
        <pc:spChg chg="add del mod">
          <ac:chgData name="Carlos Caetano" userId="ba24568caaa58072" providerId="LiveId" clId="{D5184D24-4AA3-45A3-AF43-A54D80A91054}" dt="2023-05-23T13:37:14.688" v="163" actId="478"/>
          <ac:spMkLst>
            <pc:docMk/>
            <pc:sldMk cId="3856006136" sldId="668"/>
            <ac:spMk id="28" creationId="{FCB42AAA-40E6-C4F3-91DF-70530B47C7EF}"/>
          </ac:spMkLst>
        </pc:spChg>
        <pc:spChg chg="add del mod">
          <ac:chgData name="Carlos Caetano" userId="ba24568caaa58072" providerId="LiveId" clId="{D5184D24-4AA3-45A3-AF43-A54D80A91054}" dt="2023-05-23T13:37:16.405" v="164" actId="478"/>
          <ac:spMkLst>
            <pc:docMk/>
            <pc:sldMk cId="3856006136" sldId="668"/>
            <ac:spMk id="29" creationId="{77CD760C-4616-8B8C-D316-94D453C9142D}"/>
          </ac:spMkLst>
        </pc:spChg>
        <pc:spChg chg="del mod">
          <ac:chgData name="Carlos Caetano" userId="ba24568caaa58072" providerId="LiveId" clId="{D5184D24-4AA3-45A3-AF43-A54D80A91054}" dt="2023-05-23T13:32:54.058" v="84" actId="478"/>
          <ac:spMkLst>
            <pc:docMk/>
            <pc:sldMk cId="3856006136" sldId="668"/>
            <ac:spMk id="48" creationId="{FC60C0BB-D60D-391A-A926-A3AFFD729DD1}"/>
          </ac:spMkLst>
        </pc:spChg>
        <pc:spChg chg="del mod">
          <ac:chgData name="Carlos Caetano" userId="ba24568caaa58072" providerId="LiveId" clId="{D5184D24-4AA3-45A3-AF43-A54D80A91054}" dt="2023-05-23T13:31:12.852" v="62" actId="478"/>
          <ac:spMkLst>
            <pc:docMk/>
            <pc:sldMk cId="3856006136" sldId="668"/>
            <ac:spMk id="58" creationId="{87824EC2-5F23-2698-AB36-680A7D272B2F}"/>
          </ac:spMkLst>
        </pc:spChg>
        <pc:picChg chg="del">
          <ac:chgData name="Carlos Caetano" userId="ba24568caaa58072" providerId="LiveId" clId="{D5184D24-4AA3-45A3-AF43-A54D80A91054}" dt="2023-05-23T13:29:58.889" v="58" actId="478"/>
          <ac:picMkLst>
            <pc:docMk/>
            <pc:sldMk cId="3856006136" sldId="668"/>
            <ac:picMk id="4" creationId="{6991BF9A-CEDE-564B-0B9E-0D3EB5630AD4}"/>
          </ac:picMkLst>
        </pc:picChg>
        <pc:picChg chg="del">
          <ac:chgData name="Carlos Caetano" userId="ba24568caaa58072" providerId="LiveId" clId="{D5184D24-4AA3-45A3-AF43-A54D80A91054}" dt="2023-05-23T13:30:00.687" v="59" actId="478"/>
          <ac:picMkLst>
            <pc:docMk/>
            <pc:sldMk cId="3856006136" sldId="668"/>
            <ac:picMk id="8" creationId="{9321A049-C1CD-08A5-BF91-D43B2DFE7D40}"/>
          </ac:picMkLst>
        </pc:picChg>
      </pc:sldChg>
      <pc:sldChg chg="addSp delSp modSp add mod ord modAnim">
        <pc:chgData name="Carlos Caetano" userId="ba24568caaa58072" providerId="LiveId" clId="{D5184D24-4AA3-45A3-AF43-A54D80A91054}" dt="2023-05-23T14:03:45.575" v="629"/>
        <pc:sldMkLst>
          <pc:docMk/>
          <pc:sldMk cId="711501874" sldId="669"/>
        </pc:sldMkLst>
        <pc:spChg chg="mod">
          <ac:chgData name="Carlos Caetano" userId="ba24568caaa58072" providerId="LiveId" clId="{D5184D24-4AA3-45A3-AF43-A54D80A91054}" dt="2023-05-23T13:41:33.712" v="241" actId="113"/>
          <ac:spMkLst>
            <pc:docMk/>
            <pc:sldMk cId="711501874" sldId="669"/>
            <ac:spMk id="2" creationId="{F12E2FF2-4824-089C-54CC-0A08422601AD}"/>
          </ac:spMkLst>
        </pc:spChg>
        <pc:spChg chg="add mod">
          <ac:chgData name="Carlos Caetano" userId="ba24568caaa58072" providerId="LiveId" clId="{D5184D24-4AA3-45A3-AF43-A54D80A91054}" dt="2023-05-23T13:40:43.284" v="231" actId="164"/>
          <ac:spMkLst>
            <pc:docMk/>
            <pc:sldMk cId="711501874" sldId="669"/>
            <ac:spMk id="3" creationId="{3A0809C1-C4D4-EE25-09B7-C64AEED1603E}"/>
          </ac:spMkLst>
        </pc:spChg>
        <pc:spChg chg="add mod">
          <ac:chgData name="Carlos Caetano" userId="ba24568caaa58072" providerId="LiveId" clId="{D5184D24-4AA3-45A3-AF43-A54D80A91054}" dt="2023-05-23T13:40:43.284" v="231" actId="164"/>
          <ac:spMkLst>
            <pc:docMk/>
            <pc:sldMk cId="711501874" sldId="669"/>
            <ac:spMk id="4" creationId="{637AF0B2-27EF-A106-DC06-384E1066E268}"/>
          </ac:spMkLst>
        </pc:spChg>
        <pc:spChg chg="add mod">
          <ac:chgData name="Carlos Caetano" userId="ba24568caaa58072" providerId="LiveId" clId="{D5184D24-4AA3-45A3-AF43-A54D80A91054}" dt="2023-05-23T13:40:43.284" v="231" actId="164"/>
          <ac:spMkLst>
            <pc:docMk/>
            <pc:sldMk cId="711501874" sldId="669"/>
            <ac:spMk id="5" creationId="{6E183704-7821-460E-87AB-D298411F95EB}"/>
          </ac:spMkLst>
        </pc:spChg>
        <pc:spChg chg="add mod">
          <ac:chgData name="Carlos Caetano" userId="ba24568caaa58072" providerId="LiveId" clId="{D5184D24-4AA3-45A3-AF43-A54D80A91054}" dt="2023-05-23T13:40:43.284" v="231" actId="164"/>
          <ac:spMkLst>
            <pc:docMk/>
            <pc:sldMk cId="711501874" sldId="669"/>
            <ac:spMk id="7" creationId="{65DEFAB4-EF63-7990-541B-E12FBA0B12EF}"/>
          </ac:spMkLst>
        </pc:spChg>
        <pc:spChg chg="add mod">
          <ac:chgData name="Carlos Caetano" userId="ba24568caaa58072" providerId="LiveId" clId="{D5184D24-4AA3-45A3-AF43-A54D80A91054}" dt="2023-05-23T13:40:43.284" v="231" actId="164"/>
          <ac:spMkLst>
            <pc:docMk/>
            <pc:sldMk cId="711501874" sldId="669"/>
            <ac:spMk id="8" creationId="{BC5A97E6-8B08-4CF0-CF0D-1F69585F1D3D}"/>
          </ac:spMkLst>
        </pc:spChg>
        <pc:spChg chg="add mod">
          <ac:chgData name="Carlos Caetano" userId="ba24568caaa58072" providerId="LiveId" clId="{D5184D24-4AA3-45A3-AF43-A54D80A91054}" dt="2023-05-23T13:40:43.284" v="231" actId="164"/>
          <ac:spMkLst>
            <pc:docMk/>
            <pc:sldMk cId="711501874" sldId="669"/>
            <ac:spMk id="9" creationId="{533CFF83-1FFA-CFA2-2A13-6E9E0A7C7AE5}"/>
          </ac:spMkLst>
        </pc:spChg>
        <pc:spChg chg="add mod">
          <ac:chgData name="Carlos Caetano" userId="ba24568caaa58072" providerId="LiveId" clId="{D5184D24-4AA3-45A3-AF43-A54D80A91054}" dt="2023-05-23T13:40:43.284" v="231" actId="164"/>
          <ac:spMkLst>
            <pc:docMk/>
            <pc:sldMk cId="711501874" sldId="669"/>
            <ac:spMk id="10" creationId="{D1276D4F-A678-288C-0C6E-1240E468B155}"/>
          </ac:spMkLst>
        </pc:spChg>
        <pc:spChg chg="del">
          <ac:chgData name="Carlos Caetano" userId="ba24568caaa58072" providerId="LiveId" clId="{D5184D24-4AA3-45A3-AF43-A54D80A91054}" dt="2023-05-23T13:37:33.776" v="168" actId="478"/>
          <ac:spMkLst>
            <pc:docMk/>
            <pc:sldMk cId="711501874" sldId="669"/>
            <ac:spMk id="12" creationId="{7DD282E1-75F5-8C20-C3E0-A94566988FEA}"/>
          </ac:spMkLst>
        </pc:spChg>
        <pc:spChg chg="mod">
          <ac:chgData name="Carlos Caetano" userId="ba24568caaa58072" providerId="LiveId" clId="{D5184D24-4AA3-45A3-AF43-A54D80A91054}" dt="2023-05-23T13:40:34.107" v="229" actId="164"/>
          <ac:spMkLst>
            <pc:docMk/>
            <pc:sldMk cId="711501874" sldId="669"/>
            <ac:spMk id="13" creationId="{CEA9646A-73EE-D4CA-71B7-CD6F42F09111}"/>
          </ac:spMkLst>
        </pc:spChg>
        <pc:spChg chg="mod">
          <ac:chgData name="Carlos Caetano" userId="ba24568caaa58072" providerId="LiveId" clId="{D5184D24-4AA3-45A3-AF43-A54D80A91054}" dt="2023-05-23T13:40:34.107" v="229" actId="164"/>
          <ac:spMkLst>
            <pc:docMk/>
            <pc:sldMk cId="711501874" sldId="669"/>
            <ac:spMk id="14" creationId="{BD4B8372-29F6-0DDD-8008-EC8C9A19E1F9}"/>
          </ac:spMkLst>
        </pc:spChg>
        <pc:spChg chg="mod">
          <ac:chgData name="Carlos Caetano" userId="ba24568caaa58072" providerId="LiveId" clId="{D5184D24-4AA3-45A3-AF43-A54D80A91054}" dt="2023-05-23T13:40:34.107" v="229" actId="164"/>
          <ac:spMkLst>
            <pc:docMk/>
            <pc:sldMk cId="711501874" sldId="669"/>
            <ac:spMk id="15" creationId="{630D1ED3-4F05-D7FF-7F15-E4C606F4D274}"/>
          </ac:spMkLst>
        </pc:spChg>
        <pc:spChg chg="mod">
          <ac:chgData name="Carlos Caetano" userId="ba24568caaa58072" providerId="LiveId" clId="{D5184D24-4AA3-45A3-AF43-A54D80A91054}" dt="2023-05-23T13:40:34.107" v="229" actId="164"/>
          <ac:spMkLst>
            <pc:docMk/>
            <pc:sldMk cId="711501874" sldId="669"/>
            <ac:spMk id="16" creationId="{DFC7A76E-FF43-DBD7-33CC-FE8A769DD4D0}"/>
          </ac:spMkLst>
        </pc:spChg>
        <pc:spChg chg="mod">
          <ac:chgData name="Carlos Caetano" userId="ba24568caaa58072" providerId="LiveId" clId="{D5184D24-4AA3-45A3-AF43-A54D80A91054}" dt="2023-05-23T13:40:34.107" v="229" actId="164"/>
          <ac:spMkLst>
            <pc:docMk/>
            <pc:sldMk cId="711501874" sldId="669"/>
            <ac:spMk id="17" creationId="{9E9E7AE2-511C-87D4-A837-3506D7D936B4}"/>
          </ac:spMkLst>
        </pc:spChg>
        <pc:spChg chg="mod">
          <ac:chgData name="Carlos Caetano" userId="ba24568caaa58072" providerId="LiveId" clId="{D5184D24-4AA3-45A3-AF43-A54D80A91054}" dt="2023-05-23T13:40:34.107" v="229" actId="164"/>
          <ac:spMkLst>
            <pc:docMk/>
            <pc:sldMk cId="711501874" sldId="669"/>
            <ac:spMk id="18" creationId="{70212F07-3371-569D-1F35-0F430C2E7203}"/>
          </ac:spMkLst>
        </pc:spChg>
        <pc:spChg chg="mod">
          <ac:chgData name="Carlos Caetano" userId="ba24568caaa58072" providerId="LiveId" clId="{D5184D24-4AA3-45A3-AF43-A54D80A91054}" dt="2023-05-23T13:40:34.107" v="229" actId="164"/>
          <ac:spMkLst>
            <pc:docMk/>
            <pc:sldMk cId="711501874" sldId="669"/>
            <ac:spMk id="19" creationId="{57E55C1E-A52B-A58E-307C-344FD4554EC4}"/>
          </ac:spMkLst>
        </pc:spChg>
        <pc:spChg chg="mod">
          <ac:chgData name="Carlos Caetano" userId="ba24568caaa58072" providerId="LiveId" clId="{D5184D24-4AA3-45A3-AF43-A54D80A91054}" dt="2023-05-23T13:40:34.107" v="229" actId="164"/>
          <ac:spMkLst>
            <pc:docMk/>
            <pc:sldMk cId="711501874" sldId="669"/>
            <ac:spMk id="20" creationId="{D28AC01E-F808-9124-E50E-5311992629CD}"/>
          </ac:spMkLst>
        </pc:spChg>
        <pc:spChg chg="del">
          <ac:chgData name="Carlos Caetano" userId="ba24568caaa58072" providerId="LiveId" clId="{D5184D24-4AA3-45A3-AF43-A54D80A91054}" dt="2023-05-23T13:38:34.296" v="195" actId="478"/>
          <ac:spMkLst>
            <pc:docMk/>
            <pc:sldMk cId="711501874" sldId="669"/>
            <ac:spMk id="21" creationId="{19D9A386-1AFF-9769-CAFB-E40C8629B5A0}"/>
          </ac:spMkLst>
        </pc:spChg>
        <pc:spChg chg="mod">
          <ac:chgData name="Carlos Caetano" userId="ba24568caaa58072" providerId="LiveId" clId="{D5184D24-4AA3-45A3-AF43-A54D80A91054}" dt="2023-05-23T13:40:38.990" v="230" actId="164"/>
          <ac:spMkLst>
            <pc:docMk/>
            <pc:sldMk cId="711501874" sldId="669"/>
            <ac:spMk id="22" creationId="{A07748BC-14BE-9C6F-F963-A9A37BE9EE77}"/>
          </ac:spMkLst>
        </pc:spChg>
        <pc:spChg chg="mod">
          <ac:chgData name="Carlos Caetano" userId="ba24568caaa58072" providerId="LiveId" clId="{D5184D24-4AA3-45A3-AF43-A54D80A91054}" dt="2023-05-23T13:40:38.990" v="230" actId="164"/>
          <ac:spMkLst>
            <pc:docMk/>
            <pc:sldMk cId="711501874" sldId="669"/>
            <ac:spMk id="23" creationId="{E20EE97C-7A60-264F-9863-F3FB86301FCD}"/>
          </ac:spMkLst>
        </pc:spChg>
        <pc:spChg chg="mod">
          <ac:chgData name="Carlos Caetano" userId="ba24568caaa58072" providerId="LiveId" clId="{D5184D24-4AA3-45A3-AF43-A54D80A91054}" dt="2023-05-23T13:40:38.990" v="230" actId="164"/>
          <ac:spMkLst>
            <pc:docMk/>
            <pc:sldMk cId="711501874" sldId="669"/>
            <ac:spMk id="24" creationId="{A2D1BCE3-D154-9147-CC94-3A3140B56332}"/>
          </ac:spMkLst>
        </pc:spChg>
        <pc:spChg chg="mod">
          <ac:chgData name="Carlos Caetano" userId="ba24568caaa58072" providerId="LiveId" clId="{D5184D24-4AA3-45A3-AF43-A54D80A91054}" dt="2023-05-23T13:40:38.990" v="230" actId="164"/>
          <ac:spMkLst>
            <pc:docMk/>
            <pc:sldMk cId="711501874" sldId="669"/>
            <ac:spMk id="25" creationId="{F702F289-48A7-D36D-ED63-480219FDE0D2}"/>
          </ac:spMkLst>
        </pc:spChg>
        <pc:spChg chg="mod">
          <ac:chgData name="Carlos Caetano" userId="ba24568caaa58072" providerId="LiveId" clId="{D5184D24-4AA3-45A3-AF43-A54D80A91054}" dt="2023-05-23T13:40:38.990" v="230" actId="164"/>
          <ac:spMkLst>
            <pc:docMk/>
            <pc:sldMk cId="711501874" sldId="669"/>
            <ac:spMk id="26" creationId="{B720EA73-6EBB-BCD2-E7DF-2BA75F9D98F1}"/>
          </ac:spMkLst>
        </pc:spChg>
        <pc:spChg chg="mod">
          <ac:chgData name="Carlos Caetano" userId="ba24568caaa58072" providerId="LiveId" clId="{D5184D24-4AA3-45A3-AF43-A54D80A91054}" dt="2023-05-23T13:40:38.990" v="230" actId="164"/>
          <ac:spMkLst>
            <pc:docMk/>
            <pc:sldMk cId="711501874" sldId="669"/>
            <ac:spMk id="27" creationId="{9DF876DF-2BA5-9A60-B9B0-D56B20673F5E}"/>
          </ac:spMkLst>
        </pc:spChg>
        <pc:spChg chg="add mod">
          <ac:chgData name="Carlos Caetano" userId="ba24568caaa58072" providerId="LiveId" clId="{D5184D24-4AA3-45A3-AF43-A54D80A91054}" dt="2023-05-23T14:03:22.464" v="625" actId="207"/>
          <ac:spMkLst>
            <pc:docMk/>
            <pc:sldMk cId="711501874" sldId="669"/>
            <ac:spMk id="31" creationId="{5F0ED707-0B53-D41E-7FDD-C53F3CA83018}"/>
          </ac:spMkLst>
        </pc:spChg>
        <pc:grpChg chg="add mod">
          <ac:chgData name="Carlos Caetano" userId="ba24568caaa58072" providerId="LiveId" clId="{D5184D24-4AA3-45A3-AF43-A54D80A91054}" dt="2023-05-23T13:40:51.041" v="232" actId="1076"/>
          <ac:grpSpMkLst>
            <pc:docMk/>
            <pc:sldMk cId="711501874" sldId="669"/>
            <ac:grpSpMk id="28" creationId="{488F3038-BE3F-A300-FA20-7C3B6F0D5B73}"/>
          </ac:grpSpMkLst>
        </pc:grpChg>
        <pc:grpChg chg="add mod">
          <ac:chgData name="Carlos Caetano" userId="ba24568caaa58072" providerId="LiveId" clId="{D5184D24-4AA3-45A3-AF43-A54D80A91054}" dt="2023-05-23T13:40:51.041" v="232" actId="1076"/>
          <ac:grpSpMkLst>
            <pc:docMk/>
            <pc:sldMk cId="711501874" sldId="669"/>
            <ac:grpSpMk id="29" creationId="{43EF85FC-9D49-C6FE-05BA-6D91441D6B39}"/>
          </ac:grpSpMkLst>
        </pc:grpChg>
        <pc:grpChg chg="add mod">
          <ac:chgData name="Carlos Caetano" userId="ba24568caaa58072" providerId="LiveId" clId="{D5184D24-4AA3-45A3-AF43-A54D80A91054}" dt="2023-05-23T13:40:51.041" v="232" actId="1076"/>
          <ac:grpSpMkLst>
            <pc:docMk/>
            <pc:sldMk cId="711501874" sldId="669"/>
            <ac:grpSpMk id="30" creationId="{68DD303E-834B-CC03-86DA-2905D955EF20}"/>
          </ac:grpSpMkLst>
        </pc:grpChg>
      </pc:sldChg>
      <pc:sldChg chg="addSp delSp modSp add mod ord delAnim modAnim">
        <pc:chgData name="Carlos Caetano" userId="ba24568caaa58072" providerId="LiveId" clId="{D5184D24-4AA3-45A3-AF43-A54D80A91054}" dt="2023-05-23T21:03:41.791" v="860"/>
        <pc:sldMkLst>
          <pc:docMk/>
          <pc:sldMk cId="1397324305" sldId="670"/>
        </pc:sldMkLst>
        <pc:spChg chg="add mod">
          <ac:chgData name="Carlos Caetano" userId="ba24568caaa58072" providerId="LiveId" clId="{D5184D24-4AA3-45A3-AF43-A54D80A91054}" dt="2023-05-23T16:57:55.597" v="638"/>
          <ac:spMkLst>
            <pc:docMk/>
            <pc:sldMk cId="1397324305" sldId="670"/>
            <ac:spMk id="3" creationId="{FEAE53D1-5A4F-AF7F-0159-9FDED4D37672}"/>
          </ac:spMkLst>
        </pc:spChg>
        <pc:spChg chg="del">
          <ac:chgData name="Carlos Caetano" userId="ba24568caaa58072" providerId="LiveId" clId="{D5184D24-4AA3-45A3-AF43-A54D80A91054}" dt="2023-05-23T18:17:57.132" v="646" actId="478"/>
          <ac:spMkLst>
            <pc:docMk/>
            <pc:sldMk cId="1397324305" sldId="670"/>
            <ac:spMk id="4" creationId="{3BF6706A-7C85-991E-FB33-6A42AD971306}"/>
          </ac:spMkLst>
        </pc:spChg>
        <pc:spChg chg="del">
          <ac:chgData name="Carlos Caetano" userId="ba24568caaa58072" providerId="LiveId" clId="{D5184D24-4AA3-45A3-AF43-A54D80A91054}" dt="2023-05-23T16:57:55.296" v="637" actId="478"/>
          <ac:spMkLst>
            <pc:docMk/>
            <pc:sldMk cId="1397324305" sldId="670"/>
            <ac:spMk id="5" creationId="{E98691AB-C61D-9F32-1B22-53C69D24B118}"/>
          </ac:spMkLst>
        </pc:spChg>
        <pc:spChg chg="del">
          <ac:chgData name="Carlos Caetano" userId="ba24568caaa58072" providerId="LiveId" clId="{D5184D24-4AA3-45A3-AF43-A54D80A91054}" dt="2023-05-23T18:17:51.933" v="645" actId="478"/>
          <ac:spMkLst>
            <pc:docMk/>
            <pc:sldMk cId="1397324305" sldId="670"/>
            <ac:spMk id="9" creationId="{D105B5CD-A096-B4F6-56E7-A1653C8F5250}"/>
          </ac:spMkLst>
        </pc:spChg>
        <pc:spChg chg="add del">
          <ac:chgData name="Carlos Caetano" userId="ba24568caaa58072" providerId="LiveId" clId="{D5184D24-4AA3-45A3-AF43-A54D80A91054}" dt="2023-05-23T18:54:34.100" v="743" actId="478"/>
          <ac:spMkLst>
            <pc:docMk/>
            <pc:sldMk cId="1397324305" sldId="670"/>
            <ac:spMk id="12" creationId="{A5DF0D24-63C9-8E80-5DE7-181E81DF6A9C}"/>
          </ac:spMkLst>
        </pc:spChg>
        <pc:spChg chg="add mod">
          <ac:chgData name="Carlos Caetano" userId="ba24568caaa58072" providerId="LiveId" clId="{D5184D24-4AA3-45A3-AF43-A54D80A91054}" dt="2023-05-23T18:57:22.961" v="851" actId="207"/>
          <ac:spMkLst>
            <pc:docMk/>
            <pc:sldMk cId="1397324305" sldId="670"/>
            <ac:spMk id="17" creationId="{95C29305-B7F8-2A21-DCCD-05D57FE0D456}"/>
          </ac:spMkLst>
        </pc:spChg>
        <pc:spChg chg="add mod">
          <ac:chgData name="Carlos Caetano" userId="ba24568caaa58072" providerId="LiveId" clId="{D5184D24-4AA3-45A3-AF43-A54D80A91054}" dt="2023-05-23T18:57:20.434" v="850" actId="207"/>
          <ac:spMkLst>
            <pc:docMk/>
            <pc:sldMk cId="1397324305" sldId="670"/>
            <ac:spMk id="18" creationId="{2B7F1F9C-0F1A-0339-C48F-2C06F66160DF}"/>
          </ac:spMkLst>
        </pc:spChg>
        <pc:spChg chg="mod">
          <ac:chgData name="Carlos Caetano" userId="ba24568caaa58072" providerId="LiveId" clId="{D5184D24-4AA3-45A3-AF43-A54D80A91054}" dt="2023-05-23T18:54:58.900" v="767" actId="20577"/>
          <ac:spMkLst>
            <pc:docMk/>
            <pc:sldMk cId="1397324305" sldId="670"/>
            <ac:spMk id="21" creationId="{19D9A386-1AFF-9769-CAFB-E40C8629B5A0}"/>
          </ac:spMkLst>
        </pc:spChg>
        <pc:spChg chg="mod">
          <ac:chgData name="Carlos Caetano" userId="ba24568caaa58072" providerId="LiveId" clId="{D5184D24-4AA3-45A3-AF43-A54D80A91054}" dt="2023-05-23T18:19:13.587" v="741" actId="207"/>
          <ac:spMkLst>
            <pc:docMk/>
            <pc:sldMk cId="1397324305" sldId="670"/>
            <ac:spMk id="23" creationId="{02A1D359-0E6B-E42C-2791-67B975BACF38}"/>
          </ac:spMkLst>
        </pc:spChg>
        <pc:picChg chg="del">
          <ac:chgData name="Carlos Caetano" userId="ba24568caaa58072" providerId="LiveId" clId="{D5184D24-4AA3-45A3-AF43-A54D80A91054}" dt="2023-05-23T17:08:57.038" v="639" actId="478"/>
          <ac:picMkLst>
            <pc:docMk/>
            <pc:sldMk cId="1397324305" sldId="670"/>
            <ac:picMk id="8" creationId="{CC3ED454-5EFC-2657-992C-369BEDFAC9C7}"/>
          </ac:picMkLst>
        </pc:picChg>
        <pc:picChg chg="add mod">
          <ac:chgData name="Carlos Caetano" userId="ba24568caaa58072" providerId="LiveId" clId="{D5184D24-4AA3-45A3-AF43-A54D80A91054}" dt="2023-05-23T18:56:18.035" v="795" actId="1035"/>
          <ac:picMkLst>
            <pc:docMk/>
            <pc:sldMk cId="1397324305" sldId="670"/>
            <ac:picMk id="10" creationId="{CA1E9C84-41FF-CED2-DFBF-F4618B6AB64A}"/>
          </ac:picMkLst>
        </pc:picChg>
        <pc:picChg chg="add mod">
          <ac:chgData name="Carlos Caetano" userId="ba24568caaa58072" providerId="LiveId" clId="{D5184D24-4AA3-45A3-AF43-A54D80A91054}" dt="2023-05-23T18:56:14.772" v="789" actId="1036"/>
          <ac:picMkLst>
            <pc:docMk/>
            <pc:sldMk cId="1397324305" sldId="670"/>
            <ac:picMk id="14" creationId="{C5AE579C-EA62-8C59-C0D8-D80707F994C0}"/>
          </ac:picMkLst>
        </pc:picChg>
        <pc:picChg chg="add mod">
          <ac:chgData name="Carlos Caetano" userId="ba24568caaa58072" providerId="LiveId" clId="{D5184D24-4AA3-45A3-AF43-A54D80A91054}" dt="2023-05-23T18:56:14.772" v="789" actId="1036"/>
          <ac:picMkLst>
            <pc:docMk/>
            <pc:sldMk cId="1397324305" sldId="670"/>
            <ac:picMk id="16" creationId="{D2D068CA-E1A5-1BEF-4547-DE6A1B579076}"/>
          </ac:picMkLst>
        </pc:picChg>
        <pc:picChg chg="add mod">
          <ac:chgData name="Carlos Caetano" userId="ba24568caaa58072" providerId="LiveId" clId="{D5184D24-4AA3-45A3-AF43-A54D80A91054}" dt="2023-05-23T21:03:09.316" v="859"/>
          <ac:picMkLst>
            <pc:docMk/>
            <pc:sldMk cId="1397324305" sldId="670"/>
            <ac:picMk id="20" creationId="{2F8AEC74-2AB8-EB98-D300-97D728167FED}"/>
          </ac:picMkLst>
        </pc:picChg>
      </pc:sldChg>
    </pc:docChg>
  </pc:docChgLst>
  <pc:docChgLst>
    <pc:chgData name="Carlos Caetano" userId="ba24568caaa58072" providerId="LiveId" clId="{E9E242E0-9481-FD44-95F8-0158260D8846}"/>
    <pc:docChg chg="undo custSel addSld delSld modSld sldOrd">
      <pc:chgData name="Carlos Caetano" userId="ba24568caaa58072" providerId="LiveId" clId="{E9E242E0-9481-FD44-95F8-0158260D8846}" dt="2023-06-15T09:21:19.234" v="3369" actId="2696"/>
      <pc:docMkLst>
        <pc:docMk/>
      </pc:docMkLst>
      <pc:sldChg chg="del">
        <pc:chgData name="Carlos Caetano" userId="ba24568caaa58072" providerId="LiveId" clId="{E9E242E0-9481-FD44-95F8-0158260D8846}" dt="2023-06-15T03:15:17.391" v="2590" actId="2696"/>
        <pc:sldMkLst>
          <pc:docMk/>
          <pc:sldMk cId="2492941530" sldId="518"/>
        </pc:sldMkLst>
      </pc:sldChg>
      <pc:sldChg chg="del">
        <pc:chgData name="Carlos Caetano" userId="ba24568caaa58072" providerId="LiveId" clId="{E9E242E0-9481-FD44-95F8-0158260D8846}" dt="2023-06-15T09:21:19.234" v="3369" actId="2696"/>
        <pc:sldMkLst>
          <pc:docMk/>
          <pc:sldMk cId="2608561232" sldId="519"/>
        </pc:sldMkLst>
      </pc:sldChg>
      <pc:sldChg chg="addSp delSp modSp mod delAnim modAnim">
        <pc:chgData name="Carlos Caetano" userId="ba24568caaa58072" providerId="LiveId" clId="{E9E242E0-9481-FD44-95F8-0158260D8846}" dt="2023-06-15T02:56:01.146" v="2054"/>
        <pc:sldMkLst>
          <pc:docMk/>
          <pc:sldMk cId="673700462" sldId="647"/>
        </pc:sldMkLst>
        <pc:spChg chg="mod">
          <ac:chgData name="Carlos Caetano" userId="ba24568caaa58072" providerId="LiveId" clId="{E9E242E0-9481-FD44-95F8-0158260D8846}" dt="2023-06-13T23:46:21.820" v="135" actId="20577"/>
          <ac:spMkLst>
            <pc:docMk/>
            <pc:sldMk cId="673700462" sldId="647"/>
            <ac:spMk id="2" creationId="{F12E2FF2-4824-089C-54CC-0A08422601AD}"/>
          </ac:spMkLst>
        </pc:spChg>
        <pc:spChg chg="add del mod">
          <ac:chgData name="Carlos Caetano" userId="ba24568caaa58072" providerId="LiveId" clId="{E9E242E0-9481-FD44-95F8-0158260D8846}" dt="2023-06-13T22:57:21.635" v="68" actId="478"/>
          <ac:spMkLst>
            <pc:docMk/>
            <pc:sldMk cId="673700462" sldId="647"/>
            <ac:spMk id="8" creationId="{8A61D822-1FEF-3941-265C-B8C727F60E97}"/>
          </ac:spMkLst>
        </pc:spChg>
        <pc:spChg chg="del">
          <ac:chgData name="Carlos Caetano" userId="ba24568caaa58072" providerId="LiveId" clId="{E9E242E0-9481-FD44-95F8-0158260D8846}" dt="2023-06-13T22:58:56.501" v="84" actId="478"/>
          <ac:spMkLst>
            <pc:docMk/>
            <pc:sldMk cId="673700462" sldId="647"/>
            <ac:spMk id="21" creationId="{19D9A386-1AFF-9769-CAFB-E40C8629B5A0}"/>
          </ac:spMkLst>
        </pc:spChg>
        <pc:spChg chg="del">
          <ac:chgData name="Carlos Caetano" userId="ba24568caaa58072" providerId="LiveId" clId="{E9E242E0-9481-FD44-95F8-0158260D8846}" dt="2023-06-13T22:18:58.068" v="0" actId="478"/>
          <ac:spMkLst>
            <pc:docMk/>
            <pc:sldMk cId="673700462" sldId="647"/>
            <ac:spMk id="58" creationId="{87824EC2-5F23-2698-AB36-680A7D272B2F}"/>
          </ac:spMkLst>
        </pc:spChg>
        <pc:picChg chg="add del mod">
          <ac:chgData name="Carlos Caetano" userId="ba24568caaa58072" providerId="LiveId" clId="{E9E242E0-9481-FD44-95F8-0158260D8846}" dt="2023-06-13T22:22:56.022" v="25" actId="478"/>
          <ac:picMkLst>
            <pc:docMk/>
            <pc:sldMk cId="673700462" sldId="647"/>
            <ac:picMk id="3" creationId="{6AEFEA89-1DE6-077C-BD6C-5DDF146737C4}"/>
          </ac:picMkLst>
        </pc:picChg>
        <pc:picChg chg="add del mod">
          <ac:chgData name="Carlos Caetano" userId="ba24568caaa58072" providerId="LiveId" clId="{E9E242E0-9481-FD44-95F8-0158260D8846}" dt="2023-06-13T22:54:24.117" v="58" actId="478"/>
          <ac:picMkLst>
            <pc:docMk/>
            <pc:sldMk cId="673700462" sldId="647"/>
            <ac:picMk id="7" creationId="{FEFAAC1F-2C46-54D2-F14D-0FA92701E64B}"/>
          </ac:picMkLst>
        </pc:picChg>
      </pc:sldChg>
      <pc:sldChg chg="del">
        <pc:chgData name="Carlos Caetano" userId="ba24568caaa58072" providerId="LiveId" clId="{E9E242E0-9481-FD44-95F8-0158260D8846}" dt="2023-06-15T02:23:32.821" v="1749" actId="2696"/>
        <pc:sldMkLst>
          <pc:docMk/>
          <pc:sldMk cId="1048568539" sldId="656"/>
        </pc:sldMkLst>
      </pc:sldChg>
      <pc:sldChg chg="addSp delSp modSp mod">
        <pc:chgData name="Carlos Caetano" userId="ba24568caaa58072" providerId="LiveId" clId="{E9E242E0-9481-FD44-95F8-0158260D8846}" dt="2023-06-15T02:40:55.093" v="2051" actId="121"/>
        <pc:sldMkLst>
          <pc:docMk/>
          <pc:sldMk cId="1289949200" sldId="658"/>
        </pc:sldMkLst>
        <pc:spChg chg="mod">
          <ac:chgData name="Carlos Caetano" userId="ba24568caaa58072" providerId="LiveId" clId="{E9E242E0-9481-FD44-95F8-0158260D8846}" dt="2023-06-15T02:39:03.987" v="1991" actId="1036"/>
          <ac:spMkLst>
            <pc:docMk/>
            <pc:sldMk cId="1289949200" sldId="658"/>
            <ac:spMk id="4" creationId="{3BF6706A-7C85-991E-FB33-6A42AD971306}"/>
          </ac:spMkLst>
        </pc:spChg>
        <pc:spChg chg="mod">
          <ac:chgData name="Carlos Caetano" userId="ba24568caaa58072" providerId="LiveId" clId="{E9E242E0-9481-FD44-95F8-0158260D8846}" dt="2023-06-15T02:40:09.327" v="2014" actId="20577"/>
          <ac:spMkLst>
            <pc:docMk/>
            <pc:sldMk cId="1289949200" sldId="658"/>
            <ac:spMk id="9" creationId="{76DB384D-7466-DFBE-5112-B623A7475699}"/>
          </ac:spMkLst>
        </pc:spChg>
        <pc:spChg chg="mod">
          <ac:chgData name="Carlos Caetano" userId="ba24568caaa58072" providerId="LiveId" clId="{E9E242E0-9481-FD44-95F8-0158260D8846}" dt="2023-06-15T02:40:55.093" v="2051" actId="121"/>
          <ac:spMkLst>
            <pc:docMk/>
            <pc:sldMk cId="1289949200" sldId="658"/>
            <ac:spMk id="10" creationId="{03754FA8-0B9C-513B-2294-228A691E98EE}"/>
          </ac:spMkLst>
        </pc:spChg>
        <pc:spChg chg="mod">
          <ac:chgData name="Carlos Caetano" userId="ba24568caaa58072" providerId="LiveId" clId="{E9E242E0-9481-FD44-95F8-0158260D8846}" dt="2023-06-15T02:40:48.457" v="2049" actId="20577"/>
          <ac:spMkLst>
            <pc:docMk/>
            <pc:sldMk cId="1289949200" sldId="658"/>
            <ac:spMk id="11" creationId="{066A030E-0D57-5C7F-2C28-BCBF117F215F}"/>
          </ac:spMkLst>
        </pc:spChg>
        <pc:spChg chg="mod">
          <ac:chgData name="Carlos Caetano" userId="ba24568caaa58072" providerId="LiveId" clId="{E9E242E0-9481-FD44-95F8-0158260D8846}" dt="2023-06-15T02:40:26.767" v="2025" actId="1036"/>
          <ac:spMkLst>
            <pc:docMk/>
            <pc:sldMk cId="1289949200" sldId="658"/>
            <ac:spMk id="23" creationId="{02A1D359-0E6B-E42C-2791-67B975BACF38}"/>
          </ac:spMkLst>
        </pc:spChg>
        <pc:picChg chg="add mod">
          <ac:chgData name="Carlos Caetano" userId="ba24568caaa58072" providerId="LiveId" clId="{E9E242E0-9481-FD44-95F8-0158260D8846}" dt="2023-06-15T02:38:59.344" v="1986" actId="1036"/>
          <ac:picMkLst>
            <pc:docMk/>
            <pc:sldMk cId="1289949200" sldId="658"/>
            <ac:picMk id="3" creationId="{F1BE41A0-9371-DBEF-6E4B-E14B835DC525}"/>
          </ac:picMkLst>
        </pc:picChg>
        <pc:picChg chg="del">
          <ac:chgData name="Carlos Caetano" userId="ba24568caaa58072" providerId="LiveId" clId="{E9E242E0-9481-FD44-95F8-0158260D8846}" dt="2023-06-15T02:27:31.348" v="1757" actId="478"/>
          <ac:picMkLst>
            <pc:docMk/>
            <pc:sldMk cId="1289949200" sldId="658"/>
            <ac:picMk id="7" creationId="{7317B535-DC1D-DD9E-7861-44CF3ECB533E}"/>
          </ac:picMkLst>
        </pc:picChg>
      </pc:sldChg>
      <pc:sldChg chg="del">
        <pc:chgData name="Carlos Caetano" userId="ba24568caaa58072" providerId="LiveId" clId="{E9E242E0-9481-FD44-95F8-0158260D8846}" dt="2023-06-15T02:23:45.826" v="1752" actId="2696"/>
        <pc:sldMkLst>
          <pc:docMk/>
          <pc:sldMk cId="1730466468" sldId="666"/>
        </pc:sldMkLst>
      </pc:sldChg>
      <pc:sldChg chg="del">
        <pc:chgData name="Carlos Caetano" userId="ba24568caaa58072" providerId="LiveId" clId="{E9E242E0-9481-FD44-95F8-0158260D8846}" dt="2023-06-15T02:23:32.879" v="1750" actId="2696"/>
        <pc:sldMkLst>
          <pc:docMk/>
          <pc:sldMk cId="3330382280" sldId="667"/>
        </pc:sldMkLst>
      </pc:sldChg>
      <pc:sldChg chg="del">
        <pc:chgData name="Carlos Caetano" userId="ba24568caaa58072" providerId="LiveId" clId="{E9E242E0-9481-FD44-95F8-0158260D8846}" dt="2023-06-15T02:23:32.805" v="1748" actId="2696"/>
        <pc:sldMkLst>
          <pc:docMk/>
          <pc:sldMk cId="711501874" sldId="669"/>
        </pc:sldMkLst>
      </pc:sldChg>
      <pc:sldChg chg="del">
        <pc:chgData name="Carlos Caetano" userId="ba24568caaa58072" providerId="LiveId" clId="{E9E242E0-9481-FD44-95F8-0158260D8846}" dt="2023-06-15T02:23:32.791" v="1747" actId="2696"/>
        <pc:sldMkLst>
          <pc:docMk/>
          <pc:sldMk cId="1397324305" sldId="670"/>
        </pc:sldMkLst>
      </pc:sldChg>
      <pc:sldChg chg="addSp delSp modSp mod modAnim">
        <pc:chgData name="Carlos Caetano" userId="ba24568caaa58072" providerId="LiveId" clId="{E9E242E0-9481-FD44-95F8-0158260D8846}" dt="2023-06-14T09:45:25.903" v="372" actId="20577"/>
        <pc:sldMkLst>
          <pc:docMk/>
          <pc:sldMk cId="2040117569" sldId="671"/>
        </pc:sldMkLst>
        <pc:spChg chg="add mod">
          <ac:chgData name="Carlos Caetano" userId="ba24568caaa58072" providerId="LiveId" clId="{E9E242E0-9481-FD44-95F8-0158260D8846}" dt="2023-06-13T23:05:31.461" v="133" actId="1076"/>
          <ac:spMkLst>
            <pc:docMk/>
            <pc:sldMk cId="2040117569" sldId="671"/>
            <ac:spMk id="7" creationId="{101260FA-E4C4-6C6E-9C44-B5AA4FC4A6BF}"/>
          </ac:spMkLst>
        </pc:spChg>
        <pc:spChg chg="add mod">
          <ac:chgData name="Carlos Caetano" userId="ba24568caaa58072" providerId="LiveId" clId="{E9E242E0-9481-FD44-95F8-0158260D8846}" dt="2023-06-14T00:57:28.139" v="175" actId="1076"/>
          <ac:spMkLst>
            <pc:docMk/>
            <pc:sldMk cId="2040117569" sldId="671"/>
            <ac:spMk id="10" creationId="{86BB8CBC-E2ED-2607-F193-5A0727FBF65D}"/>
          </ac:spMkLst>
        </pc:spChg>
        <pc:spChg chg="add mod">
          <ac:chgData name="Carlos Caetano" userId="ba24568caaa58072" providerId="LiveId" clId="{E9E242E0-9481-FD44-95F8-0158260D8846}" dt="2023-06-14T09:45:25.903" v="372" actId="20577"/>
          <ac:spMkLst>
            <pc:docMk/>
            <pc:sldMk cId="2040117569" sldId="671"/>
            <ac:spMk id="12" creationId="{39BBB351-745C-2F71-3553-482ABB18222A}"/>
          </ac:spMkLst>
        </pc:spChg>
        <pc:spChg chg="add mod">
          <ac:chgData name="Carlos Caetano" userId="ba24568caaa58072" providerId="LiveId" clId="{E9E242E0-9481-FD44-95F8-0158260D8846}" dt="2023-06-14T01:02:41.664" v="239" actId="207"/>
          <ac:spMkLst>
            <pc:docMk/>
            <pc:sldMk cId="2040117569" sldId="671"/>
            <ac:spMk id="14" creationId="{528DC892-A563-553D-95C0-876129AF67A9}"/>
          </ac:spMkLst>
        </pc:spChg>
        <pc:spChg chg="add mod">
          <ac:chgData name="Carlos Caetano" userId="ba24568caaa58072" providerId="LiveId" clId="{E9E242E0-9481-FD44-95F8-0158260D8846}" dt="2023-06-14T01:03:56.992" v="242" actId="208"/>
          <ac:spMkLst>
            <pc:docMk/>
            <pc:sldMk cId="2040117569" sldId="671"/>
            <ac:spMk id="15" creationId="{BCFC5A44-EF8A-5C85-E88F-F50EB5470BB6}"/>
          </ac:spMkLst>
        </pc:spChg>
        <pc:spChg chg="mod">
          <ac:chgData name="Carlos Caetano" userId="ba24568caaa58072" providerId="LiveId" clId="{E9E242E0-9481-FD44-95F8-0158260D8846}" dt="2023-06-13T23:05:02.440" v="131" actId="20577"/>
          <ac:spMkLst>
            <pc:docMk/>
            <pc:sldMk cId="2040117569" sldId="671"/>
            <ac:spMk id="21" creationId="{19D9A386-1AFF-9769-CAFB-E40C8629B5A0}"/>
          </ac:spMkLst>
        </pc:spChg>
        <pc:grpChg chg="add">
          <ac:chgData name="Carlos Caetano" userId="ba24568caaa58072" providerId="LiveId" clId="{E9E242E0-9481-FD44-95F8-0158260D8846}" dt="2023-06-14T00:58:20.319" v="198" actId="164"/>
          <ac:grpSpMkLst>
            <pc:docMk/>
            <pc:sldMk cId="2040117569" sldId="671"/>
            <ac:grpSpMk id="13" creationId="{BC11261B-CEFB-5194-5A2A-CDAF4493149F}"/>
          </ac:grpSpMkLst>
        </pc:grpChg>
        <pc:grpChg chg="add">
          <ac:chgData name="Carlos Caetano" userId="ba24568caaa58072" providerId="LiveId" clId="{E9E242E0-9481-FD44-95F8-0158260D8846}" dt="2023-06-14T01:04:39.943" v="245" actId="164"/>
          <ac:grpSpMkLst>
            <pc:docMk/>
            <pc:sldMk cId="2040117569" sldId="671"/>
            <ac:grpSpMk id="17" creationId="{120D818E-B2F5-C211-F955-76E0AC39AE10}"/>
          </ac:grpSpMkLst>
        </pc:grpChg>
        <pc:picChg chg="add mod">
          <ac:chgData name="Carlos Caetano" userId="ba24568caaa58072" providerId="LiveId" clId="{E9E242E0-9481-FD44-95F8-0158260D8846}" dt="2023-06-14T00:59:18.623" v="204" actId="1076"/>
          <ac:picMkLst>
            <pc:docMk/>
            <pc:sldMk cId="2040117569" sldId="671"/>
            <ac:picMk id="3" creationId="{5E6D6003-0B67-A47C-DDFF-476BAF334E48}"/>
          </ac:picMkLst>
        </pc:picChg>
        <pc:picChg chg="add mod">
          <ac:chgData name="Carlos Caetano" userId="ba24568caaa58072" providerId="LiveId" clId="{E9E242E0-9481-FD44-95F8-0158260D8846}" dt="2023-06-13T23:49:29.020" v="138" actId="1076"/>
          <ac:picMkLst>
            <pc:docMk/>
            <pc:sldMk cId="2040117569" sldId="671"/>
            <ac:picMk id="4" creationId="{DBBEA927-A85A-FBC5-07A5-9105C84AEADC}"/>
          </ac:picMkLst>
        </pc:picChg>
        <pc:picChg chg="add del mod">
          <ac:chgData name="Carlos Caetano" userId="ba24568caaa58072" providerId="LiveId" clId="{E9E242E0-9481-FD44-95F8-0158260D8846}" dt="2023-06-14T00:07:55.918" v="142" actId="21"/>
          <ac:picMkLst>
            <pc:docMk/>
            <pc:sldMk cId="2040117569" sldId="671"/>
            <ac:picMk id="9" creationId="{991BA6D4-DC7A-833D-BCC8-BF7931620F44}"/>
          </ac:picMkLst>
        </pc:picChg>
        <pc:picChg chg="add mod">
          <ac:chgData name="Carlos Caetano" userId="ba24568caaa58072" providerId="LiveId" clId="{E9E242E0-9481-FD44-95F8-0158260D8846}" dt="2023-06-14T01:04:07.288" v="244"/>
          <ac:picMkLst>
            <pc:docMk/>
            <pc:sldMk cId="2040117569" sldId="671"/>
            <ac:picMk id="16" creationId="{400ABCA7-209C-006A-8FDE-5D18C66C790C}"/>
          </ac:picMkLst>
        </pc:picChg>
        <pc:picChg chg="del mod">
          <ac:chgData name="Carlos Caetano" userId="ba24568caaa58072" providerId="LiveId" clId="{E9E242E0-9481-FD44-95F8-0158260D8846}" dt="2023-06-14T00:58:42.733" v="200" actId="21"/>
          <ac:picMkLst>
            <pc:docMk/>
            <pc:sldMk cId="2040117569" sldId="671"/>
            <ac:picMk id="1026" creationId="{A06735A1-0655-119D-B54F-97B8088806E0}"/>
          </ac:picMkLst>
        </pc:picChg>
      </pc:sldChg>
      <pc:sldChg chg="add del">
        <pc:chgData name="Carlos Caetano" userId="ba24568caaa58072" providerId="LiveId" clId="{E9E242E0-9481-FD44-95F8-0158260D8846}" dt="2023-06-13T23:04:37.445" v="116" actId="2696"/>
        <pc:sldMkLst>
          <pc:docMk/>
          <pc:sldMk cId="1171931408" sldId="672"/>
        </pc:sldMkLst>
      </pc:sldChg>
      <pc:sldChg chg="addSp delSp modSp add mod">
        <pc:chgData name="Carlos Caetano" userId="ba24568caaa58072" providerId="LiveId" clId="{E9E242E0-9481-FD44-95F8-0158260D8846}" dt="2023-06-15T02:57:04.401" v="2061" actId="20577"/>
        <pc:sldMkLst>
          <pc:docMk/>
          <pc:sldMk cId="3545219171" sldId="672"/>
        </pc:sldMkLst>
        <pc:spChg chg="mod">
          <ac:chgData name="Carlos Caetano" userId="ba24568caaa58072" providerId="LiveId" clId="{E9E242E0-9481-FD44-95F8-0158260D8846}" dt="2023-06-14T00:08:12.660" v="152" actId="20577"/>
          <ac:spMkLst>
            <pc:docMk/>
            <pc:sldMk cId="3545219171" sldId="672"/>
            <ac:spMk id="5" creationId="{00000000-0000-0000-0000-000000000000}"/>
          </ac:spMkLst>
        </pc:spChg>
        <pc:spChg chg="del">
          <ac:chgData name="Carlos Caetano" userId="ba24568caaa58072" providerId="LiveId" clId="{E9E242E0-9481-FD44-95F8-0158260D8846}" dt="2023-06-14T00:08:56.082" v="156" actId="478"/>
          <ac:spMkLst>
            <pc:docMk/>
            <pc:sldMk cId="3545219171" sldId="672"/>
            <ac:spMk id="7" creationId="{101260FA-E4C4-6C6E-9C44-B5AA4FC4A6BF}"/>
          </ac:spMkLst>
        </pc:spChg>
        <pc:spChg chg="add mod">
          <ac:chgData name="Carlos Caetano" userId="ba24568caaa58072" providerId="LiveId" clId="{E9E242E0-9481-FD44-95F8-0158260D8846}" dt="2023-06-15T02:57:04.401" v="2061" actId="20577"/>
          <ac:spMkLst>
            <pc:docMk/>
            <pc:sldMk cId="3545219171" sldId="672"/>
            <ac:spMk id="13" creationId="{55BD81A5-29C1-CD51-C914-EB9AF8438970}"/>
          </ac:spMkLst>
        </pc:spChg>
        <pc:spChg chg="add del mod">
          <ac:chgData name="Carlos Caetano" userId="ba24568caaa58072" providerId="LiveId" clId="{E9E242E0-9481-FD44-95F8-0158260D8846}" dt="2023-06-14T01:52:55.243" v="345" actId="478"/>
          <ac:spMkLst>
            <pc:docMk/>
            <pc:sldMk cId="3545219171" sldId="672"/>
            <ac:spMk id="14" creationId="{014F48C7-4A37-6F66-B384-EAE1264C000C}"/>
          </ac:spMkLst>
        </pc:spChg>
        <pc:spChg chg="mod">
          <ac:chgData name="Carlos Caetano" userId="ba24568caaa58072" providerId="LiveId" clId="{E9E242E0-9481-FD44-95F8-0158260D8846}" dt="2023-06-14T01:49:22.076" v="290" actId="20577"/>
          <ac:spMkLst>
            <pc:docMk/>
            <pc:sldMk cId="3545219171" sldId="672"/>
            <ac:spMk id="21" creationId="{19D9A386-1AFF-9769-CAFB-E40C8629B5A0}"/>
          </ac:spMkLst>
        </pc:spChg>
        <pc:picChg chg="add mod">
          <ac:chgData name="Carlos Caetano" userId="ba24568caaa58072" providerId="LiveId" clId="{E9E242E0-9481-FD44-95F8-0158260D8846}" dt="2023-06-14T01:50:03.967" v="304" actId="1038"/>
          <ac:picMkLst>
            <pc:docMk/>
            <pc:sldMk cId="3545219171" sldId="672"/>
            <ac:picMk id="2" creationId="{EE38139F-1728-2291-4825-726E3801984D}"/>
          </ac:picMkLst>
        </pc:picChg>
        <pc:picChg chg="del">
          <ac:chgData name="Carlos Caetano" userId="ba24568caaa58072" providerId="LiveId" clId="{E9E242E0-9481-FD44-95F8-0158260D8846}" dt="2023-06-14T00:08:52.184" v="154" actId="478"/>
          <ac:picMkLst>
            <pc:docMk/>
            <pc:sldMk cId="3545219171" sldId="672"/>
            <ac:picMk id="3" creationId="{5E6D6003-0B67-A47C-DDFF-476BAF334E48}"/>
          </ac:picMkLst>
        </pc:picChg>
        <pc:picChg chg="del">
          <ac:chgData name="Carlos Caetano" userId="ba24568caaa58072" providerId="LiveId" clId="{E9E242E0-9481-FD44-95F8-0158260D8846}" dt="2023-06-14T00:08:53.983" v="155" actId="478"/>
          <ac:picMkLst>
            <pc:docMk/>
            <pc:sldMk cId="3545219171" sldId="672"/>
            <ac:picMk id="4" creationId="{DBBEA927-A85A-FBC5-07A5-9105C84AEADC}"/>
          </ac:picMkLst>
        </pc:picChg>
        <pc:picChg chg="add mod">
          <ac:chgData name="Carlos Caetano" userId="ba24568caaa58072" providerId="LiveId" clId="{E9E242E0-9481-FD44-95F8-0158260D8846}" dt="2023-06-14T01:50:10.461" v="329" actId="1037"/>
          <ac:picMkLst>
            <pc:docMk/>
            <pc:sldMk cId="3545219171" sldId="672"/>
            <ac:picMk id="9" creationId="{11FC102E-4DFA-EEC7-17D3-9A5A5E614C0A}"/>
          </ac:picMkLst>
        </pc:picChg>
        <pc:picChg chg="add del mod">
          <ac:chgData name="Carlos Caetano" userId="ba24568caaa58072" providerId="LiveId" clId="{E9E242E0-9481-FD44-95F8-0158260D8846}" dt="2023-06-14T01:04:04.540" v="243" actId="21"/>
          <ac:picMkLst>
            <pc:docMk/>
            <pc:sldMk cId="3545219171" sldId="672"/>
            <ac:picMk id="10" creationId="{D303B673-B58C-6918-0214-C59A478DF827}"/>
          </ac:picMkLst>
        </pc:picChg>
        <pc:picChg chg="del">
          <ac:chgData name="Carlos Caetano" userId="ba24568caaa58072" providerId="LiveId" clId="{E9E242E0-9481-FD44-95F8-0158260D8846}" dt="2023-06-14T00:08:49.473" v="153" actId="478"/>
          <ac:picMkLst>
            <pc:docMk/>
            <pc:sldMk cId="3545219171" sldId="672"/>
            <ac:picMk id="1026" creationId="{A06735A1-0655-119D-B54F-97B8088806E0}"/>
          </ac:picMkLst>
        </pc:picChg>
      </pc:sldChg>
      <pc:sldChg chg="addSp delSp modSp add mod">
        <pc:chgData name="Carlos Caetano" userId="ba24568caaa58072" providerId="LiveId" clId="{E9E242E0-9481-FD44-95F8-0158260D8846}" dt="2023-06-14T09:53:21.323" v="506" actId="20577"/>
        <pc:sldMkLst>
          <pc:docMk/>
          <pc:sldMk cId="123010885" sldId="673"/>
        </pc:sldMkLst>
        <pc:spChg chg="mod">
          <ac:chgData name="Carlos Caetano" userId="ba24568caaa58072" providerId="LiveId" clId="{E9E242E0-9481-FD44-95F8-0158260D8846}" dt="2023-06-14T09:46:40.944" v="389" actId="20577"/>
          <ac:spMkLst>
            <pc:docMk/>
            <pc:sldMk cId="123010885" sldId="673"/>
            <ac:spMk id="5" creationId="{00000000-0000-0000-0000-000000000000}"/>
          </ac:spMkLst>
        </pc:spChg>
        <pc:spChg chg="add mod">
          <ac:chgData name="Carlos Caetano" userId="ba24568caaa58072" providerId="LiveId" clId="{E9E242E0-9481-FD44-95F8-0158260D8846}" dt="2023-06-14T09:48:43.371" v="404" actId="208"/>
          <ac:spMkLst>
            <pc:docMk/>
            <pc:sldMk cId="123010885" sldId="673"/>
            <ac:spMk id="7" creationId="{D9BFC4F2-227B-AF33-65B2-C36909F3C9AA}"/>
          </ac:spMkLst>
        </pc:spChg>
        <pc:spChg chg="add mod">
          <ac:chgData name="Carlos Caetano" userId="ba24568caaa58072" providerId="LiveId" clId="{E9E242E0-9481-FD44-95F8-0158260D8846}" dt="2023-06-14T09:51:01.562" v="427" actId="208"/>
          <ac:spMkLst>
            <pc:docMk/>
            <pc:sldMk cId="123010885" sldId="673"/>
            <ac:spMk id="10" creationId="{D7E26626-6820-A97E-A2E9-0099A8FB4082}"/>
          </ac:spMkLst>
        </pc:spChg>
        <pc:spChg chg="mod">
          <ac:chgData name="Carlos Caetano" userId="ba24568caaa58072" providerId="LiveId" clId="{E9E242E0-9481-FD44-95F8-0158260D8846}" dt="2023-06-14T09:53:09.205" v="501" actId="207"/>
          <ac:spMkLst>
            <pc:docMk/>
            <pc:sldMk cId="123010885" sldId="673"/>
            <ac:spMk id="13" creationId="{55BD81A5-29C1-CD51-C914-EB9AF8438970}"/>
          </ac:spMkLst>
        </pc:spChg>
        <pc:spChg chg="mod">
          <ac:chgData name="Carlos Caetano" userId="ba24568caaa58072" providerId="LiveId" clId="{E9E242E0-9481-FD44-95F8-0158260D8846}" dt="2023-06-14T09:53:21.323" v="506" actId="20577"/>
          <ac:spMkLst>
            <pc:docMk/>
            <pc:sldMk cId="123010885" sldId="673"/>
            <ac:spMk id="21" creationId="{19D9A386-1AFF-9769-CAFB-E40C8629B5A0}"/>
          </ac:spMkLst>
        </pc:spChg>
        <pc:grpChg chg="add">
          <ac:chgData name="Carlos Caetano" userId="ba24568caaa58072" providerId="LiveId" clId="{E9E242E0-9481-FD44-95F8-0158260D8846}" dt="2023-06-14T09:49:08.576" v="405" actId="164"/>
          <ac:grpSpMkLst>
            <pc:docMk/>
            <pc:sldMk cId="123010885" sldId="673"/>
            <ac:grpSpMk id="8" creationId="{A6A896B6-1F30-DAD9-0B39-B83DB72B58BF}"/>
          </ac:grpSpMkLst>
        </pc:grpChg>
        <pc:picChg chg="del">
          <ac:chgData name="Carlos Caetano" userId="ba24568caaa58072" providerId="LiveId" clId="{E9E242E0-9481-FD44-95F8-0158260D8846}" dt="2023-06-14T09:48:09.267" v="396" actId="478"/>
          <ac:picMkLst>
            <pc:docMk/>
            <pc:sldMk cId="123010885" sldId="673"/>
            <ac:picMk id="2" creationId="{EE38139F-1728-2291-4825-726E3801984D}"/>
          </ac:picMkLst>
        </pc:picChg>
        <pc:picChg chg="add mod">
          <ac:chgData name="Carlos Caetano" userId="ba24568caaa58072" providerId="LiveId" clId="{E9E242E0-9481-FD44-95F8-0158260D8846}" dt="2023-06-14T09:48:14.683" v="398" actId="1076"/>
          <ac:picMkLst>
            <pc:docMk/>
            <pc:sldMk cId="123010885" sldId="673"/>
            <ac:picMk id="4" creationId="{AF631E32-B6A2-FDDD-0806-17928A001CC1}"/>
          </ac:picMkLst>
        </pc:picChg>
        <pc:picChg chg="del">
          <ac:chgData name="Carlos Caetano" userId="ba24568caaa58072" providerId="LiveId" clId="{E9E242E0-9481-FD44-95F8-0158260D8846}" dt="2023-06-14T09:48:11.567" v="397" actId="478"/>
          <ac:picMkLst>
            <pc:docMk/>
            <pc:sldMk cId="123010885" sldId="673"/>
            <ac:picMk id="9" creationId="{11FC102E-4DFA-EEC7-17D3-9A5A5E614C0A}"/>
          </ac:picMkLst>
        </pc:picChg>
        <pc:cxnChg chg="add mod">
          <ac:chgData name="Carlos Caetano" userId="ba24568caaa58072" providerId="LiveId" clId="{E9E242E0-9481-FD44-95F8-0158260D8846}" dt="2023-06-14T09:50:56.340" v="426" actId="1582"/>
          <ac:cxnSpMkLst>
            <pc:docMk/>
            <pc:sldMk cId="123010885" sldId="673"/>
            <ac:cxnSpMk id="14" creationId="{8BA53581-AA02-427B-6EDA-A23A245F43E1}"/>
          </ac:cxnSpMkLst>
        </pc:cxnChg>
      </pc:sldChg>
      <pc:sldChg chg="addSp delSp modSp add mod">
        <pc:chgData name="Carlos Caetano" userId="ba24568caaa58072" providerId="LiveId" clId="{E9E242E0-9481-FD44-95F8-0158260D8846}" dt="2023-06-14T10:15:05.468" v="721" actId="20577"/>
        <pc:sldMkLst>
          <pc:docMk/>
          <pc:sldMk cId="166934054" sldId="674"/>
        </pc:sldMkLst>
        <pc:spChg chg="mod">
          <ac:chgData name="Carlos Caetano" userId="ba24568caaa58072" providerId="LiveId" clId="{E9E242E0-9481-FD44-95F8-0158260D8846}" dt="2023-06-14T10:08:32.425" v="517" actId="14100"/>
          <ac:spMkLst>
            <pc:docMk/>
            <pc:sldMk cId="166934054" sldId="674"/>
            <ac:spMk id="5" creationId="{00000000-0000-0000-0000-000000000000}"/>
          </ac:spMkLst>
        </pc:spChg>
        <pc:spChg chg="topLvl">
          <ac:chgData name="Carlos Caetano" userId="ba24568caaa58072" providerId="LiveId" clId="{E9E242E0-9481-FD44-95F8-0158260D8846}" dt="2023-06-14T10:09:24.007" v="560" actId="478"/>
          <ac:spMkLst>
            <pc:docMk/>
            <pc:sldMk cId="166934054" sldId="674"/>
            <ac:spMk id="7" creationId="{D9BFC4F2-227B-AF33-65B2-C36909F3C9AA}"/>
          </ac:spMkLst>
        </pc:spChg>
        <pc:spChg chg="add mod">
          <ac:chgData name="Carlos Caetano" userId="ba24568caaa58072" providerId="LiveId" clId="{E9E242E0-9481-FD44-95F8-0158260D8846}" dt="2023-06-14T10:15:05.468" v="721" actId="20577"/>
          <ac:spMkLst>
            <pc:docMk/>
            <pc:sldMk cId="166934054" sldId="674"/>
            <ac:spMk id="12" creationId="{C03C61A2-1893-3A44-8145-3B788B3F5835}"/>
          </ac:spMkLst>
        </pc:spChg>
        <pc:spChg chg="mod">
          <ac:chgData name="Carlos Caetano" userId="ba24568caaa58072" providerId="LiveId" clId="{E9E242E0-9481-FD44-95F8-0158260D8846}" dt="2023-06-14T10:09:12.408" v="559" actId="20577"/>
          <ac:spMkLst>
            <pc:docMk/>
            <pc:sldMk cId="166934054" sldId="674"/>
            <ac:spMk id="13" creationId="{55BD81A5-29C1-CD51-C914-EB9AF8438970}"/>
          </ac:spMkLst>
        </pc:spChg>
        <pc:grpChg chg="del">
          <ac:chgData name="Carlos Caetano" userId="ba24568caaa58072" providerId="LiveId" clId="{E9E242E0-9481-FD44-95F8-0158260D8846}" dt="2023-06-14T10:09:24.007" v="560" actId="478"/>
          <ac:grpSpMkLst>
            <pc:docMk/>
            <pc:sldMk cId="166934054" sldId="674"/>
            <ac:grpSpMk id="8" creationId="{A6A896B6-1F30-DAD9-0B39-B83DB72B58BF}"/>
          </ac:grpSpMkLst>
        </pc:grpChg>
        <pc:grpChg chg="add mod">
          <ac:chgData name="Carlos Caetano" userId="ba24568caaa58072" providerId="LiveId" clId="{E9E242E0-9481-FD44-95F8-0158260D8846}" dt="2023-06-14T10:11:17.034" v="602" actId="1037"/>
          <ac:grpSpMkLst>
            <pc:docMk/>
            <pc:sldMk cId="166934054" sldId="674"/>
            <ac:grpSpMk id="9" creationId="{4B820FC3-811F-3262-616F-AF384AD34E97}"/>
          </ac:grpSpMkLst>
        </pc:grpChg>
        <pc:picChg chg="add mod">
          <ac:chgData name="Carlos Caetano" userId="ba24568caaa58072" providerId="LiveId" clId="{E9E242E0-9481-FD44-95F8-0158260D8846}" dt="2023-06-14T10:10:33.813" v="578" actId="171"/>
          <ac:picMkLst>
            <pc:docMk/>
            <pc:sldMk cId="166934054" sldId="674"/>
            <ac:picMk id="3" creationId="{E899E86F-FA2D-62BC-5E7D-CF0599E9A33A}"/>
          </ac:picMkLst>
        </pc:picChg>
        <pc:picChg chg="del topLvl">
          <ac:chgData name="Carlos Caetano" userId="ba24568caaa58072" providerId="LiveId" clId="{E9E242E0-9481-FD44-95F8-0158260D8846}" dt="2023-06-14T10:09:24.007" v="560" actId="478"/>
          <ac:picMkLst>
            <pc:docMk/>
            <pc:sldMk cId="166934054" sldId="674"/>
            <ac:picMk id="4" creationId="{AF631E32-B6A2-FDDD-0806-17928A001CC1}"/>
          </ac:picMkLst>
        </pc:picChg>
      </pc:sldChg>
      <pc:sldChg chg="addSp delSp modSp add mod">
        <pc:chgData name="Carlos Caetano" userId="ba24568caaa58072" providerId="LiveId" clId="{E9E242E0-9481-FD44-95F8-0158260D8846}" dt="2023-06-15T02:58:31.263" v="2062" actId="207"/>
        <pc:sldMkLst>
          <pc:docMk/>
          <pc:sldMk cId="2795860187" sldId="675"/>
        </pc:sldMkLst>
        <pc:spChg chg="mod">
          <ac:chgData name="Carlos Caetano" userId="ba24568caaa58072" providerId="LiveId" clId="{E9E242E0-9481-FD44-95F8-0158260D8846}" dt="2023-06-15T02:58:31.263" v="2062" actId="207"/>
          <ac:spMkLst>
            <pc:docMk/>
            <pc:sldMk cId="2795860187" sldId="675"/>
            <ac:spMk id="2" creationId="{5DEA0E5E-B03F-52BC-AE38-F16CEBB29E4F}"/>
          </ac:spMkLst>
        </pc:spChg>
        <pc:spChg chg="mod">
          <ac:chgData name="Carlos Caetano" userId="ba24568caaa58072" providerId="LiveId" clId="{E9E242E0-9481-FD44-95F8-0158260D8846}" dt="2023-06-14T10:22:30.876" v="756" actId="20577"/>
          <ac:spMkLst>
            <pc:docMk/>
            <pc:sldMk cId="2795860187" sldId="675"/>
            <ac:spMk id="5" creationId="{00000000-0000-0000-0000-000000000000}"/>
          </ac:spMkLst>
        </pc:spChg>
        <pc:spChg chg="del">
          <ac:chgData name="Carlos Caetano" userId="ba24568caaa58072" providerId="LiveId" clId="{E9E242E0-9481-FD44-95F8-0158260D8846}" dt="2023-06-14T10:23:15.627" v="761" actId="478"/>
          <ac:spMkLst>
            <pc:docMk/>
            <pc:sldMk cId="2795860187" sldId="675"/>
            <ac:spMk id="12" creationId="{C03C61A2-1893-3A44-8145-3B788B3F5835}"/>
          </ac:spMkLst>
        </pc:spChg>
        <pc:spChg chg="del mod">
          <ac:chgData name="Carlos Caetano" userId="ba24568caaa58072" providerId="LiveId" clId="{E9E242E0-9481-FD44-95F8-0158260D8846}" dt="2023-06-14T10:26:07.058" v="792" actId="478"/>
          <ac:spMkLst>
            <pc:docMk/>
            <pc:sldMk cId="2795860187" sldId="675"/>
            <ac:spMk id="13" creationId="{55BD81A5-29C1-CD51-C914-EB9AF8438970}"/>
          </ac:spMkLst>
        </pc:spChg>
        <pc:grpChg chg="del">
          <ac:chgData name="Carlos Caetano" userId="ba24568caaa58072" providerId="LiveId" clId="{E9E242E0-9481-FD44-95F8-0158260D8846}" dt="2023-06-14T10:23:12.037" v="760" actId="478"/>
          <ac:grpSpMkLst>
            <pc:docMk/>
            <pc:sldMk cId="2795860187" sldId="675"/>
            <ac:grpSpMk id="9" creationId="{4B820FC3-811F-3262-616F-AF384AD34E97}"/>
          </ac:grpSpMkLst>
        </pc:grpChg>
        <pc:picChg chg="add mod">
          <ac:chgData name="Carlos Caetano" userId="ba24568caaa58072" providerId="LiveId" clId="{E9E242E0-9481-FD44-95F8-0158260D8846}" dt="2023-06-14T10:26:17.865" v="795" actId="1076"/>
          <ac:picMkLst>
            <pc:docMk/>
            <pc:sldMk cId="2795860187" sldId="675"/>
            <ac:picMk id="4" creationId="{D22FEFEC-CFBD-A973-3BD9-09426F594CBD}"/>
          </ac:picMkLst>
        </pc:picChg>
        <pc:picChg chg="add del mod">
          <ac:chgData name="Carlos Caetano" userId="ba24568caaa58072" providerId="LiveId" clId="{E9E242E0-9481-FD44-95F8-0158260D8846}" dt="2023-06-14T10:25:05.466" v="784" actId="478"/>
          <ac:picMkLst>
            <pc:docMk/>
            <pc:sldMk cId="2795860187" sldId="675"/>
            <ac:picMk id="15" creationId="{D006A2DD-8059-EEEB-769B-ABDB32FC959E}"/>
          </ac:picMkLst>
        </pc:picChg>
        <pc:picChg chg="add mod">
          <ac:chgData name="Carlos Caetano" userId="ba24568caaa58072" providerId="LiveId" clId="{E9E242E0-9481-FD44-95F8-0158260D8846}" dt="2023-06-14T10:26:25.247" v="797" actId="1076"/>
          <ac:picMkLst>
            <pc:docMk/>
            <pc:sldMk cId="2795860187" sldId="675"/>
            <ac:picMk id="17" creationId="{E4D139CC-08DE-768F-BA82-484210372566}"/>
          </ac:picMkLst>
        </pc:picChg>
        <pc:cxnChg chg="mod">
          <ac:chgData name="Carlos Caetano" userId="ba24568caaa58072" providerId="LiveId" clId="{E9E242E0-9481-FD44-95F8-0158260D8846}" dt="2023-06-14T10:23:12.037" v="760" actId="478"/>
          <ac:cxnSpMkLst>
            <pc:docMk/>
            <pc:sldMk cId="2795860187" sldId="675"/>
            <ac:cxnSpMk id="14" creationId="{8BA53581-AA02-427B-6EDA-A23A245F43E1}"/>
          </ac:cxnSpMkLst>
        </pc:cxnChg>
      </pc:sldChg>
      <pc:sldChg chg="addSp delSp modSp mod delAnim modAnim">
        <pc:chgData name="Carlos Caetano" userId="ba24568caaa58072" providerId="LiveId" clId="{E9E242E0-9481-FD44-95F8-0158260D8846}" dt="2023-06-15T03:09:26.125" v="2531" actId="113"/>
        <pc:sldMkLst>
          <pc:docMk/>
          <pc:sldMk cId="2759917764" sldId="677"/>
        </pc:sldMkLst>
        <pc:spChg chg="del mod topLvl">
          <ac:chgData name="Carlos Caetano" userId="ba24568caaa58072" providerId="LiveId" clId="{E9E242E0-9481-FD44-95F8-0158260D8846}" dt="2023-06-15T01:07:20.656" v="1665" actId="478"/>
          <ac:spMkLst>
            <pc:docMk/>
            <pc:sldMk cId="2759917764" sldId="677"/>
            <ac:spMk id="4" creationId="{35ED9B27-A445-A8E3-A77E-2E6C614DE472}"/>
          </ac:spMkLst>
        </pc:spChg>
        <pc:spChg chg="mod">
          <ac:chgData name="Carlos Caetano" userId="ba24568caaa58072" providerId="LiveId" clId="{E9E242E0-9481-FD44-95F8-0158260D8846}" dt="2023-06-15T01:32:12.848" v="1701" actId="20577"/>
          <ac:spMkLst>
            <pc:docMk/>
            <pc:sldMk cId="2759917764" sldId="677"/>
            <ac:spMk id="5" creationId="{00000000-0000-0000-0000-000000000000}"/>
          </ac:spMkLst>
        </pc:spChg>
        <pc:spChg chg="mod">
          <ac:chgData name="Carlos Caetano" userId="ba24568caaa58072" providerId="LiveId" clId="{E9E242E0-9481-FD44-95F8-0158260D8846}" dt="2023-06-15T03:01:34.107" v="2099" actId="1035"/>
          <ac:spMkLst>
            <pc:docMk/>
            <pc:sldMk cId="2759917764" sldId="677"/>
            <ac:spMk id="7" creationId="{68B43314-CDE5-4734-998F-67C1F31C4B16}"/>
          </ac:spMkLst>
        </pc:spChg>
        <pc:spChg chg="del mod">
          <ac:chgData name="Carlos Caetano" userId="ba24568caaa58072" providerId="LiveId" clId="{E9E242E0-9481-FD44-95F8-0158260D8846}" dt="2023-06-15T01:07:16.844" v="1664" actId="478"/>
          <ac:spMkLst>
            <pc:docMk/>
            <pc:sldMk cId="2759917764" sldId="677"/>
            <ac:spMk id="8" creationId="{A624822A-F4DF-BA87-6A13-F4BFC7F48156}"/>
          </ac:spMkLst>
        </pc:spChg>
        <pc:spChg chg="mod">
          <ac:chgData name="Carlos Caetano" userId="ba24568caaa58072" providerId="LiveId" clId="{E9E242E0-9481-FD44-95F8-0158260D8846}" dt="2023-06-15T01:07:07.545" v="1662"/>
          <ac:spMkLst>
            <pc:docMk/>
            <pc:sldMk cId="2759917764" sldId="677"/>
            <ac:spMk id="9" creationId="{9C6B2BA6-81F1-0468-98C0-88550F4E24D1}"/>
          </ac:spMkLst>
        </pc:spChg>
        <pc:spChg chg="mod">
          <ac:chgData name="Carlos Caetano" userId="ba24568caaa58072" providerId="LiveId" clId="{E9E242E0-9481-FD44-95F8-0158260D8846}" dt="2023-06-15T01:07:07.545" v="1662"/>
          <ac:spMkLst>
            <pc:docMk/>
            <pc:sldMk cId="2759917764" sldId="677"/>
            <ac:spMk id="13" creationId="{CE7743C6-262B-9EC0-97B7-669BA0DCBC3D}"/>
          </ac:spMkLst>
        </pc:spChg>
        <pc:spChg chg="mod">
          <ac:chgData name="Carlos Caetano" userId="ba24568caaa58072" providerId="LiveId" clId="{E9E242E0-9481-FD44-95F8-0158260D8846}" dt="2023-06-15T01:07:07.545" v="1662"/>
          <ac:spMkLst>
            <pc:docMk/>
            <pc:sldMk cId="2759917764" sldId="677"/>
            <ac:spMk id="15" creationId="{86653E17-0C91-4C95-FAA7-1A4E5CBBCE39}"/>
          </ac:spMkLst>
        </pc:spChg>
        <pc:spChg chg="mod">
          <ac:chgData name="Carlos Caetano" userId="ba24568caaa58072" providerId="LiveId" clId="{E9E242E0-9481-FD44-95F8-0158260D8846}" dt="2023-06-15T01:07:07.545" v="1662"/>
          <ac:spMkLst>
            <pc:docMk/>
            <pc:sldMk cId="2759917764" sldId="677"/>
            <ac:spMk id="16" creationId="{783F4014-96C5-0EFA-BE03-8876529C835C}"/>
          </ac:spMkLst>
        </pc:spChg>
        <pc:spChg chg="mod">
          <ac:chgData name="Carlos Caetano" userId="ba24568caaa58072" providerId="LiveId" clId="{E9E242E0-9481-FD44-95F8-0158260D8846}" dt="2023-06-15T01:07:07.545" v="1662"/>
          <ac:spMkLst>
            <pc:docMk/>
            <pc:sldMk cId="2759917764" sldId="677"/>
            <ac:spMk id="17" creationId="{786FE77F-BB55-F849-7ADA-C92D68F66646}"/>
          </ac:spMkLst>
        </pc:spChg>
        <pc:spChg chg="mod">
          <ac:chgData name="Carlos Caetano" userId="ba24568caaa58072" providerId="LiveId" clId="{E9E242E0-9481-FD44-95F8-0158260D8846}" dt="2023-06-15T01:07:07.545" v="1662"/>
          <ac:spMkLst>
            <pc:docMk/>
            <pc:sldMk cId="2759917764" sldId="677"/>
            <ac:spMk id="18" creationId="{5524D887-AE7F-C945-FF6A-E7A909F19228}"/>
          </ac:spMkLst>
        </pc:spChg>
        <pc:spChg chg="mod">
          <ac:chgData name="Carlos Caetano" userId="ba24568caaa58072" providerId="LiveId" clId="{E9E242E0-9481-FD44-95F8-0158260D8846}" dt="2023-06-15T01:07:07.545" v="1662"/>
          <ac:spMkLst>
            <pc:docMk/>
            <pc:sldMk cId="2759917764" sldId="677"/>
            <ac:spMk id="19" creationId="{6258E30B-8539-1025-CE02-42B485D9A456}"/>
          </ac:spMkLst>
        </pc:spChg>
        <pc:spChg chg="mod">
          <ac:chgData name="Carlos Caetano" userId="ba24568caaa58072" providerId="LiveId" clId="{E9E242E0-9481-FD44-95F8-0158260D8846}" dt="2023-06-15T03:01:43.163" v="2123" actId="1036"/>
          <ac:spMkLst>
            <pc:docMk/>
            <pc:sldMk cId="2759917764" sldId="677"/>
            <ac:spMk id="20" creationId="{9FD15CEA-C062-3079-5211-1162138944E0}"/>
          </ac:spMkLst>
        </pc:spChg>
        <pc:spChg chg="del">
          <ac:chgData name="Carlos Caetano" userId="ba24568caaa58072" providerId="LiveId" clId="{E9E242E0-9481-FD44-95F8-0158260D8846}" dt="2023-06-14T23:59:54.132" v="813" actId="478"/>
          <ac:spMkLst>
            <pc:docMk/>
            <pc:sldMk cId="2759917764" sldId="677"/>
            <ac:spMk id="21" creationId="{19D9A386-1AFF-9769-CAFB-E40C8629B5A0}"/>
          </ac:spMkLst>
        </pc:spChg>
        <pc:spChg chg="mod">
          <ac:chgData name="Carlos Caetano" userId="ba24568caaa58072" providerId="LiveId" clId="{E9E242E0-9481-FD44-95F8-0158260D8846}" dt="2023-06-15T01:07:07.545" v="1662"/>
          <ac:spMkLst>
            <pc:docMk/>
            <pc:sldMk cId="2759917764" sldId="677"/>
            <ac:spMk id="22" creationId="{AB4165C9-AA67-3B67-F70C-BE74D5EF45D9}"/>
          </ac:spMkLst>
        </pc:spChg>
        <pc:spChg chg="mod">
          <ac:chgData name="Carlos Caetano" userId="ba24568caaa58072" providerId="LiveId" clId="{E9E242E0-9481-FD44-95F8-0158260D8846}" dt="2023-06-15T01:07:07.545" v="1662"/>
          <ac:spMkLst>
            <pc:docMk/>
            <pc:sldMk cId="2759917764" sldId="677"/>
            <ac:spMk id="23" creationId="{980AC387-FC3C-D7E4-DD60-E6B404126737}"/>
          </ac:spMkLst>
        </pc:spChg>
        <pc:spChg chg="mod">
          <ac:chgData name="Carlos Caetano" userId="ba24568caaa58072" providerId="LiveId" clId="{E9E242E0-9481-FD44-95F8-0158260D8846}" dt="2023-06-15T01:07:07.545" v="1662"/>
          <ac:spMkLst>
            <pc:docMk/>
            <pc:sldMk cId="2759917764" sldId="677"/>
            <ac:spMk id="24" creationId="{CE0529A9-0C31-5DC9-CA79-CAFAB20660C5}"/>
          </ac:spMkLst>
        </pc:spChg>
        <pc:spChg chg="mod">
          <ac:chgData name="Carlos Caetano" userId="ba24568caaa58072" providerId="LiveId" clId="{E9E242E0-9481-FD44-95F8-0158260D8846}" dt="2023-06-15T01:07:07.545" v="1662"/>
          <ac:spMkLst>
            <pc:docMk/>
            <pc:sldMk cId="2759917764" sldId="677"/>
            <ac:spMk id="25" creationId="{37DE66CC-A188-9EF1-ACFC-FA432180F23F}"/>
          </ac:spMkLst>
        </pc:spChg>
        <pc:spChg chg="mod">
          <ac:chgData name="Carlos Caetano" userId="ba24568caaa58072" providerId="LiveId" clId="{E9E242E0-9481-FD44-95F8-0158260D8846}" dt="2023-06-15T01:07:07.545" v="1662"/>
          <ac:spMkLst>
            <pc:docMk/>
            <pc:sldMk cId="2759917764" sldId="677"/>
            <ac:spMk id="26" creationId="{5D331651-1338-205A-8817-BD5F620A03DC}"/>
          </ac:spMkLst>
        </pc:spChg>
        <pc:spChg chg="mod">
          <ac:chgData name="Carlos Caetano" userId="ba24568caaa58072" providerId="LiveId" clId="{E9E242E0-9481-FD44-95F8-0158260D8846}" dt="2023-06-15T01:07:07.545" v="1662"/>
          <ac:spMkLst>
            <pc:docMk/>
            <pc:sldMk cId="2759917764" sldId="677"/>
            <ac:spMk id="27" creationId="{7F37F75A-6C66-5176-0A51-A31C82F64E40}"/>
          </ac:spMkLst>
        </pc:spChg>
        <pc:spChg chg="mod">
          <ac:chgData name="Carlos Caetano" userId="ba24568caaa58072" providerId="LiveId" clId="{E9E242E0-9481-FD44-95F8-0158260D8846}" dt="2023-06-15T01:07:07.545" v="1662"/>
          <ac:spMkLst>
            <pc:docMk/>
            <pc:sldMk cId="2759917764" sldId="677"/>
            <ac:spMk id="28" creationId="{9AB9FA3F-2A69-4EAF-EC5E-0DF1F310BF04}"/>
          </ac:spMkLst>
        </pc:spChg>
        <pc:spChg chg="add mod">
          <ac:chgData name="Carlos Caetano" userId="ba24568caaa58072" providerId="LiveId" clId="{E9E242E0-9481-FD44-95F8-0158260D8846}" dt="2023-06-15T03:09:26.125" v="2531" actId="113"/>
          <ac:spMkLst>
            <pc:docMk/>
            <pc:sldMk cId="2759917764" sldId="677"/>
            <ac:spMk id="33" creationId="{1A68F1C7-12AD-48AF-0054-0BF69963EBCA}"/>
          </ac:spMkLst>
        </pc:spChg>
        <pc:grpChg chg="add del mod">
          <ac:chgData name="Carlos Caetano" userId="ba24568caaa58072" providerId="LiveId" clId="{E9E242E0-9481-FD44-95F8-0158260D8846}" dt="2023-06-15T01:07:20.656" v="1665" actId="478"/>
          <ac:grpSpMkLst>
            <pc:docMk/>
            <pc:sldMk cId="2759917764" sldId="677"/>
            <ac:grpSpMk id="2" creationId="{B75A5557-3730-E847-5DA7-E30DAF1F9B30}"/>
          </ac:grpSpMkLst>
        </pc:grpChg>
        <pc:grpChg chg="del mod topLvl">
          <ac:chgData name="Carlos Caetano" userId="ba24568caaa58072" providerId="LiveId" clId="{E9E242E0-9481-FD44-95F8-0158260D8846}" dt="2023-06-15T01:15:40.915" v="1667" actId="478"/>
          <ac:grpSpMkLst>
            <pc:docMk/>
            <pc:sldMk cId="2759917764" sldId="677"/>
            <ac:grpSpMk id="3" creationId="{3162C27F-C96D-D817-AADF-8C4F72F9607B}"/>
          </ac:grpSpMkLst>
        </pc:grpChg>
        <pc:grpChg chg="mod">
          <ac:chgData name="Carlos Caetano" userId="ba24568caaa58072" providerId="LiveId" clId="{E9E242E0-9481-FD44-95F8-0158260D8846}" dt="2023-06-15T01:07:07.545" v="1662"/>
          <ac:grpSpMkLst>
            <pc:docMk/>
            <pc:sldMk cId="2759917764" sldId="677"/>
            <ac:grpSpMk id="14" creationId="{63E88CCD-B72A-EC88-5314-F72CF1B10F8E}"/>
          </ac:grpSpMkLst>
        </pc:grpChg>
        <pc:cxnChg chg="mod">
          <ac:chgData name="Carlos Caetano" userId="ba24568caaa58072" providerId="LiveId" clId="{E9E242E0-9481-FD44-95F8-0158260D8846}" dt="2023-06-15T01:07:07.545" v="1662"/>
          <ac:cxnSpMkLst>
            <pc:docMk/>
            <pc:sldMk cId="2759917764" sldId="677"/>
            <ac:cxnSpMk id="10" creationId="{260BE803-0AB9-7CCB-5669-0AD429C3616A}"/>
          </ac:cxnSpMkLst>
        </pc:cxnChg>
        <pc:cxnChg chg="mod">
          <ac:chgData name="Carlos Caetano" userId="ba24568caaa58072" providerId="LiveId" clId="{E9E242E0-9481-FD44-95F8-0158260D8846}" dt="2023-06-15T01:07:07.545" v="1662"/>
          <ac:cxnSpMkLst>
            <pc:docMk/>
            <pc:sldMk cId="2759917764" sldId="677"/>
            <ac:cxnSpMk id="12" creationId="{E624B5FB-B458-0D87-7511-686FA9D81666}"/>
          </ac:cxnSpMkLst>
        </pc:cxnChg>
        <pc:cxnChg chg="mod">
          <ac:chgData name="Carlos Caetano" userId="ba24568caaa58072" providerId="LiveId" clId="{E9E242E0-9481-FD44-95F8-0158260D8846}" dt="2023-06-15T01:15:40.915" v="1667" actId="478"/>
          <ac:cxnSpMkLst>
            <pc:docMk/>
            <pc:sldMk cId="2759917764" sldId="677"/>
            <ac:cxnSpMk id="29" creationId="{588C5FFB-10C0-6569-CC0D-5C896411FF83}"/>
          </ac:cxnSpMkLst>
        </pc:cxnChg>
        <pc:cxnChg chg="mod">
          <ac:chgData name="Carlos Caetano" userId="ba24568caaa58072" providerId="LiveId" clId="{E9E242E0-9481-FD44-95F8-0158260D8846}" dt="2023-06-15T01:07:07.545" v="1662"/>
          <ac:cxnSpMkLst>
            <pc:docMk/>
            <pc:sldMk cId="2759917764" sldId="677"/>
            <ac:cxnSpMk id="30" creationId="{63F1FA75-56A9-74AF-C021-96DD992205AE}"/>
          </ac:cxnSpMkLst>
        </pc:cxnChg>
        <pc:cxnChg chg="mod">
          <ac:chgData name="Carlos Caetano" userId="ba24568caaa58072" providerId="LiveId" clId="{E9E242E0-9481-FD44-95F8-0158260D8846}" dt="2023-06-15T01:07:07.545" v="1662"/>
          <ac:cxnSpMkLst>
            <pc:docMk/>
            <pc:sldMk cId="2759917764" sldId="677"/>
            <ac:cxnSpMk id="31" creationId="{51271782-994A-D8C1-7869-5B892F8D68E8}"/>
          </ac:cxnSpMkLst>
        </pc:cxnChg>
        <pc:cxnChg chg="mod">
          <ac:chgData name="Carlos Caetano" userId="ba24568caaa58072" providerId="LiveId" clId="{E9E242E0-9481-FD44-95F8-0158260D8846}" dt="2023-06-15T01:07:07.545" v="1662"/>
          <ac:cxnSpMkLst>
            <pc:docMk/>
            <pc:sldMk cId="2759917764" sldId="677"/>
            <ac:cxnSpMk id="32" creationId="{8FD45480-B540-D0A2-3681-2F829B1F56B1}"/>
          </ac:cxnSpMkLst>
        </pc:cxnChg>
      </pc:sldChg>
      <pc:sldChg chg="modSp">
        <pc:chgData name="Carlos Caetano" userId="ba24568caaa58072" providerId="LiveId" clId="{E9E242E0-9481-FD44-95F8-0158260D8846}" dt="2023-06-15T01:30:18.035" v="1688" actId="14100"/>
        <pc:sldMkLst>
          <pc:docMk/>
          <pc:sldMk cId="4132998602" sldId="678"/>
        </pc:sldMkLst>
        <pc:spChg chg="mod">
          <ac:chgData name="Carlos Caetano" userId="ba24568caaa58072" providerId="LiveId" clId="{E9E242E0-9481-FD44-95F8-0158260D8846}" dt="2023-06-15T01:30:18.035" v="1688" actId="14100"/>
          <ac:spMkLst>
            <pc:docMk/>
            <pc:sldMk cId="4132998602" sldId="678"/>
            <ac:spMk id="7" creationId="{68B43314-CDE5-4734-998F-67C1F31C4B16}"/>
          </ac:spMkLst>
        </pc:spChg>
      </pc:sldChg>
      <pc:sldChg chg="addSp delSp modSp add mod ord modAnim">
        <pc:chgData name="Carlos Caetano" userId="ba24568caaa58072" providerId="LiveId" clId="{E9E242E0-9481-FD44-95F8-0158260D8846}" dt="2023-06-15T01:00:33.442" v="1638" actId="14100"/>
        <pc:sldMkLst>
          <pc:docMk/>
          <pc:sldMk cId="1344720831" sldId="679"/>
        </pc:sldMkLst>
        <pc:spChg chg="add mod">
          <ac:chgData name="Carlos Caetano" userId="ba24568caaa58072" providerId="LiveId" clId="{E9E242E0-9481-FD44-95F8-0158260D8846}" dt="2023-06-15T00:37:31.229" v="1458" actId="1076"/>
          <ac:spMkLst>
            <pc:docMk/>
            <pc:sldMk cId="1344720831" sldId="679"/>
            <ac:spMk id="3" creationId="{F170FF7F-E4E5-C782-602E-8EB5EABC98F5}"/>
          </ac:spMkLst>
        </pc:spChg>
        <pc:spChg chg="mod">
          <ac:chgData name="Carlos Caetano" userId="ba24568caaa58072" providerId="LiveId" clId="{E9E242E0-9481-FD44-95F8-0158260D8846}" dt="2023-06-15T00:02:34.562" v="848" actId="14100"/>
          <ac:spMkLst>
            <pc:docMk/>
            <pc:sldMk cId="1344720831" sldId="679"/>
            <ac:spMk id="5" creationId="{00000000-0000-0000-0000-000000000000}"/>
          </ac:spMkLst>
        </pc:spChg>
        <pc:spChg chg="add mod">
          <ac:chgData name="Carlos Caetano" userId="ba24568caaa58072" providerId="LiveId" clId="{E9E242E0-9481-FD44-95F8-0158260D8846}" dt="2023-06-15T00:10:40.605" v="985" actId="166"/>
          <ac:spMkLst>
            <pc:docMk/>
            <pc:sldMk cId="1344720831" sldId="679"/>
            <ac:spMk id="10" creationId="{0832F3DC-42C6-0FB9-93FD-32F3A5762F9D}"/>
          </ac:spMkLst>
        </pc:spChg>
        <pc:spChg chg="add mod">
          <ac:chgData name="Carlos Caetano" userId="ba24568caaa58072" providerId="LiveId" clId="{E9E242E0-9481-FD44-95F8-0158260D8846}" dt="2023-06-15T00:10:40.605" v="985" actId="166"/>
          <ac:spMkLst>
            <pc:docMk/>
            <pc:sldMk cId="1344720831" sldId="679"/>
            <ac:spMk id="12" creationId="{68D1F45B-CF07-21C1-A760-AA5D7643090D}"/>
          </ac:spMkLst>
        </pc:spChg>
        <pc:spChg chg="mod">
          <ac:chgData name="Carlos Caetano" userId="ba24568caaa58072" providerId="LiveId" clId="{E9E242E0-9481-FD44-95F8-0158260D8846}" dt="2023-06-15T00:37:22.768" v="1457" actId="1037"/>
          <ac:spMkLst>
            <pc:docMk/>
            <pc:sldMk cId="1344720831" sldId="679"/>
            <ac:spMk id="13" creationId="{55BD81A5-29C1-CD51-C914-EB9AF8438970}"/>
          </ac:spMkLst>
        </pc:spChg>
        <pc:spChg chg="add mod">
          <ac:chgData name="Carlos Caetano" userId="ba24568caaa58072" providerId="LiveId" clId="{E9E242E0-9481-FD44-95F8-0158260D8846}" dt="2023-06-15T00:10:40.605" v="985" actId="166"/>
          <ac:spMkLst>
            <pc:docMk/>
            <pc:sldMk cId="1344720831" sldId="679"/>
            <ac:spMk id="14" creationId="{A74E5F4A-A05F-3D1B-2781-0B052AF42C21}"/>
          </ac:spMkLst>
        </pc:spChg>
        <pc:spChg chg="add mod">
          <ac:chgData name="Carlos Caetano" userId="ba24568caaa58072" providerId="LiveId" clId="{E9E242E0-9481-FD44-95F8-0158260D8846}" dt="2023-06-15T00:22:49.729" v="1196" actId="14100"/>
          <ac:spMkLst>
            <pc:docMk/>
            <pc:sldMk cId="1344720831" sldId="679"/>
            <ac:spMk id="20" creationId="{60D3AA23-17C7-50BD-1F51-D3BFB2A635DF}"/>
          </ac:spMkLst>
        </pc:spChg>
        <pc:spChg chg="mod">
          <ac:chgData name="Carlos Caetano" userId="ba24568caaa58072" providerId="LiveId" clId="{E9E242E0-9481-FD44-95F8-0158260D8846}" dt="2023-06-15T00:58:10.562" v="1622" actId="20577"/>
          <ac:spMkLst>
            <pc:docMk/>
            <pc:sldMk cId="1344720831" sldId="679"/>
            <ac:spMk id="21" creationId="{19D9A386-1AFF-9769-CAFB-E40C8629B5A0}"/>
          </ac:spMkLst>
        </pc:spChg>
        <pc:spChg chg="add del mod">
          <ac:chgData name="Carlos Caetano" userId="ba24568caaa58072" providerId="LiveId" clId="{E9E242E0-9481-FD44-95F8-0158260D8846}" dt="2023-06-15T00:13:43.471" v="1007" actId="478"/>
          <ac:spMkLst>
            <pc:docMk/>
            <pc:sldMk cId="1344720831" sldId="679"/>
            <ac:spMk id="22" creationId="{AC338F80-0F68-8994-A629-968CF308DAD0}"/>
          </ac:spMkLst>
        </pc:spChg>
        <pc:spChg chg="add mod">
          <ac:chgData name="Carlos Caetano" userId="ba24568caaa58072" providerId="LiveId" clId="{E9E242E0-9481-FD44-95F8-0158260D8846}" dt="2023-06-15T00:19:14.765" v="1132" actId="1076"/>
          <ac:spMkLst>
            <pc:docMk/>
            <pc:sldMk cId="1344720831" sldId="679"/>
            <ac:spMk id="29" creationId="{9DB65FD9-64FD-6D71-1473-56E31FEC884A}"/>
          </ac:spMkLst>
        </pc:spChg>
        <pc:spChg chg="add mod">
          <ac:chgData name="Carlos Caetano" userId="ba24568caaa58072" providerId="LiveId" clId="{E9E242E0-9481-FD44-95F8-0158260D8846}" dt="2023-06-15T00:21:34.466" v="1168" actId="1076"/>
          <ac:spMkLst>
            <pc:docMk/>
            <pc:sldMk cId="1344720831" sldId="679"/>
            <ac:spMk id="34" creationId="{AA8D41C6-5287-BDBD-EF59-279F6C57E64C}"/>
          </ac:spMkLst>
        </pc:spChg>
        <pc:spChg chg="add mod">
          <ac:chgData name="Carlos Caetano" userId="ba24568caaa58072" providerId="LiveId" clId="{E9E242E0-9481-FD44-95F8-0158260D8846}" dt="2023-06-15T00:22:38.413" v="1195" actId="207"/>
          <ac:spMkLst>
            <pc:docMk/>
            <pc:sldMk cId="1344720831" sldId="679"/>
            <ac:spMk id="35" creationId="{1D662E11-9320-6BA7-96CF-009C4175C22B}"/>
          </ac:spMkLst>
        </pc:spChg>
        <pc:spChg chg="add mod">
          <ac:chgData name="Carlos Caetano" userId="ba24568caaa58072" providerId="LiveId" clId="{E9E242E0-9481-FD44-95F8-0158260D8846}" dt="2023-06-15T00:22:38.413" v="1195" actId="207"/>
          <ac:spMkLst>
            <pc:docMk/>
            <pc:sldMk cId="1344720831" sldId="679"/>
            <ac:spMk id="36" creationId="{3D06074A-D839-261F-919D-060EDFDF895D}"/>
          </ac:spMkLst>
        </pc:spChg>
        <pc:spChg chg="add mod">
          <ac:chgData name="Carlos Caetano" userId="ba24568caaa58072" providerId="LiveId" clId="{E9E242E0-9481-FD44-95F8-0158260D8846}" dt="2023-06-15T00:23:19.498" v="1215" actId="1038"/>
          <ac:spMkLst>
            <pc:docMk/>
            <pc:sldMk cId="1344720831" sldId="679"/>
            <ac:spMk id="37" creationId="{1C3CA010-709D-9D35-AD6B-B8DC726E693F}"/>
          </ac:spMkLst>
        </pc:spChg>
        <pc:spChg chg="add mod">
          <ac:chgData name="Carlos Caetano" userId="ba24568caaa58072" providerId="LiveId" clId="{E9E242E0-9481-FD44-95F8-0158260D8846}" dt="2023-06-15T00:27:11.309" v="1257" actId="207"/>
          <ac:spMkLst>
            <pc:docMk/>
            <pc:sldMk cId="1344720831" sldId="679"/>
            <ac:spMk id="38" creationId="{DC2C4987-9895-85E0-A056-3D87A7D2DA10}"/>
          </ac:spMkLst>
        </pc:spChg>
        <pc:spChg chg="add mod">
          <ac:chgData name="Carlos Caetano" userId="ba24568caaa58072" providerId="LiveId" clId="{E9E242E0-9481-FD44-95F8-0158260D8846}" dt="2023-06-15T00:27:11.309" v="1257" actId="207"/>
          <ac:spMkLst>
            <pc:docMk/>
            <pc:sldMk cId="1344720831" sldId="679"/>
            <ac:spMk id="39" creationId="{7296AC57-742D-5E00-818A-9620D15A86C4}"/>
          </ac:spMkLst>
        </pc:spChg>
        <pc:spChg chg="add mod">
          <ac:chgData name="Carlos Caetano" userId="ba24568caaa58072" providerId="LiveId" clId="{E9E242E0-9481-FD44-95F8-0158260D8846}" dt="2023-06-15T00:25:10.592" v="1237" actId="20577"/>
          <ac:spMkLst>
            <pc:docMk/>
            <pc:sldMk cId="1344720831" sldId="679"/>
            <ac:spMk id="41" creationId="{BE0C2473-6E2C-DE9A-6389-146F53E608E7}"/>
          </ac:spMkLst>
        </pc:spChg>
        <pc:spChg chg="add mod">
          <ac:chgData name="Carlos Caetano" userId="ba24568caaa58072" providerId="LiveId" clId="{E9E242E0-9481-FD44-95F8-0158260D8846}" dt="2023-06-15T00:28:51.337" v="1273" actId="1035"/>
          <ac:spMkLst>
            <pc:docMk/>
            <pc:sldMk cId="1344720831" sldId="679"/>
            <ac:spMk id="42" creationId="{69B8F47A-4CC4-AEEA-911A-08D83727ADD2}"/>
          </ac:spMkLst>
        </pc:spChg>
        <pc:spChg chg="add mod">
          <ac:chgData name="Carlos Caetano" userId="ba24568caaa58072" providerId="LiveId" clId="{E9E242E0-9481-FD44-95F8-0158260D8846}" dt="2023-06-15T00:28:55.197" v="1276" actId="1036"/>
          <ac:spMkLst>
            <pc:docMk/>
            <pc:sldMk cId="1344720831" sldId="679"/>
            <ac:spMk id="43" creationId="{ED9B1894-1548-30C4-9498-84784EB86F09}"/>
          </ac:spMkLst>
        </pc:spChg>
        <pc:spChg chg="add mod">
          <ac:chgData name="Carlos Caetano" userId="ba24568caaa58072" providerId="LiveId" clId="{E9E242E0-9481-FD44-95F8-0158260D8846}" dt="2023-06-15T00:28:58.759" v="1279" actId="1035"/>
          <ac:spMkLst>
            <pc:docMk/>
            <pc:sldMk cId="1344720831" sldId="679"/>
            <ac:spMk id="44" creationId="{93C04AB3-F728-5F26-AD77-59121F0A4C15}"/>
          </ac:spMkLst>
        </pc:spChg>
        <pc:spChg chg="add mod">
          <ac:chgData name="Carlos Caetano" userId="ba24568caaa58072" providerId="LiveId" clId="{E9E242E0-9481-FD44-95F8-0158260D8846}" dt="2023-06-15T00:29:02.901" v="1283" actId="1036"/>
          <ac:spMkLst>
            <pc:docMk/>
            <pc:sldMk cId="1344720831" sldId="679"/>
            <ac:spMk id="45" creationId="{7DFF8049-985A-7000-BD06-9F1B1788F801}"/>
          </ac:spMkLst>
        </pc:spChg>
        <pc:spChg chg="add mod">
          <ac:chgData name="Carlos Caetano" userId="ba24568caaa58072" providerId="LiveId" clId="{E9E242E0-9481-FD44-95F8-0158260D8846}" dt="2023-06-15T00:28:18.605" v="1269" actId="14100"/>
          <ac:spMkLst>
            <pc:docMk/>
            <pc:sldMk cId="1344720831" sldId="679"/>
            <ac:spMk id="46" creationId="{DB09E873-683A-2296-27CE-7F81ED83125A}"/>
          </ac:spMkLst>
        </pc:spChg>
        <pc:spChg chg="mod">
          <ac:chgData name="Carlos Caetano" userId="ba24568caaa58072" providerId="LiveId" clId="{E9E242E0-9481-FD44-95F8-0158260D8846}" dt="2023-06-15T00:29:27.124" v="1285"/>
          <ac:spMkLst>
            <pc:docMk/>
            <pc:sldMk cId="1344720831" sldId="679"/>
            <ac:spMk id="54" creationId="{37E417B5-0CEE-7714-EE3A-9FE570F707A9}"/>
          </ac:spMkLst>
        </pc:spChg>
        <pc:spChg chg="mod">
          <ac:chgData name="Carlos Caetano" userId="ba24568caaa58072" providerId="LiveId" clId="{E9E242E0-9481-FD44-95F8-0158260D8846}" dt="2023-06-15T00:29:27.124" v="1285"/>
          <ac:spMkLst>
            <pc:docMk/>
            <pc:sldMk cId="1344720831" sldId="679"/>
            <ac:spMk id="57" creationId="{6408B685-D62F-F88A-EB8D-77C8795F7FFD}"/>
          </ac:spMkLst>
        </pc:spChg>
        <pc:spChg chg="mod">
          <ac:chgData name="Carlos Caetano" userId="ba24568caaa58072" providerId="LiveId" clId="{E9E242E0-9481-FD44-95F8-0158260D8846}" dt="2023-06-15T00:29:27.124" v="1285"/>
          <ac:spMkLst>
            <pc:docMk/>
            <pc:sldMk cId="1344720831" sldId="679"/>
            <ac:spMk id="59" creationId="{A686DFB7-5807-F242-1411-A873F3A09276}"/>
          </ac:spMkLst>
        </pc:spChg>
        <pc:spChg chg="mod">
          <ac:chgData name="Carlos Caetano" userId="ba24568caaa58072" providerId="LiveId" clId="{E9E242E0-9481-FD44-95F8-0158260D8846}" dt="2023-06-15T00:29:27.124" v="1285"/>
          <ac:spMkLst>
            <pc:docMk/>
            <pc:sldMk cId="1344720831" sldId="679"/>
            <ac:spMk id="60" creationId="{2719EF31-D417-69E6-C5A8-86FB7D5B71EF}"/>
          </ac:spMkLst>
        </pc:spChg>
        <pc:spChg chg="mod">
          <ac:chgData name="Carlos Caetano" userId="ba24568caaa58072" providerId="LiveId" clId="{E9E242E0-9481-FD44-95F8-0158260D8846}" dt="2023-06-15T00:29:27.124" v="1285"/>
          <ac:spMkLst>
            <pc:docMk/>
            <pc:sldMk cId="1344720831" sldId="679"/>
            <ac:spMk id="61" creationId="{382D3947-0EA3-A5FC-05C8-F8152F8FF099}"/>
          </ac:spMkLst>
        </pc:spChg>
        <pc:spChg chg="mod">
          <ac:chgData name="Carlos Caetano" userId="ba24568caaa58072" providerId="LiveId" clId="{E9E242E0-9481-FD44-95F8-0158260D8846}" dt="2023-06-15T00:29:27.124" v="1285"/>
          <ac:spMkLst>
            <pc:docMk/>
            <pc:sldMk cId="1344720831" sldId="679"/>
            <ac:spMk id="62" creationId="{CFE5AA19-308E-2C86-15A0-110DEE4D3A8E}"/>
          </ac:spMkLst>
        </pc:spChg>
        <pc:spChg chg="mod">
          <ac:chgData name="Carlos Caetano" userId="ba24568caaa58072" providerId="LiveId" clId="{E9E242E0-9481-FD44-95F8-0158260D8846}" dt="2023-06-15T00:32:21.508" v="1358" actId="1038"/>
          <ac:spMkLst>
            <pc:docMk/>
            <pc:sldMk cId="1344720831" sldId="679"/>
            <ac:spMk id="63" creationId="{FC2E1521-A61E-22C0-1CA7-3EA1CFC03143}"/>
          </ac:spMkLst>
        </pc:spChg>
        <pc:spChg chg="mod">
          <ac:chgData name="Carlos Caetano" userId="ba24568caaa58072" providerId="LiveId" clId="{E9E242E0-9481-FD44-95F8-0158260D8846}" dt="2023-06-15T00:32:21.508" v="1358" actId="1038"/>
          <ac:spMkLst>
            <pc:docMk/>
            <pc:sldMk cId="1344720831" sldId="679"/>
            <ac:spMk id="64" creationId="{583C42AC-47FE-51A5-AEFB-645424748A0A}"/>
          </ac:spMkLst>
        </pc:spChg>
        <pc:spChg chg="mod">
          <ac:chgData name="Carlos Caetano" userId="ba24568caaa58072" providerId="LiveId" clId="{E9E242E0-9481-FD44-95F8-0158260D8846}" dt="2023-06-15T00:29:27.124" v="1285"/>
          <ac:spMkLst>
            <pc:docMk/>
            <pc:sldMk cId="1344720831" sldId="679"/>
            <ac:spMk id="65" creationId="{EB068F23-97A8-61F7-F706-FD10EF9334D7}"/>
          </ac:spMkLst>
        </pc:spChg>
        <pc:spChg chg="mod">
          <ac:chgData name="Carlos Caetano" userId="ba24568caaa58072" providerId="LiveId" clId="{E9E242E0-9481-FD44-95F8-0158260D8846}" dt="2023-06-15T00:32:51.703" v="1400" actId="1038"/>
          <ac:spMkLst>
            <pc:docMk/>
            <pc:sldMk cId="1344720831" sldId="679"/>
            <ac:spMk id="66" creationId="{2289402D-5D70-C415-24C2-E268CFB4D905}"/>
          </ac:spMkLst>
        </pc:spChg>
        <pc:spChg chg="mod">
          <ac:chgData name="Carlos Caetano" userId="ba24568caaa58072" providerId="LiveId" clId="{E9E242E0-9481-FD44-95F8-0158260D8846}" dt="2023-06-15T00:32:51.703" v="1400" actId="1038"/>
          <ac:spMkLst>
            <pc:docMk/>
            <pc:sldMk cId="1344720831" sldId="679"/>
            <ac:spMk id="67" creationId="{8CD59428-5401-0EEF-B946-0B081D9845D8}"/>
          </ac:spMkLst>
        </pc:spChg>
        <pc:spChg chg="mod">
          <ac:chgData name="Carlos Caetano" userId="ba24568caaa58072" providerId="LiveId" clId="{E9E242E0-9481-FD44-95F8-0158260D8846}" dt="2023-06-15T00:29:27.124" v="1285"/>
          <ac:spMkLst>
            <pc:docMk/>
            <pc:sldMk cId="1344720831" sldId="679"/>
            <ac:spMk id="68" creationId="{A8ABC3C0-0903-6429-AE32-88A50D04C075}"/>
          </ac:spMkLst>
        </pc:spChg>
        <pc:spChg chg="mod">
          <ac:chgData name="Carlos Caetano" userId="ba24568caaa58072" providerId="LiveId" clId="{E9E242E0-9481-FD44-95F8-0158260D8846}" dt="2023-06-15T00:29:27.124" v="1285"/>
          <ac:spMkLst>
            <pc:docMk/>
            <pc:sldMk cId="1344720831" sldId="679"/>
            <ac:spMk id="69" creationId="{C758A286-9316-884F-BA2C-31E8FBA49064}"/>
          </ac:spMkLst>
        </pc:spChg>
        <pc:spChg chg="mod">
          <ac:chgData name="Carlos Caetano" userId="ba24568caaa58072" providerId="LiveId" clId="{E9E242E0-9481-FD44-95F8-0158260D8846}" dt="2023-06-15T00:29:27.124" v="1285"/>
          <ac:spMkLst>
            <pc:docMk/>
            <pc:sldMk cId="1344720831" sldId="679"/>
            <ac:spMk id="70" creationId="{BF0737F8-51B1-B3E9-14C0-C9FB9C256D8A}"/>
          </ac:spMkLst>
        </pc:spChg>
        <pc:spChg chg="del mod topLvl">
          <ac:chgData name="Carlos Caetano" userId="ba24568caaa58072" providerId="LiveId" clId="{E9E242E0-9481-FD44-95F8-0158260D8846}" dt="2023-06-15T00:33:03.276" v="1401" actId="478"/>
          <ac:spMkLst>
            <pc:docMk/>
            <pc:sldMk cId="1344720831" sldId="679"/>
            <ac:spMk id="77" creationId="{8F591704-78D0-357E-E488-B0A28180122B}"/>
          </ac:spMkLst>
        </pc:spChg>
        <pc:spChg chg="del mod topLvl">
          <ac:chgData name="Carlos Caetano" userId="ba24568caaa58072" providerId="LiveId" clId="{E9E242E0-9481-FD44-95F8-0158260D8846}" dt="2023-06-15T00:33:03.276" v="1401" actId="478"/>
          <ac:spMkLst>
            <pc:docMk/>
            <pc:sldMk cId="1344720831" sldId="679"/>
            <ac:spMk id="78" creationId="{1282C1D4-8099-E0A4-AAEB-893E1C586224}"/>
          </ac:spMkLst>
        </pc:spChg>
        <pc:spChg chg="del mod topLvl">
          <ac:chgData name="Carlos Caetano" userId="ba24568caaa58072" providerId="LiveId" clId="{E9E242E0-9481-FD44-95F8-0158260D8846}" dt="2023-06-15T00:33:03.276" v="1401" actId="478"/>
          <ac:spMkLst>
            <pc:docMk/>
            <pc:sldMk cId="1344720831" sldId="679"/>
            <ac:spMk id="81" creationId="{518B5C9C-B3F5-1C18-D360-04D6468F8EDD}"/>
          </ac:spMkLst>
        </pc:spChg>
        <pc:spChg chg="del mod topLvl">
          <ac:chgData name="Carlos Caetano" userId="ba24568caaa58072" providerId="LiveId" clId="{E9E242E0-9481-FD44-95F8-0158260D8846}" dt="2023-06-15T00:33:03.276" v="1401" actId="478"/>
          <ac:spMkLst>
            <pc:docMk/>
            <pc:sldMk cId="1344720831" sldId="679"/>
            <ac:spMk id="84" creationId="{3D521059-6311-B92F-5E88-0BF989F57CA0}"/>
          </ac:spMkLst>
        </pc:spChg>
        <pc:spChg chg="del mod topLvl">
          <ac:chgData name="Carlos Caetano" userId="ba24568caaa58072" providerId="LiveId" clId="{E9E242E0-9481-FD44-95F8-0158260D8846}" dt="2023-06-15T00:33:03.276" v="1401" actId="478"/>
          <ac:spMkLst>
            <pc:docMk/>
            <pc:sldMk cId="1344720831" sldId="679"/>
            <ac:spMk id="85" creationId="{BBC290C4-D931-3E9F-B750-8C15E31CF0CD}"/>
          </ac:spMkLst>
        </pc:spChg>
        <pc:spChg chg="del mod topLvl">
          <ac:chgData name="Carlos Caetano" userId="ba24568caaa58072" providerId="LiveId" clId="{E9E242E0-9481-FD44-95F8-0158260D8846}" dt="2023-06-15T00:33:03.276" v="1401" actId="478"/>
          <ac:spMkLst>
            <pc:docMk/>
            <pc:sldMk cId="1344720831" sldId="679"/>
            <ac:spMk id="86" creationId="{F877C20F-EA1B-D0C4-B1DD-4A99080B7B90}"/>
          </ac:spMkLst>
        </pc:spChg>
        <pc:spChg chg="del mod topLvl">
          <ac:chgData name="Carlos Caetano" userId="ba24568caaa58072" providerId="LiveId" clId="{E9E242E0-9481-FD44-95F8-0158260D8846}" dt="2023-06-15T00:33:03.276" v="1401" actId="478"/>
          <ac:spMkLst>
            <pc:docMk/>
            <pc:sldMk cId="1344720831" sldId="679"/>
            <ac:spMk id="87" creationId="{EEF2B676-C776-1AE3-9D37-AF97287C15A4}"/>
          </ac:spMkLst>
        </pc:spChg>
        <pc:spChg chg="del mod topLvl">
          <ac:chgData name="Carlos Caetano" userId="ba24568caaa58072" providerId="LiveId" clId="{E9E242E0-9481-FD44-95F8-0158260D8846}" dt="2023-06-15T00:33:03.276" v="1401" actId="478"/>
          <ac:spMkLst>
            <pc:docMk/>
            <pc:sldMk cId="1344720831" sldId="679"/>
            <ac:spMk id="88" creationId="{285165B3-DC32-58FF-9DC0-AAA00A6BF621}"/>
          </ac:spMkLst>
        </pc:spChg>
        <pc:spChg chg="mod">
          <ac:chgData name="Carlos Caetano" userId="ba24568caaa58072" providerId="LiveId" clId="{E9E242E0-9481-FD44-95F8-0158260D8846}" dt="2023-06-15T00:31:35.726" v="1317" actId="207"/>
          <ac:spMkLst>
            <pc:docMk/>
            <pc:sldMk cId="1344720831" sldId="679"/>
            <ac:spMk id="89" creationId="{78BECEAA-5451-2A87-C158-83FA8E4DC95E}"/>
          </ac:spMkLst>
        </pc:spChg>
        <pc:spChg chg="mod">
          <ac:chgData name="Carlos Caetano" userId="ba24568caaa58072" providerId="LiveId" clId="{E9E242E0-9481-FD44-95F8-0158260D8846}" dt="2023-06-15T00:30:28.159" v="1287"/>
          <ac:spMkLst>
            <pc:docMk/>
            <pc:sldMk cId="1344720831" sldId="679"/>
            <ac:spMk id="99" creationId="{3B60B740-71F0-93E8-5323-76311789563B}"/>
          </ac:spMkLst>
        </pc:spChg>
        <pc:spChg chg="mod">
          <ac:chgData name="Carlos Caetano" userId="ba24568caaa58072" providerId="LiveId" clId="{E9E242E0-9481-FD44-95F8-0158260D8846}" dt="2023-06-15T00:30:28.159" v="1287"/>
          <ac:spMkLst>
            <pc:docMk/>
            <pc:sldMk cId="1344720831" sldId="679"/>
            <ac:spMk id="100" creationId="{5406ED3C-3C9B-3CB9-E289-EDF3DEC1AA6F}"/>
          </ac:spMkLst>
        </pc:spChg>
        <pc:spChg chg="mod">
          <ac:chgData name="Carlos Caetano" userId="ba24568caaa58072" providerId="LiveId" clId="{E9E242E0-9481-FD44-95F8-0158260D8846}" dt="2023-06-15T00:30:28.159" v="1287"/>
          <ac:spMkLst>
            <pc:docMk/>
            <pc:sldMk cId="1344720831" sldId="679"/>
            <ac:spMk id="101" creationId="{77CDAAFB-F10F-7390-E0FC-52BE93011DDC}"/>
          </ac:spMkLst>
        </pc:spChg>
        <pc:spChg chg="mod">
          <ac:chgData name="Carlos Caetano" userId="ba24568caaa58072" providerId="LiveId" clId="{E9E242E0-9481-FD44-95F8-0158260D8846}" dt="2023-06-15T00:30:28.159" v="1287"/>
          <ac:spMkLst>
            <pc:docMk/>
            <pc:sldMk cId="1344720831" sldId="679"/>
            <ac:spMk id="102" creationId="{A0D72954-EB2C-6AFF-8031-34F7E4C9C05E}"/>
          </ac:spMkLst>
        </pc:spChg>
        <pc:spChg chg="mod">
          <ac:chgData name="Carlos Caetano" userId="ba24568caaa58072" providerId="LiveId" clId="{E9E242E0-9481-FD44-95F8-0158260D8846}" dt="2023-06-15T00:30:28.159" v="1287"/>
          <ac:spMkLst>
            <pc:docMk/>
            <pc:sldMk cId="1344720831" sldId="679"/>
            <ac:spMk id="103" creationId="{CE321AE1-85A5-92FB-C202-E7F8C53A7FA0}"/>
          </ac:spMkLst>
        </pc:spChg>
        <pc:spChg chg="mod">
          <ac:chgData name="Carlos Caetano" userId="ba24568caaa58072" providerId="LiveId" clId="{E9E242E0-9481-FD44-95F8-0158260D8846}" dt="2023-06-15T00:32:32.088" v="1372"/>
          <ac:spMkLst>
            <pc:docMk/>
            <pc:sldMk cId="1344720831" sldId="679"/>
            <ac:spMk id="114" creationId="{D8353267-204D-8D5F-19BD-14C82517F4F8}"/>
          </ac:spMkLst>
        </pc:spChg>
        <pc:spChg chg="add mod">
          <ac:chgData name="Carlos Caetano" userId="ba24568caaa58072" providerId="LiveId" clId="{E9E242E0-9481-FD44-95F8-0158260D8846}" dt="2023-06-15T00:34:14.480" v="1417" actId="404"/>
          <ac:spMkLst>
            <pc:docMk/>
            <pc:sldMk cId="1344720831" sldId="679"/>
            <ac:spMk id="123" creationId="{959C4515-2F92-AFAF-987C-EA78B26AF643}"/>
          </ac:spMkLst>
        </pc:spChg>
        <pc:spChg chg="add mod">
          <ac:chgData name="Carlos Caetano" userId="ba24568caaa58072" providerId="LiveId" clId="{E9E242E0-9481-FD44-95F8-0158260D8846}" dt="2023-06-15T00:34:10.445" v="1416" actId="1076"/>
          <ac:spMkLst>
            <pc:docMk/>
            <pc:sldMk cId="1344720831" sldId="679"/>
            <ac:spMk id="124" creationId="{7FC11D9A-45DC-8299-055C-C20B49AAFB54}"/>
          </ac:spMkLst>
        </pc:spChg>
        <pc:spChg chg="add mod">
          <ac:chgData name="Carlos Caetano" userId="ba24568caaa58072" providerId="LiveId" clId="{E9E242E0-9481-FD44-95F8-0158260D8846}" dt="2023-06-15T00:35:29.600" v="1429" actId="1037"/>
          <ac:spMkLst>
            <pc:docMk/>
            <pc:sldMk cId="1344720831" sldId="679"/>
            <ac:spMk id="126" creationId="{BB9368AA-B970-E499-B30E-3CC1B7C1D730}"/>
          </ac:spMkLst>
        </pc:spChg>
        <pc:spChg chg="add mod">
          <ac:chgData name="Carlos Caetano" userId="ba24568caaa58072" providerId="LiveId" clId="{E9E242E0-9481-FD44-95F8-0158260D8846}" dt="2023-06-15T00:35:29.600" v="1429" actId="1037"/>
          <ac:spMkLst>
            <pc:docMk/>
            <pc:sldMk cId="1344720831" sldId="679"/>
            <ac:spMk id="127" creationId="{72212892-780B-1ADB-AD47-9216818D84C6}"/>
          </ac:spMkLst>
        </pc:spChg>
        <pc:spChg chg="add mod">
          <ac:chgData name="Carlos Caetano" userId="ba24568caaa58072" providerId="LiveId" clId="{E9E242E0-9481-FD44-95F8-0158260D8846}" dt="2023-06-15T00:35:13.118" v="1421" actId="1076"/>
          <ac:spMkLst>
            <pc:docMk/>
            <pc:sldMk cId="1344720831" sldId="679"/>
            <ac:spMk id="128" creationId="{922B0498-6085-69BF-8D96-601ACC31E725}"/>
          </ac:spMkLst>
        </pc:spChg>
        <pc:spChg chg="add mod">
          <ac:chgData name="Carlos Caetano" userId="ba24568caaa58072" providerId="LiveId" clId="{E9E242E0-9481-FD44-95F8-0158260D8846}" dt="2023-06-15T00:45:31.539" v="1581" actId="1035"/>
          <ac:spMkLst>
            <pc:docMk/>
            <pc:sldMk cId="1344720831" sldId="679"/>
            <ac:spMk id="130" creationId="{ADA66BD8-B1D2-5B4C-73D2-96D689143FD8}"/>
          </ac:spMkLst>
        </pc:spChg>
        <pc:spChg chg="add mod">
          <ac:chgData name="Carlos Caetano" userId="ba24568caaa58072" providerId="LiveId" clId="{E9E242E0-9481-FD44-95F8-0158260D8846}" dt="2023-06-15T00:45:24.943" v="1577" actId="1036"/>
          <ac:spMkLst>
            <pc:docMk/>
            <pc:sldMk cId="1344720831" sldId="679"/>
            <ac:spMk id="131" creationId="{19D502F0-807E-C519-8849-E1251AF5BFB0}"/>
          </ac:spMkLst>
        </pc:spChg>
        <pc:spChg chg="add mod">
          <ac:chgData name="Carlos Caetano" userId="ba24568caaa58072" providerId="LiveId" clId="{E9E242E0-9481-FD44-95F8-0158260D8846}" dt="2023-06-15T00:57:39.276" v="1606" actId="1076"/>
          <ac:spMkLst>
            <pc:docMk/>
            <pc:sldMk cId="1344720831" sldId="679"/>
            <ac:spMk id="132" creationId="{CA09CBC1-E60C-0900-9E9B-E5DC3525ACEF}"/>
          </ac:spMkLst>
        </pc:spChg>
        <pc:spChg chg="add mod">
          <ac:chgData name="Carlos Caetano" userId="ba24568caaa58072" providerId="LiveId" clId="{E9E242E0-9481-FD44-95F8-0158260D8846}" dt="2023-06-15T00:57:56.723" v="1617" actId="20577"/>
          <ac:spMkLst>
            <pc:docMk/>
            <pc:sldMk cId="1344720831" sldId="679"/>
            <ac:spMk id="133" creationId="{DA316D7E-4E6A-E171-ECC0-C8E7EABD1176}"/>
          </ac:spMkLst>
        </pc:spChg>
        <pc:grpChg chg="add">
          <ac:chgData name="Carlos Caetano" userId="ba24568caaa58072" providerId="LiveId" clId="{E9E242E0-9481-FD44-95F8-0158260D8846}" dt="2023-06-15T00:11:20.731" v="1002" actId="164"/>
          <ac:grpSpMkLst>
            <pc:docMk/>
            <pc:sldMk cId="1344720831" sldId="679"/>
            <ac:grpSpMk id="19" creationId="{55B26010-BC04-8A42-BC57-63A08A2557E8}"/>
          </ac:grpSpMkLst>
        </pc:grpChg>
        <pc:grpChg chg="add mod">
          <ac:chgData name="Carlos Caetano" userId="ba24568caaa58072" providerId="LiveId" clId="{E9E242E0-9481-FD44-95F8-0158260D8846}" dt="2023-06-15T00:21:03.785" v="1163" actId="1037"/>
          <ac:grpSpMkLst>
            <pc:docMk/>
            <pc:sldMk cId="1344720831" sldId="679"/>
            <ac:grpSpMk id="33" creationId="{218A5BE0-A270-CBDA-5F25-0B0E8101D081}"/>
          </ac:grpSpMkLst>
        </pc:grpChg>
        <pc:grpChg chg="add mod">
          <ac:chgData name="Carlos Caetano" userId="ba24568caaa58072" providerId="LiveId" clId="{E9E242E0-9481-FD44-95F8-0158260D8846}" dt="2023-06-15T00:44:10.229" v="1507" actId="1037"/>
          <ac:grpSpMkLst>
            <pc:docMk/>
            <pc:sldMk cId="1344720831" sldId="679"/>
            <ac:grpSpMk id="52" creationId="{9FEB45D3-AC2D-E442-7B34-8A5A59CA6A6F}"/>
          </ac:grpSpMkLst>
        </pc:grpChg>
        <pc:grpChg chg="add mod">
          <ac:chgData name="Carlos Caetano" userId="ba24568caaa58072" providerId="LiveId" clId="{E9E242E0-9481-FD44-95F8-0158260D8846}" dt="2023-06-15T00:29:32.056" v="1286" actId="1076"/>
          <ac:grpSpMkLst>
            <pc:docMk/>
            <pc:sldMk cId="1344720831" sldId="679"/>
            <ac:grpSpMk id="53" creationId="{E87D2003-5B68-CB9B-A80B-3CF23AAE19D1}"/>
          </ac:grpSpMkLst>
        </pc:grpChg>
        <pc:grpChg chg="mod">
          <ac:chgData name="Carlos Caetano" userId="ba24568caaa58072" providerId="LiveId" clId="{E9E242E0-9481-FD44-95F8-0158260D8846}" dt="2023-06-15T00:29:27.124" v="1285"/>
          <ac:grpSpMkLst>
            <pc:docMk/>
            <pc:sldMk cId="1344720831" sldId="679"/>
            <ac:grpSpMk id="58" creationId="{441A1832-6B0E-F418-6476-9E3D926B431E}"/>
          </ac:grpSpMkLst>
        </pc:grpChg>
        <pc:grpChg chg="add del mod">
          <ac:chgData name="Carlos Caetano" userId="ba24568caaa58072" providerId="LiveId" clId="{E9E242E0-9481-FD44-95F8-0158260D8846}" dt="2023-06-15T00:30:48.447" v="1291" actId="165"/>
          <ac:grpSpMkLst>
            <pc:docMk/>
            <pc:sldMk cId="1344720831" sldId="679"/>
            <ac:grpSpMk id="75" creationId="{73AC6ACE-2357-2D44-32B9-924CDA5E9880}"/>
          </ac:grpSpMkLst>
        </pc:grpChg>
        <pc:grpChg chg="del mod topLvl">
          <ac:chgData name="Carlos Caetano" userId="ba24568caaa58072" providerId="LiveId" clId="{E9E242E0-9481-FD44-95F8-0158260D8846}" dt="2023-06-15T00:30:57.545" v="1292" actId="165"/>
          <ac:grpSpMkLst>
            <pc:docMk/>
            <pc:sldMk cId="1344720831" sldId="679"/>
            <ac:grpSpMk id="76" creationId="{4471A02B-9CA9-AF33-9AC8-38FB51696E13}"/>
          </ac:grpSpMkLst>
        </pc:grpChg>
        <pc:grpChg chg="del mod topLvl">
          <ac:chgData name="Carlos Caetano" userId="ba24568caaa58072" providerId="LiveId" clId="{E9E242E0-9481-FD44-95F8-0158260D8846}" dt="2023-06-15T00:33:03.276" v="1401" actId="478"/>
          <ac:grpSpMkLst>
            <pc:docMk/>
            <pc:sldMk cId="1344720831" sldId="679"/>
            <ac:grpSpMk id="79" creationId="{9160A776-16E9-FA80-A5FD-6C29924E56E9}"/>
          </ac:grpSpMkLst>
        </pc:grpChg>
        <pc:grpChg chg="del mod topLvl">
          <ac:chgData name="Carlos Caetano" userId="ba24568caaa58072" providerId="LiveId" clId="{E9E242E0-9481-FD44-95F8-0158260D8846}" dt="2023-06-15T00:33:03.276" v="1401" actId="478"/>
          <ac:grpSpMkLst>
            <pc:docMk/>
            <pc:sldMk cId="1344720831" sldId="679"/>
            <ac:grpSpMk id="82" creationId="{FAD16760-3D20-551E-4C3B-1C19A1BCFD57}"/>
          </ac:grpSpMkLst>
        </pc:grpChg>
        <pc:grpChg chg="mod topLvl">
          <ac:chgData name="Carlos Caetano" userId="ba24568caaa58072" providerId="LiveId" clId="{E9E242E0-9481-FD44-95F8-0158260D8846}" dt="2023-06-15T00:31:29.248" v="1316" actId="1036"/>
          <ac:grpSpMkLst>
            <pc:docMk/>
            <pc:sldMk cId="1344720831" sldId="679"/>
            <ac:grpSpMk id="83" creationId="{CD005F2B-EA5C-2BBA-318B-C7F0D9CEE7ED}"/>
          </ac:grpSpMkLst>
        </pc:grpChg>
        <pc:grpChg chg="mod">
          <ac:chgData name="Carlos Caetano" userId="ba24568caaa58072" providerId="LiveId" clId="{E9E242E0-9481-FD44-95F8-0158260D8846}" dt="2023-06-15T00:30:28.159" v="1287"/>
          <ac:grpSpMkLst>
            <pc:docMk/>
            <pc:sldMk cId="1344720831" sldId="679"/>
            <ac:grpSpMk id="90" creationId="{BA209143-4433-2426-5E64-56C42C52C5A0}"/>
          </ac:grpSpMkLst>
        </pc:grpChg>
        <pc:grpChg chg="mod">
          <ac:chgData name="Carlos Caetano" userId="ba24568caaa58072" providerId="LiveId" clId="{E9E242E0-9481-FD44-95F8-0158260D8846}" dt="2023-06-15T00:30:28.159" v="1287"/>
          <ac:grpSpMkLst>
            <pc:docMk/>
            <pc:sldMk cId="1344720831" sldId="679"/>
            <ac:grpSpMk id="98" creationId="{22E0FC34-942B-9320-D8D6-1107F3CC0AB1}"/>
          </ac:grpSpMkLst>
        </pc:grpChg>
        <pc:grpChg chg="mod">
          <ac:chgData name="Carlos Caetano" userId="ba24568caaa58072" providerId="LiveId" clId="{E9E242E0-9481-FD44-95F8-0158260D8846}" dt="2023-06-15T00:30:28.159" v="1287"/>
          <ac:grpSpMkLst>
            <pc:docMk/>
            <pc:sldMk cId="1344720831" sldId="679"/>
            <ac:grpSpMk id="104" creationId="{7B612905-B01C-57FA-BC9C-C490C35D4D00}"/>
          </ac:grpSpMkLst>
        </pc:grpChg>
        <pc:grpChg chg="add mod">
          <ac:chgData name="Carlos Caetano" userId="ba24568caaa58072" providerId="LiveId" clId="{E9E242E0-9481-FD44-95F8-0158260D8846}" dt="2023-06-15T00:32:43.259" v="1374" actId="1076"/>
          <ac:grpSpMkLst>
            <pc:docMk/>
            <pc:sldMk cId="1344720831" sldId="679"/>
            <ac:grpSpMk id="113" creationId="{96BB8BE0-20CD-8F19-022F-13799C27DC57}"/>
          </ac:grpSpMkLst>
        </pc:grpChg>
        <pc:grpChg chg="mod">
          <ac:chgData name="Carlos Caetano" userId="ba24568caaa58072" providerId="LiveId" clId="{E9E242E0-9481-FD44-95F8-0158260D8846}" dt="2023-06-15T00:32:32.088" v="1372"/>
          <ac:grpSpMkLst>
            <pc:docMk/>
            <pc:sldMk cId="1344720831" sldId="679"/>
            <ac:grpSpMk id="115" creationId="{36B67E26-8232-C705-9370-0FB8E5E8DBBE}"/>
          </ac:grpSpMkLst>
        </pc:grpChg>
        <pc:grpChg chg="add mod">
          <ac:chgData name="Carlos Caetano" userId="ba24568caaa58072" providerId="LiveId" clId="{E9E242E0-9481-FD44-95F8-0158260D8846}" dt="2023-06-15T00:44:10.229" v="1507" actId="1037"/>
          <ac:grpSpMkLst>
            <pc:docMk/>
            <pc:sldMk cId="1344720831" sldId="679"/>
            <ac:grpSpMk id="125" creationId="{3463B21A-2BBF-D3CD-FEA1-0FE1791E5A13}"/>
          </ac:grpSpMkLst>
        </pc:grpChg>
        <pc:grpChg chg="add mod">
          <ac:chgData name="Carlos Caetano" userId="ba24568caaa58072" providerId="LiveId" clId="{E9E242E0-9481-FD44-95F8-0158260D8846}" dt="2023-06-15T00:44:10.229" v="1507" actId="1037"/>
          <ac:grpSpMkLst>
            <pc:docMk/>
            <pc:sldMk cId="1344720831" sldId="679"/>
            <ac:grpSpMk id="129" creationId="{C308D5AB-E16F-4A7A-BEA0-C993B3DC53C8}"/>
          </ac:grpSpMkLst>
        </pc:grpChg>
        <pc:grpChg chg="add">
          <ac:chgData name="Carlos Caetano" userId="ba24568caaa58072" providerId="LiveId" clId="{E9E242E0-9481-FD44-95F8-0158260D8846}" dt="2023-06-15T00:58:26.306" v="1623" actId="164"/>
          <ac:grpSpMkLst>
            <pc:docMk/>
            <pc:sldMk cId="1344720831" sldId="679"/>
            <ac:grpSpMk id="134" creationId="{01FF00DE-14E1-7ED0-8CED-459B8D8DE7E8}"/>
          </ac:grpSpMkLst>
        </pc:grpChg>
        <pc:grpChg chg="add">
          <ac:chgData name="Carlos Caetano" userId="ba24568caaa58072" providerId="LiveId" clId="{E9E242E0-9481-FD44-95F8-0158260D8846}" dt="2023-06-15T00:58:33.401" v="1624" actId="164"/>
          <ac:grpSpMkLst>
            <pc:docMk/>
            <pc:sldMk cId="1344720831" sldId="679"/>
            <ac:grpSpMk id="135" creationId="{0942323E-20FB-37D0-B8B8-7F95E174989B}"/>
          </ac:grpSpMkLst>
        </pc:grpChg>
        <pc:picChg chg="del">
          <ac:chgData name="Carlos Caetano" userId="ba24568caaa58072" providerId="LiveId" clId="{E9E242E0-9481-FD44-95F8-0158260D8846}" dt="2023-06-15T00:04:08.885" v="873" actId="478"/>
          <ac:picMkLst>
            <pc:docMk/>
            <pc:sldMk cId="1344720831" sldId="679"/>
            <ac:picMk id="2" creationId="{EE38139F-1728-2291-4825-726E3801984D}"/>
          </ac:picMkLst>
        </pc:picChg>
        <pc:picChg chg="add del mod">
          <ac:chgData name="Carlos Caetano" userId="ba24568caaa58072" providerId="LiveId" clId="{E9E242E0-9481-FD44-95F8-0158260D8846}" dt="2023-06-15T01:00:21.614" v="1636" actId="478"/>
          <ac:picMkLst>
            <pc:docMk/>
            <pc:sldMk cId="1344720831" sldId="679"/>
            <ac:picMk id="7" creationId="{A1F8D9A8-2432-EACF-BDBA-C80ECE942F95}"/>
          </ac:picMkLst>
        </pc:picChg>
        <pc:picChg chg="add del mod">
          <ac:chgData name="Carlos Caetano" userId="ba24568caaa58072" providerId="LiveId" clId="{E9E242E0-9481-FD44-95F8-0158260D8846}" dt="2023-06-15T00:36:26.530" v="1430" actId="478"/>
          <ac:picMkLst>
            <pc:docMk/>
            <pc:sldMk cId="1344720831" sldId="679"/>
            <ac:picMk id="8" creationId="{CE94C148-78C7-3438-5D5C-BF8D1A65CCAE}"/>
          </ac:picMkLst>
        </pc:picChg>
        <pc:picChg chg="del">
          <ac:chgData name="Carlos Caetano" userId="ba24568caaa58072" providerId="LiveId" clId="{E9E242E0-9481-FD44-95F8-0158260D8846}" dt="2023-06-15T00:04:11.043" v="874" actId="478"/>
          <ac:picMkLst>
            <pc:docMk/>
            <pc:sldMk cId="1344720831" sldId="679"/>
            <ac:picMk id="9" creationId="{11FC102E-4DFA-EEC7-17D3-9A5A5E614C0A}"/>
          </ac:picMkLst>
        </pc:picChg>
        <pc:picChg chg="add mod">
          <ac:chgData name="Carlos Caetano" userId="ba24568caaa58072" providerId="LiveId" clId="{E9E242E0-9481-FD44-95F8-0158260D8846}" dt="2023-06-15T01:00:33.442" v="1638" actId="14100"/>
          <ac:picMkLst>
            <pc:docMk/>
            <pc:sldMk cId="1344720831" sldId="679"/>
            <ac:picMk id="137" creationId="{77278B5D-610F-1B6D-FF98-D3D2506E0DE7}"/>
          </ac:picMkLst>
        </pc:picChg>
        <pc:cxnChg chg="add mod">
          <ac:chgData name="Carlos Caetano" userId="ba24568caaa58072" providerId="LiveId" clId="{E9E242E0-9481-FD44-95F8-0158260D8846}" dt="2023-06-15T00:10:01.773" v="953" actId="1038"/>
          <ac:cxnSpMkLst>
            <pc:docMk/>
            <pc:sldMk cId="1344720831" sldId="679"/>
            <ac:cxnSpMk id="16" creationId="{96474BFB-F752-5603-BBF3-45B596FCB347}"/>
          </ac:cxnSpMkLst>
        </pc:cxnChg>
        <pc:cxnChg chg="add mod">
          <ac:chgData name="Carlos Caetano" userId="ba24568caaa58072" providerId="LiveId" clId="{E9E242E0-9481-FD44-95F8-0158260D8846}" dt="2023-06-15T00:10:10.770" v="981" actId="1035"/>
          <ac:cxnSpMkLst>
            <pc:docMk/>
            <pc:sldMk cId="1344720831" sldId="679"/>
            <ac:cxnSpMk id="17" creationId="{E19B6A72-2D57-712D-FA4E-0B127DAE54BA}"/>
          </ac:cxnSpMkLst>
        </pc:cxnChg>
        <pc:cxnChg chg="add mod">
          <ac:chgData name="Carlos Caetano" userId="ba24568caaa58072" providerId="LiveId" clId="{E9E242E0-9481-FD44-95F8-0158260D8846}" dt="2023-06-15T00:11:09.537" v="1001" actId="1037"/>
          <ac:cxnSpMkLst>
            <pc:docMk/>
            <pc:sldMk cId="1344720831" sldId="679"/>
            <ac:cxnSpMk id="18" creationId="{6983EF6E-1BAA-AC4C-52F1-3C85BD6F9D8C}"/>
          </ac:cxnSpMkLst>
        </pc:cxnChg>
        <pc:cxnChg chg="add mod">
          <ac:chgData name="Carlos Caetano" userId="ba24568caaa58072" providerId="LiveId" clId="{E9E242E0-9481-FD44-95F8-0158260D8846}" dt="2023-06-15T00:17:44.611" v="1102" actId="692"/>
          <ac:cxnSpMkLst>
            <pc:docMk/>
            <pc:sldMk cId="1344720831" sldId="679"/>
            <ac:cxnSpMk id="23" creationId="{C6318D30-7CF5-D538-7187-6E4146316999}"/>
          </ac:cxnSpMkLst>
        </pc:cxnChg>
        <pc:cxnChg chg="add del mod">
          <ac:chgData name="Carlos Caetano" userId="ba24568caaa58072" providerId="LiveId" clId="{E9E242E0-9481-FD44-95F8-0158260D8846}" dt="2023-06-15T00:14:14.453" v="1020" actId="478"/>
          <ac:cxnSpMkLst>
            <pc:docMk/>
            <pc:sldMk cId="1344720831" sldId="679"/>
            <ac:cxnSpMk id="24" creationId="{E69FE2A6-CE50-8E39-DFCF-6123B982229D}"/>
          </ac:cxnSpMkLst>
        </pc:cxnChg>
        <pc:cxnChg chg="add mod">
          <ac:chgData name="Carlos Caetano" userId="ba24568caaa58072" providerId="LiveId" clId="{E9E242E0-9481-FD44-95F8-0158260D8846}" dt="2023-06-15T00:17:50.067" v="1103" actId="692"/>
          <ac:cxnSpMkLst>
            <pc:docMk/>
            <pc:sldMk cId="1344720831" sldId="679"/>
            <ac:cxnSpMk id="25" creationId="{3AE82893-7512-FF10-2BEF-A0E3A7447CAC}"/>
          </ac:cxnSpMkLst>
        </pc:cxnChg>
        <pc:cxnChg chg="add mod">
          <ac:chgData name="Carlos Caetano" userId="ba24568caaa58072" providerId="LiveId" clId="{E9E242E0-9481-FD44-95F8-0158260D8846}" dt="2023-06-15T00:17:26.725" v="1100" actId="692"/>
          <ac:cxnSpMkLst>
            <pc:docMk/>
            <pc:sldMk cId="1344720831" sldId="679"/>
            <ac:cxnSpMk id="26" creationId="{F49FDCBE-25F8-31EE-ADB2-8164837BCD8A}"/>
          </ac:cxnSpMkLst>
        </pc:cxnChg>
        <pc:cxnChg chg="add mod">
          <ac:chgData name="Carlos Caetano" userId="ba24568caaa58072" providerId="LiveId" clId="{E9E242E0-9481-FD44-95F8-0158260D8846}" dt="2023-06-15T00:17:31.617" v="1101" actId="692"/>
          <ac:cxnSpMkLst>
            <pc:docMk/>
            <pc:sldMk cId="1344720831" sldId="679"/>
            <ac:cxnSpMk id="27" creationId="{716B9ADA-0C98-EDC4-49D3-8AF42160C1C8}"/>
          </ac:cxnSpMkLst>
        </pc:cxnChg>
        <pc:cxnChg chg="add del mod">
          <ac:chgData name="Carlos Caetano" userId="ba24568caaa58072" providerId="LiveId" clId="{E9E242E0-9481-FD44-95F8-0158260D8846}" dt="2023-06-15T00:26:45.325" v="1238" actId="478"/>
          <ac:cxnSpMkLst>
            <pc:docMk/>
            <pc:sldMk cId="1344720831" sldId="679"/>
            <ac:cxnSpMk id="28" creationId="{B5FA930E-7961-37BE-9B78-0EC7A1A886E9}"/>
          </ac:cxnSpMkLst>
        </pc:cxnChg>
        <pc:cxnChg chg="add mod">
          <ac:chgData name="Carlos Caetano" userId="ba24568caaa58072" providerId="LiveId" clId="{E9E242E0-9481-FD44-95F8-0158260D8846}" dt="2023-06-15T00:20:29.994" v="1150" actId="1037"/>
          <ac:cxnSpMkLst>
            <pc:docMk/>
            <pc:sldMk cId="1344720831" sldId="679"/>
            <ac:cxnSpMk id="30" creationId="{9EC5E3AA-5441-F549-4496-6BAD33106C69}"/>
          </ac:cxnSpMkLst>
        </pc:cxnChg>
        <pc:cxnChg chg="add del mod">
          <ac:chgData name="Carlos Caetano" userId="ba24568caaa58072" providerId="LiveId" clId="{E9E242E0-9481-FD44-95F8-0158260D8846}" dt="2023-06-15T00:27:17.321" v="1258" actId="478"/>
          <ac:cxnSpMkLst>
            <pc:docMk/>
            <pc:sldMk cId="1344720831" sldId="679"/>
            <ac:cxnSpMk id="40" creationId="{822C1AA3-EBDD-03A5-1F27-9BB447473096}"/>
          </ac:cxnSpMkLst>
        </pc:cxnChg>
        <pc:cxnChg chg="add mod">
          <ac:chgData name="Carlos Caetano" userId="ba24568caaa58072" providerId="LiveId" clId="{E9E242E0-9481-FD44-95F8-0158260D8846}" dt="2023-06-15T00:28:18.605" v="1269" actId="14100"/>
          <ac:cxnSpMkLst>
            <pc:docMk/>
            <pc:sldMk cId="1344720831" sldId="679"/>
            <ac:cxnSpMk id="47" creationId="{C5890CE2-7922-1E02-AFB3-6B52081A8A20}"/>
          </ac:cxnSpMkLst>
        </pc:cxnChg>
        <pc:cxnChg chg="mod">
          <ac:chgData name="Carlos Caetano" userId="ba24568caaa58072" providerId="LiveId" clId="{E9E242E0-9481-FD44-95F8-0158260D8846}" dt="2023-06-15T00:32:21.508" v="1358" actId="1038"/>
          <ac:cxnSpMkLst>
            <pc:docMk/>
            <pc:sldMk cId="1344720831" sldId="679"/>
            <ac:cxnSpMk id="55" creationId="{38AABCDD-F03E-592C-768A-813F41A07343}"/>
          </ac:cxnSpMkLst>
        </pc:cxnChg>
        <pc:cxnChg chg="mod">
          <ac:chgData name="Carlos Caetano" userId="ba24568caaa58072" providerId="LiveId" clId="{E9E242E0-9481-FD44-95F8-0158260D8846}" dt="2023-06-15T00:32:21.508" v="1358" actId="1038"/>
          <ac:cxnSpMkLst>
            <pc:docMk/>
            <pc:sldMk cId="1344720831" sldId="679"/>
            <ac:cxnSpMk id="56" creationId="{F5AA5AD8-1C20-4B7A-B544-8E2A5E96271E}"/>
          </ac:cxnSpMkLst>
        </pc:cxnChg>
        <pc:cxnChg chg="mod">
          <ac:chgData name="Carlos Caetano" userId="ba24568caaa58072" providerId="LiveId" clId="{E9E242E0-9481-FD44-95F8-0158260D8846}" dt="2023-06-15T00:29:27.124" v="1285"/>
          <ac:cxnSpMkLst>
            <pc:docMk/>
            <pc:sldMk cId="1344720831" sldId="679"/>
            <ac:cxnSpMk id="71" creationId="{CD0219E5-6E78-0E28-3EBA-CE800FBB5464}"/>
          </ac:cxnSpMkLst>
        </pc:cxnChg>
        <pc:cxnChg chg="mod">
          <ac:chgData name="Carlos Caetano" userId="ba24568caaa58072" providerId="LiveId" clId="{E9E242E0-9481-FD44-95F8-0158260D8846}" dt="2023-06-15T00:29:27.124" v="1285"/>
          <ac:cxnSpMkLst>
            <pc:docMk/>
            <pc:sldMk cId="1344720831" sldId="679"/>
            <ac:cxnSpMk id="72" creationId="{61DDEA22-41AE-E295-5C45-0B120751C972}"/>
          </ac:cxnSpMkLst>
        </pc:cxnChg>
        <pc:cxnChg chg="mod">
          <ac:chgData name="Carlos Caetano" userId="ba24568caaa58072" providerId="LiveId" clId="{E9E242E0-9481-FD44-95F8-0158260D8846}" dt="2023-06-15T00:29:27.124" v="1285"/>
          <ac:cxnSpMkLst>
            <pc:docMk/>
            <pc:sldMk cId="1344720831" sldId="679"/>
            <ac:cxnSpMk id="73" creationId="{D806DDD3-8BF2-B72E-E99F-70CD37C59F34}"/>
          </ac:cxnSpMkLst>
        </pc:cxnChg>
        <pc:cxnChg chg="mod">
          <ac:chgData name="Carlos Caetano" userId="ba24568caaa58072" providerId="LiveId" clId="{E9E242E0-9481-FD44-95F8-0158260D8846}" dt="2023-06-15T00:29:27.124" v="1285"/>
          <ac:cxnSpMkLst>
            <pc:docMk/>
            <pc:sldMk cId="1344720831" sldId="679"/>
            <ac:cxnSpMk id="74" creationId="{DB551AC3-53E7-6815-EDBB-4D9A57046524}"/>
          </ac:cxnSpMkLst>
        </pc:cxnChg>
        <pc:cxnChg chg="del mod topLvl">
          <ac:chgData name="Carlos Caetano" userId="ba24568caaa58072" providerId="LiveId" clId="{E9E242E0-9481-FD44-95F8-0158260D8846}" dt="2023-06-15T00:33:03.276" v="1401" actId="478"/>
          <ac:cxnSpMkLst>
            <pc:docMk/>
            <pc:sldMk cId="1344720831" sldId="679"/>
            <ac:cxnSpMk id="80" creationId="{C6B47E33-2ABE-E0ED-D833-898007EDA688}"/>
          </ac:cxnSpMkLst>
        </pc:cxnChg>
        <pc:cxnChg chg="mod">
          <ac:chgData name="Carlos Caetano" userId="ba24568caaa58072" providerId="LiveId" clId="{E9E242E0-9481-FD44-95F8-0158260D8846}" dt="2023-06-15T00:30:28.159" v="1287"/>
          <ac:cxnSpMkLst>
            <pc:docMk/>
            <pc:sldMk cId="1344720831" sldId="679"/>
            <ac:cxnSpMk id="91" creationId="{96312918-A69D-EA59-A217-FC8D76D1B7EF}"/>
          </ac:cxnSpMkLst>
        </pc:cxnChg>
        <pc:cxnChg chg="mod">
          <ac:chgData name="Carlos Caetano" userId="ba24568caaa58072" providerId="LiveId" clId="{E9E242E0-9481-FD44-95F8-0158260D8846}" dt="2023-06-15T00:30:28.159" v="1287"/>
          <ac:cxnSpMkLst>
            <pc:docMk/>
            <pc:sldMk cId="1344720831" sldId="679"/>
            <ac:cxnSpMk id="92" creationId="{D3EBE8D2-7C3D-BA98-70D6-E965F28DE335}"/>
          </ac:cxnSpMkLst>
        </pc:cxnChg>
        <pc:cxnChg chg="mod">
          <ac:chgData name="Carlos Caetano" userId="ba24568caaa58072" providerId="LiveId" clId="{E9E242E0-9481-FD44-95F8-0158260D8846}" dt="2023-06-15T00:30:28.159" v="1287"/>
          <ac:cxnSpMkLst>
            <pc:docMk/>
            <pc:sldMk cId="1344720831" sldId="679"/>
            <ac:cxnSpMk id="93" creationId="{2DDFE0B6-EA62-4166-4DA0-F433A4853D13}"/>
          </ac:cxnSpMkLst>
        </pc:cxnChg>
        <pc:cxnChg chg="mod">
          <ac:chgData name="Carlos Caetano" userId="ba24568caaa58072" providerId="LiveId" clId="{E9E242E0-9481-FD44-95F8-0158260D8846}" dt="2023-06-15T00:30:28.159" v="1287"/>
          <ac:cxnSpMkLst>
            <pc:docMk/>
            <pc:sldMk cId="1344720831" sldId="679"/>
            <ac:cxnSpMk id="94" creationId="{F7687A33-DEDA-FC47-F666-115C9A33F6DD}"/>
          </ac:cxnSpMkLst>
        </pc:cxnChg>
        <pc:cxnChg chg="mod">
          <ac:chgData name="Carlos Caetano" userId="ba24568caaa58072" providerId="LiveId" clId="{E9E242E0-9481-FD44-95F8-0158260D8846}" dt="2023-06-15T00:30:28.159" v="1287"/>
          <ac:cxnSpMkLst>
            <pc:docMk/>
            <pc:sldMk cId="1344720831" sldId="679"/>
            <ac:cxnSpMk id="95" creationId="{DA104685-6E60-9914-0FBB-466F7C82B45E}"/>
          </ac:cxnSpMkLst>
        </pc:cxnChg>
        <pc:cxnChg chg="mod">
          <ac:chgData name="Carlos Caetano" userId="ba24568caaa58072" providerId="LiveId" clId="{E9E242E0-9481-FD44-95F8-0158260D8846}" dt="2023-06-15T00:30:28.159" v="1287"/>
          <ac:cxnSpMkLst>
            <pc:docMk/>
            <pc:sldMk cId="1344720831" sldId="679"/>
            <ac:cxnSpMk id="96" creationId="{85C57259-3704-5430-C5B6-419B0ED3AFCF}"/>
          </ac:cxnSpMkLst>
        </pc:cxnChg>
        <pc:cxnChg chg="mod">
          <ac:chgData name="Carlos Caetano" userId="ba24568caaa58072" providerId="LiveId" clId="{E9E242E0-9481-FD44-95F8-0158260D8846}" dt="2023-06-15T00:30:28.159" v="1287"/>
          <ac:cxnSpMkLst>
            <pc:docMk/>
            <pc:sldMk cId="1344720831" sldId="679"/>
            <ac:cxnSpMk id="97" creationId="{F33811CC-EC08-5EE9-8EC3-77DBA8247340}"/>
          </ac:cxnSpMkLst>
        </pc:cxnChg>
        <pc:cxnChg chg="mod">
          <ac:chgData name="Carlos Caetano" userId="ba24568caaa58072" providerId="LiveId" clId="{E9E242E0-9481-FD44-95F8-0158260D8846}" dt="2023-06-15T00:30:28.159" v="1287"/>
          <ac:cxnSpMkLst>
            <pc:docMk/>
            <pc:sldMk cId="1344720831" sldId="679"/>
            <ac:cxnSpMk id="105" creationId="{A2824897-5D96-968F-884C-B4A7883FE14F}"/>
          </ac:cxnSpMkLst>
        </pc:cxnChg>
        <pc:cxnChg chg="mod">
          <ac:chgData name="Carlos Caetano" userId="ba24568caaa58072" providerId="LiveId" clId="{E9E242E0-9481-FD44-95F8-0158260D8846}" dt="2023-06-15T00:30:28.159" v="1287"/>
          <ac:cxnSpMkLst>
            <pc:docMk/>
            <pc:sldMk cId="1344720831" sldId="679"/>
            <ac:cxnSpMk id="106" creationId="{973A783D-5557-0F33-BA08-8B984BDEAF26}"/>
          </ac:cxnSpMkLst>
        </pc:cxnChg>
        <pc:cxnChg chg="mod">
          <ac:chgData name="Carlos Caetano" userId="ba24568caaa58072" providerId="LiveId" clId="{E9E242E0-9481-FD44-95F8-0158260D8846}" dt="2023-06-15T00:30:28.159" v="1287"/>
          <ac:cxnSpMkLst>
            <pc:docMk/>
            <pc:sldMk cId="1344720831" sldId="679"/>
            <ac:cxnSpMk id="107" creationId="{8B1E1723-A6B3-14DC-5156-EA7BDD1E05FC}"/>
          </ac:cxnSpMkLst>
        </pc:cxnChg>
        <pc:cxnChg chg="mod">
          <ac:chgData name="Carlos Caetano" userId="ba24568caaa58072" providerId="LiveId" clId="{E9E242E0-9481-FD44-95F8-0158260D8846}" dt="2023-06-15T00:30:28.159" v="1287"/>
          <ac:cxnSpMkLst>
            <pc:docMk/>
            <pc:sldMk cId="1344720831" sldId="679"/>
            <ac:cxnSpMk id="108" creationId="{07B13122-1710-04D3-276B-E78D687C24F4}"/>
          </ac:cxnSpMkLst>
        </pc:cxnChg>
        <pc:cxnChg chg="mod">
          <ac:chgData name="Carlos Caetano" userId="ba24568caaa58072" providerId="LiveId" clId="{E9E242E0-9481-FD44-95F8-0158260D8846}" dt="2023-06-15T00:30:28.159" v="1287"/>
          <ac:cxnSpMkLst>
            <pc:docMk/>
            <pc:sldMk cId="1344720831" sldId="679"/>
            <ac:cxnSpMk id="109" creationId="{DE1E0158-6FC8-B5C6-BC9B-32BCDFCC8D71}"/>
          </ac:cxnSpMkLst>
        </pc:cxnChg>
        <pc:cxnChg chg="mod">
          <ac:chgData name="Carlos Caetano" userId="ba24568caaa58072" providerId="LiveId" clId="{E9E242E0-9481-FD44-95F8-0158260D8846}" dt="2023-06-15T00:30:28.159" v="1287"/>
          <ac:cxnSpMkLst>
            <pc:docMk/>
            <pc:sldMk cId="1344720831" sldId="679"/>
            <ac:cxnSpMk id="110" creationId="{75A86B24-4315-6C77-59F5-0BB15671C5AF}"/>
          </ac:cxnSpMkLst>
        </pc:cxnChg>
        <pc:cxnChg chg="mod">
          <ac:chgData name="Carlos Caetano" userId="ba24568caaa58072" providerId="LiveId" clId="{E9E242E0-9481-FD44-95F8-0158260D8846}" dt="2023-06-15T00:30:28.159" v="1287"/>
          <ac:cxnSpMkLst>
            <pc:docMk/>
            <pc:sldMk cId="1344720831" sldId="679"/>
            <ac:cxnSpMk id="111" creationId="{04851D3B-1B60-E0A6-2F06-FAE40AC5822A}"/>
          </ac:cxnSpMkLst>
        </pc:cxnChg>
        <pc:cxnChg chg="add mod">
          <ac:chgData name="Carlos Caetano" userId="ba24568caaa58072" providerId="LiveId" clId="{E9E242E0-9481-FD44-95F8-0158260D8846}" dt="2023-06-15T00:32:26.759" v="1371" actId="1038"/>
          <ac:cxnSpMkLst>
            <pc:docMk/>
            <pc:sldMk cId="1344720831" sldId="679"/>
            <ac:cxnSpMk id="112" creationId="{C2B331C8-CB35-F568-4362-F444E55B3217}"/>
          </ac:cxnSpMkLst>
        </pc:cxnChg>
        <pc:cxnChg chg="mod">
          <ac:chgData name="Carlos Caetano" userId="ba24568caaa58072" providerId="LiveId" clId="{E9E242E0-9481-FD44-95F8-0158260D8846}" dt="2023-06-15T00:32:32.088" v="1372"/>
          <ac:cxnSpMkLst>
            <pc:docMk/>
            <pc:sldMk cId="1344720831" sldId="679"/>
            <ac:cxnSpMk id="116" creationId="{C8F9F6F9-AD4B-850A-07BF-0548F1A57C0F}"/>
          </ac:cxnSpMkLst>
        </pc:cxnChg>
        <pc:cxnChg chg="mod">
          <ac:chgData name="Carlos Caetano" userId="ba24568caaa58072" providerId="LiveId" clId="{E9E242E0-9481-FD44-95F8-0158260D8846}" dt="2023-06-15T00:32:32.088" v="1372"/>
          <ac:cxnSpMkLst>
            <pc:docMk/>
            <pc:sldMk cId="1344720831" sldId="679"/>
            <ac:cxnSpMk id="117" creationId="{9A177008-3FD6-49C6-1A69-A20E2E253A9D}"/>
          </ac:cxnSpMkLst>
        </pc:cxnChg>
        <pc:cxnChg chg="mod">
          <ac:chgData name="Carlos Caetano" userId="ba24568caaa58072" providerId="LiveId" clId="{E9E242E0-9481-FD44-95F8-0158260D8846}" dt="2023-06-15T00:32:32.088" v="1372"/>
          <ac:cxnSpMkLst>
            <pc:docMk/>
            <pc:sldMk cId="1344720831" sldId="679"/>
            <ac:cxnSpMk id="118" creationId="{4CFD64E9-FF69-CE13-5DCE-86946F7C410B}"/>
          </ac:cxnSpMkLst>
        </pc:cxnChg>
        <pc:cxnChg chg="mod">
          <ac:chgData name="Carlos Caetano" userId="ba24568caaa58072" providerId="LiveId" clId="{E9E242E0-9481-FD44-95F8-0158260D8846}" dt="2023-06-15T00:32:32.088" v="1372"/>
          <ac:cxnSpMkLst>
            <pc:docMk/>
            <pc:sldMk cId="1344720831" sldId="679"/>
            <ac:cxnSpMk id="119" creationId="{731EDA16-2111-303D-BCAE-2169141D5C27}"/>
          </ac:cxnSpMkLst>
        </pc:cxnChg>
        <pc:cxnChg chg="mod">
          <ac:chgData name="Carlos Caetano" userId="ba24568caaa58072" providerId="LiveId" clId="{E9E242E0-9481-FD44-95F8-0158260D8846}" dt="2023-06-15T00:32:32.088" v="1372"/>
          <ac:cxnSpMkLst>
            <pc:docMk/>
            <pc:sldMk cId="1344720831" sldId="679"/>
            <ac:cxnSpMk id="120" creationId="{F35BC5FF-48DF-A6A9-F980-8497A138E84C}"/>
          </ac:cxnSpMkLst>
        </pc:cxnChg>
        <pc:cxnChg chg="mod">
          <ac:chgData name="Carlos Caetano" userId="ba24568caaa58072" providerId="LiveId" clId="{E9E242E0-9481-FD44-95F8-0158260D8846}" dt="2023-06-15T00:32:32.088" v="1372"/>
          <ac:cxnSpMkLst>
            <pc:docMk/>
            <pc:sldMk cId="1344720831" sldId="679"/>
            <ac:cxnSpMk id="121" creationId="{57440984-12CD-52C5-3C93-91AB4C854CBA}"/>
          </ac:cxnSpMkLst>
        </pc:cxnChg>
        <pc:cxnChg chg="mod">
          <ac:chgData name="Carlos Caetano" userId="ba24568caaa58072" providerId="LiveId" clId="{E9E242E0-9481-FD44-95F8-0158260D8846}" dt="2023-06-15T00:32:32.088" v="1372"/>
          <ac:cxnSpMkLst>
            <pc:docMk/>
            <pc:sldMk cId="1344720831" sldId="679"/>
            <ac:cxnSpMk id="122" creationId="{8A8FA6D3-A82D-D8D8-EC03-62D1873C5CC3}"/>
          </ac:cxnSpMkLst>
        </pc:cxnChg>
      </pc:sldChg>
      <pc:sldChg chg="add">
        <pc:chgData name="Carlos Caetano" userId="ba24568caaa58072" providerId="LiveId" clId="{E9E242E0-9481-FD44-95F8-0158260D8846}" dt="2023-06-15T02:23:43.526" v="1751"/>
        <pc:sldMkLst>
          <pc:docMk/>
          <pc:sldMk cId="1537683502" sldId="680"/>
        </pc:sldMkLst>
      </pc:sldChg>
      <pc:sldChg chg="addSp delSp modSp add mod">
        <pc:chgData name="Carlos Caetano" userId="ba24568caaa58072" providerId="LiveId" clId="{E9E242E0-9481-FD44-95F8-0158260D8846}" dt="2023-06-15T03:17:25.753" v="2611" actId="1035"/>
        <pc:sldMkLst>
          <pc:docMk/>
          <pc:sldMk cId="196747762" sldId="681"/>
        </pc:sldMkLst>
        <pc:spChg chg="add mod">
          <ac:chgData name="Carlos Caetano" userId="ba24568caaa58072" providerId="LiveId" clId="{E9E242E0-9481-FD44-95F8-0158260D8846}" dt="2023-06-15T03:10:07.062" v="2533"/>
          <ac:spMkLst>
            <pc:docMk/>
            <pc:sldMk cId="196747762" sldId="681"/>
            <ac:spMk id="3" creationId="{AE040C3B-0BAD-534D-6E42-05FD4E723F91}"/>
          </ac:spMkLst>
        </pc:spChg>
        <pc:spChg chg="add mod">
          <ac:chgData name="Carlos Caetano" userId="ba24568caaa58072" providerId="LiveId" clId="{E9E242E0-9481-FD44-95F8-0158260D8846}" dt="2023-06-15T03:10:59.437" v="2539" actId="208"/>
          <ac:spMkLst>
            <pc:docMk/>
            <pc:sldMk cId="196747762" sldId="681"/>
            <ac:spMk id="4" creationId="{B25A6FEA-0A8C-FB67-D3F0-7B6CA94F0767}"/>
          </ac:spMkLst>
        </pc:spChg>
        <pc:spChg chg="mod">
          <ac:chgData name="Carlos Caetano" userId="ba24568caaa58072" providerId="LiveId" clId="{E9E242E0-9481-FD44-95F8-0158260D8846}" dt="2023-06-15T03:10:23.950" v="2534" actId="207"/>
          <ac:spMkLst>
            <pc:docMk/>
            <pc:sldMk cId="196747762" sldId="681"/>
            <ac:spMk id="7" creationId="{68B43314-CDE5-4734-998F-67C1F31C4B16}"/>
          </ac:spMkLst>
        </pc:spChg>
        <pc:spChg chg="add mod">
          <ac:chgData name="Carlos Caetano" userId="ba24568caaa58072" providerId="LiveId" clId="{E9E242E0-9481-FD44-95F8-0158260D8846}" dt="2023-06-15T03:11:09.548" v="2542" actId="14100"/>
          <ac:spMkLst>
            <pc:docMk/>
            <pc:sldMk cId="196747762" sldId="681"/>
            <ac:spMk id="8" creationId="{8092520F-EB18-509B-BD20-77BC17474F69}"/>
          </ac:spMkLst>
        </pc:spChg>
        <pc:spChg chg="add mod">
          <ac:chgData name="Carlos Caetano" userId="ba24568caaa58072" providerId="LiveId" clId="{E9E242E0-9481-FD44-95F8-0158260D8846}" dt="2023-06-15T03:11:26.906" v="2548" actId="14100"/>
          <ac:spMkLst>
            <pc:docMk/>
            <pc:sldMk cId="196747762" sldId="681"/>
            <ac:spMk id="9" creationId="{D28CA7F0-21FF-CAAC-ACDB-91DE9B69FC55}"/>
          </ac:spMkLst>
        </pc:spChg>
        <pc:spChg chg="add mod">
          <ac:chgData name="Carlos Caetano" userId="ba24568caaa58072" providerId="LiveId" clId="{E9E242E0-9481-FD44-95F8-0158260D8846}" dt="2023-06-15T03:12:14.211" v="2562" actId="1037"/>
          <ac:spMkLst>
            <pc:docMk/>
            <pc:sldMk cId="196747762" sldId="681"/>
            <ac:spMk id="10" creationId="{565B8928-E9F3-23FA-AD67-86892CE61674}"/>
          </ac:spMkLst>
        </pc:spChg>
        <pc:spChg chg="add mod">
          <ac:chgData name="Carlos Caetano" userId="ba24568caaa58072" providerId="LiveId" clId="{E9E242E0-9481-FD44-95F8-0158260D8846}" dt="2023-06-15T03:12:32.726" v="2566" actId="20577"/>
          <ac:spMkLst>
            <pc:docMk/>
            <pc:sldMk cId="196747762" sldId="681"/>
            <ac:spMk id="12" creationId="{113240DE-0D98-E9C4-B555-90236F65146A}"/>
          </ac:spMkLst>
        </pc:spChg>
        <pc:spChg chg="add mod">
          <ac:chgData name="Carlos Caetano" userId="ba24568caaa58072" providerId="LiveId" clId="{E9E242E0-9481-FD44-95F8-0158260D8846}" dt="2023-06-15T03:17:25.753" v="2611" actId="1035"/>
          <ac:spMkLst>
            <pc:docMk/>
            <pc:sldMk cId="196747762" sldId="681"/>
            <ac:spMk id="14" creationId="{3CE48EDC-E07F-1B9F-56AA-B184DE21E7AE}"/>
          </ac:spMkLst>
        </pc:spChg>
        <pc:spChg chg="del">
          <ac:chgData name="Carlos Caetano" userId="ba24568caaa58072" providerId="LiveId" clId="{E9E242E0-9481-FD44-95F8-0158260D8846}" dt="2023-06-15T03:06:42.578" v="2348" actId="478"/>
          <ac:spMkLst>
            <pc:docMk/>
            <pc:sldMk cId="196747762" sldId="681"/>
            <ac:spMk id="20" creationId="{9FD15CEA-C062-3079-5211-1162138944E0}"/>
          </ac:spMkLst>
        </pc:spChg>
        <pc:picChg chg="add mod">
          <ac:chgData name="Carlos Caetano" userId="ba24568caaa58072" providerId="LiveId" clId="{E9E242E0-9481-FD44-95F8-0158260D8846}" dt="2023-06-15T03:09:54.489" v="2532" actId="1076"/>
          <ac:picMkLst>
            <pc:docMk/>
            <pc:sldMk cId="196747762" sldId="681"/>
            <ac:picMk id="2" creationId="{C6AC8174-B916-4D71-F967-4FC08D32D583}"/>
          </ac:picMkLst>
        </pc:picChg>
      </pc:sldChg>
      <pc:sldChg chg="addSp delSp modSp add mod delAnim modAnim">
        <pc:chgData name="Carlos Caetano" userId="ba24568caaa58072" providerId="LiveId" clId="{E9E242E0-9481-FD44-95F8-0158260D8846}" dt="2023-06-15T09:21:03.584" v="3368"/>
        <pc:sldMkLst>
          <pc:docMk/>
          <pc:sldMk cId="3191445088" sldId="682"/>
        </pc:sldMkLst>
        <pc:spChg chg="add mod">
          <ac:chgData name="Carlos Caetano" userId="ba24568caaa58072" providerId="LiveId" clId="{E9E242E0-9481-FD44-95F8-0158260D8846}" dt="2023-06-15T09:17:55.006" v="3199" actId="1035"/>
          <ac:spMkLst>
            <pc:docMk/>
            <pc:sldMk cId="3191445088" sldId="682"/>
            <ac:spMk id="2" creationId="{5F07D7FA-B9C1-E681-9BD6-0EB2ED3D0E92}"/>
          </ac:spMkLst>
        </pc:spChg>
        <pc:spChg chg="del mod">
          <ac:chgData name="Carlos Caetano" userId="ba24568caaa58072" providerId="LiveId" clId="{E9E242E0-9481-FD44-95F8-0158260D8846}" dt="2023-06-15T09:13:09.072" v="2989" actId="478"/>
          <ac:spMkLst>
            <pc:docMk/>
            <pc:sldMk cId="3191445088" sldId="682"/>
            <ac:spMk id="3" creationId="{F170FF7F-E4E5-C782-602E-8EB5EABC98F5}"/>
          </ac:spMkLst>
        </pc:spChg>
        <pc:spChg chg="mod">
          <ac:chgData name="Carlos Caetano" userId="ba24568caaa58072" providerId="LiveId" clId="{E9E242E0-9481-FD44-95F8-0158260D8846}" dt="2023-06-15T09:04:27.219" v="2735" actId="14100"/>
          <ac:spMkLst>
            <pc:docMk/>
            <pc:sldMk cId="3191445088" sldId="682"/>
            <ac:spMk id="5" creationId="{00000000-0000-0000-0000-000000000000}"/>
          </ac:spMkLst>
        </pc:spChg>
        <pc:spChg chg="add mod">
          <ac:chgData name="Carlos Caetano" userId="ba24568caaa58072" providerId="LiveId" clId="{E9E242E0-9481-FD44-95F8-0158260D8846}" dt="2023-06-15T09:20:40.241" v="3365" actId="1036"/>
          <ac:spMkLst>
            <pc:docMk/>
            <pc:sldMk cId="3191445088" sldId="682"/>
            <ac:spMk id="7" creationId="{F613A860-F5BC-CA09-A2F9-7B2728F213BC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10" creationId="{0832F3DC-42C6-0FB9-93FD-32F3A5762F9D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12" creationId="{68D1F45B-CF07-21C1-A760-AA5D7643090D}"/>
          </ac:spMkLst>
        </pc:spChg>
        <pc:spChg chg="del">
          <ac:chgData name="Carlos Caetano" userId="ba24568caaa58072" providerId="LiveId" clId="{E9E242E0-9481-FD44-95F8-0158260D8846}" dt="2023-06-15T09:01:03.317" v="2612" actId="478"/>
          <ac:spMkLst>
            <pc:docMk/>
            <pc:sldMk cId="3191445088" sldId="682"/>
            <ac:spMk id="13" creationId="{55BD81A5-29C1-CD51-C914-EB9AF8438970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14" creationId="{A74E5F4A-A05F-3D1B-2781-0B052AF42C21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20" creationId="{60D3AA23-17C7-50BD-1F51-D3BFB2A635DF}"/>
          </ac:spMkLst>
        </pc:spChg>
        <pc:spChg chg="del">
          <ac:chgData name="Carlos Caetano" userId="ba24568caaa58072" providerId="LiveId" clId="{E9E242E0-9481-FD44-95F8-0158260D8846}" dt="2023-06-15T09:01:18.219" v="2674" actId="478"/>
          <ac:spMkLst>
            <pc:docMk/>
            <pc:sldMk cId="3191445088" sldId="682"/>
            <ac:spMk id="21" creationId="{19D9A386-1AFF-9769-CAFB-E40C8629B5A0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29" creationId="{9DB65FD9-64FD-6D71-1473-56E31FEC884A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34" creationId="{AA8D41C6-5287-BDBD-EF59-279F6C57E64C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35" creationId="{1D662E11-9320-6BA7-96CF-009C4175C22B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36" creationId="{3D06074A-D839-261F-919D-060EDFDF895D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37" creationId="{1C3CA010-709D-9D35-AD6B-B8DC726E693F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38" creationId="{DC2C4987-9895-85E0-A056-3D87A7D2DA10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39" creationId="{7296AC57-742D-5E00-818A-9620D15A86C4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41" creationId="{BE0C2473-6E2C-DE9A-6389-146F53E608E7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42" creationId="{69B8F47A-4CC4-AEEA-911A-08D83727ADD2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43" creationId="{ED9B1894-1548-30C4-9498-84784EB86F09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44" creationId="{93C04AB3-F728-5F26-AD77-59121F0A4C15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45" creationId="{7DFF8049-985A-7000-BD06-9F1B1788F801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46" creationId="{DB09E873-683A-2296-27CE-7F81ED83125A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54" creationId="{37E417B5-0CEE-7714-EE3A-9FE570F707A9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57" creationId="{6408B685-D62F-F88A-EB8D-77C8795F7FFD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59" creationId="{A686DFB7-5807-F242-1411-A873F3A09276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60" creationId="{2719EF31-D417-69E6-C5A8-86FB7D5B71EF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61" creationId="{382D3947-0EA3-A5FC-05C8-F8152F8FF099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62" creationId="{CFE5AA19-308E-2C86-15A0-110DEE4D3A8E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63" creationId="{FC2E1521-A61E-22C0-1CA7-3EA1CFC03143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64" creationId="{583C42AC-47FE-51A5-AEFB-645424748A0A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65" creationId="{EB068F23-97A8-61F7-F706-FD10EF9334D7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66" creationId="{2289402D-5D70-C415-24C2-E268CFB4D905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67" creationId="{8CD59428-5401-0EEF-B946-0B081D9845D8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68" creationId="{A8ABC3C0-0903-6429-AE32-88A50D04C075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69" creationId="{C758A286-9316-884F-BA2C-31E8FBA49064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70" creationId="{BF0737F8-51B1-B3E9-14C0-C9FB9C256D8A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89" creationId="{78BECEAA-5451-2A87-C158-83FA8E4DC95E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114" creationId="{D8353267-204D-8D5F-19BD-14C82517F4F8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123" creationId="{959C4515-2F92-AFAF-987C-EA78B26AF643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124" creationId="{7FC11D9A-45DC-8299-055C-C20B49AAFB54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126" creationId="{BB9368AA-B970-E499-B30E-3CC1B7C1D730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127" creationId="{72212892-780B-1ADB-AD47-9216818D84C6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128" creationId="{922B0498-6085-69BF-8D96-601ACC31E725}"/>
          </ac:spMkLst>
        </pc:spChg>
        <pc:spChg chg="mod">
          <ac:chgData name="Carlos Caetano" userId="ba24568caaa58072" providerId="LiveId" clId="{E9E242E0-9481-FD44-95F8-0158260D8846}" dt="2023-06-15T09:13:55.735" v="2997" actId="404"/>
          <ac:spMkLst>
            <pc:docMk/>
            <pc:sldMk cId="3191445088" sldId="682"/>
            <ac:spMk id="130" creationId="{ADA66BD8-B1D2-5B4C-73D2-96D689143FD8}"/>
          </ac:spMkLst>
        </pc:spChg>
        <pc:spChg chg="mod">
          <ac:chgData name="Carlos Caetano" userId="ba24568caaa58072" providerId="LiveId" clId="{E9E242E0-9481-FD44-95F8-0158260D8846}" dt="2023-06-15T09:18:09.432" v="3202" actId="1076"/>
          <ac:spMkLst>
            <pc:docMk/>
            <pc:sldMk cId="3191445088" sldId="682"/>
            <ac:spMk id="131" creationId="{19D502F0-807E-C519-8849-E1251AF5BFB0}"/>
          </ac:spMkLst>
        </pc:spChg>
        <pc:spChg chg="del mod">
          <ac:chgData name="Carlos Caetano" userId="ba24568caaa58072" providerId="LiveId" clId="{E9E242E0-9481-FD44-95F8-0158260D8846}" dt="2023-06-15T09:14:15.570" v="3000" actId="478"/>
          <ac:spMkLst>
            <pc:docMk/>
            <pc:sldMk cId="3191445088" sldId="682"/>
            <ac:spMk id="132" creationId="{CA09CBC1-E60C-0900-9E9B-E5DC3525ACEF}"/>
          </ac:spMkLst>
        </pc:spChg>
        <pc:spChg chg="del mod">
          <ac:chgData name="Carlos Caetano" userId="ba24568caaa58072" providerId="LiveId" clId="{E9E242E0-9481-FD44-95F8-0158260D8846}" dt="2023-06-15T09:14:18.800" v="3001" actId="478"/>
          <ac:spMkLst>
            <pc:docMk/>
            <pc:sldMk cId="3191445088" sldId="682"/>
            <ac:spMk id="133" creationId="{DA316D7E-4E6A-E171-ECC0-C8E7EABD1176}"/>
          </ac:spMkLst>
        </pc:spChg>
        <pc:grpChg chg="del mod">
          <ac:chgData name="Carlos Caetano" userId="ba24568caaa58072" providerId="LiveId" clId="{E9E242E0-9481-FD44-95F8-0158260D8846}" dt="2023-06-15T09:15:07.347" v="3007" actId="478"/>
          <ac:grpSpMkLst>
            <pc:docMk/>
            <pc:sldMk cId="3191445088" sldId="682"/>
            <ac:grpSpMk id="129" creationId="{C308D5AB-E16F-4A7A-BEA0-C993B3DC53C8}"/>
          </ac:grpSpMkLst>
        </pc:grpChg>
        <pc:grpChg chg="del mod">
          <ac:chgData name="Carlos Caetano" userId="ba24568caaa58072" providerId="LiveId" clId="{E9E242E0-9481-FD44-95F8-0158260D8846}" dt="2023-06-15T09:14:45.350" v="3004" actId="478"/>
          <ac:grpSpMkLst>
            <pc:docMk/>
            <pc:sldMk cId="3191445088" sldId="682"/>
            <ac:grpSpMk id="134" creationId="{01FF00DE-14E1-7ED0-8CED-459B8D8DE7E8}"/>
          </ac:grpSpMkLst>
        </pc:grpChg>
        <pc:grpChg chg="mod">
          <ac:chgData name="Carlos Caetano" userId="ba24568caaa58072" providerId="LiveId" clId="{E9E242E0-9481-FD44-95F8-0158260D8846}" dt="2023-06-15T09:18:27.622" v="3214" actId="1037"/>
          <ac:grpSpMkLst>
            <pc:docMk/>
            <pc:sldMk cId="3191445088" sldId="682"/>
            <ac:grpSpMk id="135" creationId="{0942323E-20FB-37D0-B8B8-7F95E174989B}"/>
          </ac:grpSpMkLst>
        </pc:grpChg>
        <pc:picChg chg="add mod">
          <ac:chgData name="Carlos Caetano" userId="ba24568caaa58072" providerId="LiveId" clId="{E9E242E0-9481-FD44-95F8-0158260D8846}" dt="2023-06-15T09:18:03.008" v="3201" actId="1076"/>
          <ac:picMkLst>
            <pc:docMk/>
            <pc:sldMk cId="3191445088" sldId="682"/>
            <ac:picMk id="4" creationId="{72D3D057-CD5E-ECD7-E609-7F0DA8AAE1B9}"/>
          </ac:picMkLst>
        </pc:picChg>
        <pc:picChg chg="del">
          <ac:chgData name="Carlos Caetano" userId="ba24568caaa58072" providerId="LiveId" clId="{E9E242E0-9481-FD44-95F8-0158260D8846}" dt="2023-06-15T03:16:29.544" v="2592" actId="478"/>
          <ac:picMkLst>
            <pc:docMk/>
            <pc:sldMk cId="3191445088" sldId="682"/>
            <ac:picMk id="137" creationId="{77278B5D-610F-1B6D-FF98-D3D2506E0DE7}"/>
          </ac:picMkLst>
        </pc:picChg>
        <pc:cxnChg chg="mod">
          <ac:chgData name="Carlos Caetano" userId="ba24568caaa58072" providerId="LiveId" clId="{E9E242E0-9481-FD44-95F8-0158260D8846}" dt="2023-06-15T09:14:45.350" v="3004" actId="478"/>
          <ac:cxnSpMkLst>
            <pc:docMk/>
            <pc:sldMk cId="3191445088" sldId="682"/>
            <ac:cxnSpMk id="47" creationId="{C5890CE2-7922-1E02-AFB3-6B52081A8A20}"/>
          </ac:cxnSpMkLst>
        </pc:cxnChg>
      </pc:sldChg>
    </pc:docChg>
  </pc:docChgLst>
  <pc:docChgLst>
    <pc:chgData name="Carlos Caetano" userId="ba24568caaa58072" providerId="LiveId" clId="{B6686566-86F4-4AF1-AF9C-0187927FDA7A}"/>
    <pc:docChg chg="custSel modSld">
      <pc:chgData name="Carlos Caetano" userId="ba24568caaa58072" providerId="LiveId" clId="{B6686566-86F4-4AF1-AF9C-0187927FDA7A}" dt="2023-06-29T15:27:20.863" v="0" actId="478"/>
      <pc:docMkLst>
        <pc:docMk/>
      </pc:docMkLst>
      <pc:sldChg chg="delSp modSp mod">
        <pc:chgData name="Carlos Caetano" userId="ba24568caaa58072" providerId="LiveId" clId="{B6686566-86F4-4AF1-AF9C-0187927FDA7A}" dt="2023-06-29T15:27:20.863" v="0" actId="478"/>
        <pc:sldMkLst>
          <pc:docMk/>
          <pc:sldMk cId="2872555695" sldId="688"/>
        </pc:sldMkLst>
        <pc:grpChg chg="del">
          <ac:chgData name="Carlos Caetano" userId="ba24568caaa58072" providerId="LiveId" clId="{B6686566-86F4-4AF1-AF9C-0187927FDA7A}" dt="2023-06-29T15:27:20.863" v="0" actId="478"/>
          <ac:grpSpMkLst>
            <pc:docMk/>
            <pc:sldMk cId="2872555695" sldId="688"/>
            <ac:grpSpMk id="8" creationId="{ED249BCB-745F-30B4-8942-9708C8FE3F93}"/>
          </ac:grpSpMkLst>
        </pc:grpChg>
        <pc:cxnChg chg="mod">
          <ac:chgData name="Carlos Caetano" userId="ba24568caaa58072" providerId="LiveId" clId="{B6686566-86F4-4AF1-AF9C-0187927FDA7A}" dt="2023-06-29T15:27:20.863" v="0" actId="478"/>
          <ac:cxnSpMkLst>
            <pc:docMk/>
            <pc:sldMk cId="2872555695" sldId="688"/>
            <ac:cxnSpMk id="57" creationId="{76863FA6-B189-F1E3-0FBF-D7C7C5826419}"/>
          </ac:cxnSpMkLst>
        </pc:cxnChg>
      </pc:sldChg>
    </pc:docChg>
  </pc:docChgLst>
  <pc:docChgLst>
    <pc:chgData name="Carlos Caetano" userId="ba24568caaa58072" providerId="LiveId" clId="{A94B196C-4011-4EAA-83AC-84AFE1E50DDA}"/>
    <pc:docChg chg="modSld">
      <pc:chgData name="Carlos Caetano" userId="ba24568caaa58072" providerId="LiveId" clId="{A94B196C-4011-4EAA-83AC-84AFE1E50DDA}" dt="2023-06-22T12:26:31.301" v="5" actId="1076"/>
      <pc:docMkLst>
        <pc:docMk/>
      </pc:docMkLst>
      <pc:sldChg chg="modSp mod">
        <pc:chgData name="Carlos Caetano" userId="ba24568caaa58072" providerId="LiveId" clId="{A94B196C-4011-4EAA-83AC-84AFE1E50DDA}" dt="2023-06-22T12:26:31.301" v="5" actId="1076"/>
        <pc:sldMkLst>
          <pc:docMk/>
          <pc:sldMk cId="3768468740" sldId="687"/>
        </pc:sldMkLst>
        <pc:picChg chg="mod">
          <ac:chgData name="Carlos Caetano" userId="ba24568caaa58072" providerId="LiveId" clId="{A94B196C-4011-4EAA-83AC-84AFE1E50DDA}" dt="2023-06-22T12:26:31.301" v="5" actId="1076"/>
          <ac:picMkLst>
            <pc:docMk/>
            <pc:sldMk cId="3768468740" sldId="687"/>
            <ac:picMk id="12" creationId="{1C1C367D-CAE8-D424-D30D-3BF61FF3032E}"/>
          </ac:picMkLst>
        </pc:picChg>
      </pc:sldChg>
    </pc:docChg>
  </pc:docChgLst>
  <pc:docChgLst>
    <pc:chgData name="Carlos Caetano" userId="ba24568caaa58072" providerId="LiveId" clId="{973236B7-4F74-40C5-BA5F-4FE79692406F}"/>
    <pc:docChg chg="undo custSel addSld delSld modSld sldOrd">
      <pc:chgData name="Carlos Caetano" userId="ba24568caaa58072" providerId="LiveId" clId="{973236B7-4F74-40C5-BA5F-4FE79692406F}" dt="2023-06-29T14:54:39.362" v="2181" actId="1076"/>
      <pc:docMkLst>
        <pc:docMk/>
      </pc:docMkLst>
      <pc:sldChg chg="modSp mod">
        <pc:chgData name="Carlos Caetano" userId="ba24568caaa58072" providerId="LiveId" clId="{973236B7-4F74-40C5-BA5F-4FE79692406F}" dt="2023-06-27T23:22:40.726" v="2016" actId="207"/>
        <pc:sldMkLst>
          <pc:docMk/>
          <pc:sldMk cId="3924408493" sldId="534"/>
        </pc:sldMkLst>
        <pc:spChg chg="mod">
          <ac:chgData name="Carlos Caetano" userId="ba24568caaa58072" providerId="LiveId" clId="{973236B7-4F74-40C5-BA5F-4FE79692406F}" dt="2023-06-26T21:42:50.992" v="167" actId="1035"/>
          <ac:spMkLst>
            <pc:docMk/>
            <pc:sldMk cId="3924408493" sldId="534"/>
            <ac:spMk id="2" creationId="{4FE03AE2-BD48-5BF1-F5B2-D4AC2BB15C08}"/>
          </ac:spMkLst>
        </pc:spChg>
        <pc:spChg chg="mod">
          <ac:chgData name="Carlos Caetano" userId="ba24568caaa58072" providerId="LiveId" clId="{973236B7-4F74-40C5-BA5F-4FE79692406F}" dt="2023-06-27T23:22:40.726" v="2016" actId="207"/>
          <ac:spMkLst>
            <pc:docMk/>
            <pc:sldMk cId="3924408493" sldId="534"/>
            <ac:spMk id="9" creationId="{00000000-0000-0000-0000-000000000000}"/>
          </ac:spMkLst>
        </pc:spChg>
      </pc:sldChg>
      <pc:sldChg chg="modSp mod">
        <pc:chgData name="Carlos Caetano" userId="ba24568caaa58072" providerId="LiveId" clId="{973236B7-4F74-40C5-BA5F-4FE79692406F}" dt="2023-06-26T21:43:03.379" v="169" actId="108"/>
        <pc:sldMkLst>
          <pc:docMk/>
          <pc:sldMk cId="3510790809" sldId="574"/>
        </pc:sldMkLst>
        <pc:spChg chg="mod">
          <ac:chgData name="Carlos Caetano" userId="ba24568caaa58072" providerId="LiveId" clId="{973236B7-4F74-40C5-BA5F-4FE79692406F}" dt="2023-06-26T21:43:03.379" v="169" actId="108"/>
          <ac:spMkLst>
            <pc:docMk/>
            <pc:sldMk cId="3510790809" sldId="574"/>
            <ac:spMk id="2" creationId="{099235AE-6722-8EA0-8320-93CF1117949A}"/>
          </ac:spMkLst>
        </pc:spChg>
      </pc:sldChg>
      <pc:sldChg chg="addSp delSp modSp mod">
        <pc:chgData name="Carlos Caetano" userId="ba24568caaa58072" providerId="LiveId" clId="{973236B7-4F74-40C5-BA5F-4FE79692406F}" dt="2023-06-27T21:38:03.321" v="1585" actId="14100"/>
        <pc:sldMkLst>
          <pc:docMk/>
          <pc:sldMk cId="2040117569" sldId="671"/>
        </pc:sldMkLst>
        <pc:spChg chg="mod">
          <ac:chgData name="Carlos Caetano" userId="ba24568caaa58072" providerId="LiveId" clId="{973236B7-4F74-40C5-BA5F-4FE79692406F}" dt="2023-06-27T21:38:03.321" v="1585" actId="14100"/>
          <ac:spMkLst>
            <pc:docMk/>
            <pc:sldMk cId="2040117569" sldId="671"/>
            <ac:spMk id="5" creationId="{00000000-0000-0000-0000-000000000000}"/>
          </ac:spMkLst>
        </pc:spChg>
        <pc:spChg chg="add mod">
          <ac:chgData name="Carlos Caetano" userId="ba24568caaa58072" providerId="LiveId" clId="{973236B7-4F74-40C5-BA5F-4FE79692406F}" dt="2023-06-27T13:54:38.488" v="426" actId="1036"/>
          <ac:spMkLst>
            <pc:docMk/>
            <pc:sldMk cId="2040117569" sldId="671"/>
            <ac:spMk id="10" creationId="{0646FBB0-CF52-5322-F2DA-A389CDDA21A7}"/>
          </ac:spMkLst>
        </pc:spChg>
        <pc:spChg chg="mod">
          <ac:chgData name="Carlos Caetano" userId="ba24568caaa58072" providerId="LiveId" clId="{973236B7-4F74-40C5-BA5F-4FE79692406F}" dt="2023-06-26T21:44:37.755" v="180" actId="20577"/>
          <ac:spMkLst>
            <pc:docMk/>
            <pc:sldMk cId="2040117569" sldId="671"/>
            <ac:spMk id="18" creationId="{348231A8-95A2-BD18-D310-795CC17E6875}"/>
          </ac:spMkLst>
        </pc:spChg>
        <pc:spChg chg="mod">
          <ac:chgData name="Carlos Caetano" userId="ba24568caaa58072" providerId="LiveId" clId="{973236B7-4F74-40C5-BA5F-4FE79692406F}" dt="2023-06-27T13:33:10.775" v="294" actId="6549"/>
          <ac:spMkLst>
            <pc:docMk/>
            <pc:sldMk cId="2040117569" sldId="671"/>
            <ac:spMk id="19" creationId="{958C0F27-A9A8-FBE7-845F-F29F2C51994A}"/>
          </ac:spMkLst>
        </pc:spChg>
        <pc:spChg chg="del mod">
          <ac:chgData name="Carlos Caetano" userId="ba24568caaa58072" providerId="LiveId" clId="{973236B7-4F74-40C5-BA5F-4FE79692406F}" dt="2023-06-27T13:54:33.802" v="409" actId="478"/>
          <ac:spMkLst>
            <pc:docMk/>
            <pc:sldMk cId="2040117569" sldId="671"/>
            <ac:spMk id="20" creationId="{5037D28C-14B9-28FC-F41C-4513FCC142E7}"/>
          </ac:spMkLst>
        </pc:spChg>
        <pc:picChg chg="add mod">
          <ac:chgData name="Carlos Caetano" userId="ba24568caaa58072" providerId="LiveId" clId="{973236B7-4F74-40C5-BA5F-4FE79692406F}" dt="2023-06-26T22:03:48.786" v="200" actId="14100"/>
          <ac:picMkLst>
            <pc:docMk/>
            <pc:sldMk cId="2040117569" sldId="671"/>
            <ac:picMk id="3" creationId="{3FC74347-AC62-609C-75FB-62DCC31B826C}"/>
          </ac:picMkLst>
        </pc:picChg>
        <pc:picChg chg="add del mod">
          <ac:chgData name="Carlos Caetano" userId="ba24568caaa58072" providerId="LiveId" clId="{973236B7-4F74-40C5-BA5F-4FE79692406F}" dt="2023-06-27T13:33:19.205" v="295" actId="478"/>
          <ac:picMkLst>
            <pc:docMk/>
            <pc:sldMk cId="2040117569" sldId="671"/>
            <ac:picMk id="4" creationId="{4C75850F-A450-87BA-8E53-463820290487}"/>
          </ac:picMkLst>
        </pc:picChg>
        <pc:picChg chg="del">
          <ac:chgData name="Carlos Caetano" userId="ba24568caaa58072" providerId="LiveId" clId="{973236B7-4F74-40C5-BA5F-4FE79692406F}" dt="2023-06-26T22:03:02.667" v="192" actId="478"/>
          <ac:picMkLst>
            <pc:docMk/>
            <pc:sldMk cId="2040117569" sldId="671"/>
            <ac:picMk id="8" creationId="{951E6C67-7173-4800-B516-2A5C6CBE76B0}"/>
          </ac:picMkLst>
        </pc:picChg>
        <pc:picChg chg="add del mod">
          <ac:chgData name="Carlos Caetano" userId="ba24568caaa58072" providerId="LiveId" clId="{973236B7-4F74-40C5-BA5F-4FE79692406F}" dt="2023-06-27T13:54:07.946" v="385" actId="478"/>
          <ac:picMkLst>
            <pc:docMk/>
            <pc:sldMk cId="2040117569" sldId="671"/>
            <ac:picMk id="8" creationId="{C72904BD-B67F-28D6-D420-D9EC2ED3FFD9}"/>
          </ac:picMkLst>
        </pc:picChg>
      </pc:sldChg>
      <pc:sldChg chg="del">
        <pc:chgData name="Carlos Caetano" userId="ba24568caaa58072" providerId="LiveId" clId="{973236B7-4F74-40C5-BA5F-4FE79692406F}" dt="2023-06-26T22:09:50.049" v="202" actId="47"/>
        <pc:sldMkLst>
          <pc:docMk/>
          <pc:sldMk cId="1537683502" sldId="680"/>
        </pc:sldMkLst>
      </pc:sldChg>
      <pc:sldChg chg="del">
        <pc:chgData name="Carlos Caetano" userId="ba24568caaa58072" providerId="LiveId" clId="{973236B7-4F74-40C5-BA5F-4FE79692406F}" dt="2023-06-27T13:54:59.205" v="427" actId="47"/>
        <pc:sldMkLst>
          <pc:docMk/>
          <pc:sldMk cId="3166213134" sldId="686"/>
        </pc:sldMkLst>
      </pc:sldChg>
      <pc:sldChg chg="addSp delSp modSp mod">
        <pc:chgData name="Carlos Caetano" userId="ba24568caaa58072" providerId="LiveId" clId="{973236B7-4F74-40C5-BA5F-4FE79692406F}" dt="2023-06-27T23:05:41.572" v="1908" actId="14100"/>
        <pc:sldMkLst>
          <pc:docMk/>
          <pc:sldMk cId="3768468740" sldId="687"/>
        </pc:sldMkLst>
        <pc:spChg chg="mod">
          <ac:chgData name="Carlos Caetano" userId="ba24568caaa58072" providerId="LiveId" clId="{973236B7-4F74-40C5-BA5F-4FE79692406F}" dt="2023-06-27T13:48:40.844" v="321" actId="14100"/>
          <ac:spMkLst>
            <pc:docMk/>
            <pc:sldMk cId="3768468740" sldId="687"/>
            <ac:spMk id="9" creationId="{76DB384D-7466-DFBE-5112-B623A7475699}"/>
          </ac:spMkLst>
        </pc:spChg>
        <pc:spChg chg="mod">
          <ac:chgData name="Carlos Caetano" userId="ba24568caaa58072" providerId="LiveId" clId="{973236B7-4F74-40C5-BA5F-4FE79692406F}" dt="2023-06-27T23:05:41.572" v="1908" actId="14100"/>
          <ac:spMkLst>
            <pc:docMk/>
            <pc:sldMk cId="3768468740" sldId="687"/>
            <ac:spMk id="10" creationId="{03754FA8-0B9C-513B-2294-228A691E98EE}"/>
          </ac:spMkLst>
        </pc:spChg>
        <pc:spChg chg="mod">
          <ac:chgData name="Carlos Caetano" userId="ba24568caaa58072" providerId="LiveId" clId="{973236B7-4F74-40C5-BA5F-4FE79692406F}" dt="2023-06-27T13:49:30.600" v="322" actId="207"/>
          <ac:spMkLst>
            <pc:docMk/>
            <pc:sldMk cId="3768468740" sldId="687"/>
            <ac:spMk id="23" creationId="{02A1D359-0E6B-E42C-2791-67B975BACF38}"/>
          </ac:spMkLst>
        </pc:spChg>
        <pc:picChg chg="add mod">
          <ac:chgData name="Carlos Caetano" userId="ba24568caaa58072" providerId="LiveId" clId="{973236B7-4F74-40C5-BA5F-4FE79692406F}" dt="2023-06-27T13:40:32.428" v="300"/>
          <ac:picMkLst>
            <pc:docMk/>
            <pc:sldMk cId="3768468740" sldId="687"/>
            <ac:picMk id="3" creationId="{A252D835-CFC1-3E01-636A-9E112A638F96}"/>
          </ac:picMkLst>
        </pc:picChg>
        <pc:picChg chg="del">
          <ac:chgData name="Carlos Caetano" userId="ba24568caaa58072" providerId="LiveId" clId="{973236B7-4F74-40C5-BA5F-4FE79692406F}" dt="2023-06-27T13:40:13.574" v="296" actId="478"/>
          <ac:picMkLst>
            <pc:docMk/>
            <pc:sldMk cId="3768468740" sldId="687"/>
            <ac:picMk id="12" creationId="{1C1C367D-CAE8-D424-D30D-3BF61FF3032E}"/>
          </ac:picMkLst>
        </pc:picChg>
      </pc:sldChg>
      <pc:sldChg chg="addSp delSp modSp mod delAnim modAnim">
        <pc:chgData name="Carlos Caetano" userId="ba24568caaa58072" providerId="LiveId" clId="{973236B7-4F74-40C5-BA5F-4FE79692406F}" dt="2023-06-27T21:41:30.926" v="1620" actId="20577"/>
        <pc:sldMkLst>
          <pc:docMk/>
          <pc:sldMk cId="2872555695" sldId="688"/>
        </pc:sldMkLst>
        <pc:spChg chg="mod">
          <ac:chgData name="Carlos Caetano" userId="ba24568caaa58072" providerId="LiveId" clId="{973236B7-4F74-40C5-BA5F-4FE79692406F}" dt="2023-06-27T21:41:30.926" v="1620" actId="20577"/>
          <ac:spMkLst>
            <pc:docMk/>
            <pc:sldMk cId="2872555695" sldId="688"/>
            <ac:spMk id="5" creationId="{00000000-0000-0000-0000-000000000000}"/>
          </ac:spMkLst>
        </pc:spChg>
        <pc:spChg chg="del mod">
          <ac:chgData name="Carlos Caetano" userId="ba24568caaa58072" providerId="LiveId" clId="{973236B7-4F74-40C5-BA5F-4FE79692406F}" dt="2023-06-27T18:35:45.380" v="553" actId="478"/>
          <ac:spMkLst>
            <pc:docMk/>
            <pc:sldMk cId="2872555695" sldId="688"/>
            <ac:spMk id="9" creationId="{0B58B0A8-077E-E972-5D88-86262742B68F}"/>
          </ac:spMkLst>
        </pc:spChg>
        <pc:spChg chg="del mod topLvl">
          <ac:chgData name="Carlos Caetano" userId="ba24568caaa58072" providerId="LiveId" clId="{973236B7-4F74-40C5-BA5F-4FE79692406F}" dt="2023-06-27T18:35:46.849" v="554" actId="478"/>
          <ac:spMkLst>
            <pc:docMk/>
            <pc:sldMk cId="2872555695" sldId="688"/>
            <ac:spMk id="10" creationId="{6A6506C0-3037-B987-239A-114C1283BF33}"/>
          </ac:spMkLst>
        </pc:spChg>
        <pc:spChg chg="mod">
          <ac:chgData name="Carlos Caetano" userId="ba24568caaa58072" providerId="LiveId" clId="{973236B7-4F74-40C5-BA5F-4FE79692406F}" dt="2023-06-27T18:35:41.052" v="552"/>
          <ac:spMkLst>
            <pc:docMk/>
            <pc:sldMk cId="2872555695" sldId="688"/>
            <ac:spMk id="16" creationId="{1B3F5E4C-71E7-159F-CE37-44088DC10227}"/>
          </ac:spMkLst>
        </pc:spChg>
        <pc:spChg chg="mod">
          <ac:chgData name="Carlos Caetano" userId="ba24568caaa58072" providerId="LiveId" clId="{973236B7-4F74-40C5-BA5F-4FE79692406F}" dt="2023-06-27T18:35:41.052" v="552"/>
          <ac:spMkLst>
            <pc:docMk/>
            <pc:sldMk cId="2872555695" sldId="688"/>
            <ac:spMk id="17" creationId="{D9BC9D07-F504-DA33-41BC-1F87F9203978}"/>
          </ac:spMkLst>
        </pc:spChg>
        <pc:spChg chg="mod">
          <ac:chgData name="Carlos Caetano" userId="ba24568caaa58072" providerId="LiveId" clId="{973236B7-4F74-40C5-BA5F-4FE79692406F}" dt="2023-06-27T18:21:58.185" v="548" actId="20577"/>
          <ac:spMkLst>
            <pc:docMk/>
            <pc:sldMk cId="2872555695" sldId="688"/>
            <ac:spMk id="18" creationId="{348231A8-95A2-BD18-D310-795CC17E6875}"/>
          </ac:spMkLst>
        </pc:spChg>
        <pc:spChg chg="mod">
          <ac:chgData name="Carlos Caetano" userId="ba24568caaa58072" providerId="LiveId" clId="{973236B7-4F74-40C5-BA5F-4FE79692406F}" dt="2023-06-27T21:16:23.934" v="1545" actId="20577"/>
          <ac:spMkLst>
            <pc:docMk/>
            <pc:sldMk cId="2872555695" sldId="688"/>
            <ac:spMk id="19" creationId="{958C0F27-A9A8-FBE7-845F-F29F2C51994A}"/>
          </ac:spMkLst>
        </pc:spChg>
        <pc:spChg chg="del">
          <ac:chgData name="Carlos Caetano" userId="ba24568caaa58072" providerId="LiveId" clId="{973236B7-4F74-40C5-BA5F-4FE79692406F}" dt="2023-06-27T18:10:35.836" v="541" actId="478"/>
          <ac:spMkLst>
            <pc:docMk/>
            <pc:sldMk cId="2872555695" sldId="688"/>
            <ac:spMk id="20" creationId="{5037D28C-14B9-28FC-F41C-4513FCC142E7}"/>
          </ac:spMkLst>
        </pc:spChg>
        <pc:spChg chg="mod">
          <ac:chgData name="Carlos Caetano" userId="ba24568caaa58072" providerId="LiveId" clId="{973236B7-4F74-40C5-BA5F-4FE79692406F}" dt="2023-06-27T18:35:41.052" v="552"/>
          <ac:spMkLst>
            <pc:docMk/>
            <pc:sldMk cId="2872555695" sldId="688"/>
            <ac:spMk id="22" creationId="{02F60E91-B1DA-FA09-BCB2-C32F505A66C9}"/>
          </ac:spMkLst>
        </pc:spChg>
        <pc:spChg chg="mod">
          <ac:chgData name="Carlos Caetano" userId="ba24568caaa58072" providerId="LiveId" clId="{973236B7-4F74-40C5-BA5F-4FE79692406F}" dt="2023-06-27T18:35:41.052" v="552"/>
          <ac:spMkLst>
            <pc:docMk/>
            <pc:sldMk cId="2872555695" sldId="688"/>
            <ac:spMk id="31" creationId="{D92A46D2-0E69-AD00-3A2F-618E39995CC3}"/>
          </ac:spMkLst>
        </pc:spChg>
        <pc:spChg chg="mod">
          <ac:chgData name="Carlos Caetano" userId="ba24568caaa58072" providerId="LiveId" clId="{973236B7-4F74-40C5-BA5F-4FE79692406F}" dt="2023-06-27T18:35:41.052" v="552"/>
          <ac:spMkLst>
            <pc:docMk/>
            <pc:sldMk cId="2872555695" sldId="688"/>
            <ac:spMk id="40" creationId="{6B1149C7-6AA8-7A9C-D8FF-933CB6A8DEDD}"/>
          </ac:spMkLst>
        </pc:spChg>
        <pc:spChg chg="mod">
          <ac:chgData name="Carlos Caetano" userId="ba24568caaa58072" providerId="LiveId" clId="{973236B7-4F74-40C5-BA5F-4FE79692406F}" dt="2023-06-27T18:35:41.052" v="552"/>
          <ac:spMkLst>
            <pc:docMk/>
            <pc:sldMk cId="2872555695" sldId="688"/>
            <ac:spMk id="43" creationId="{259C6D0C-3721-4FCE-4D29-7C40740F97A1}"/>
          </ac:spMkLst>
        </pc:spChg>
        <pc:spChg chg="mod">
          <ac:chgData name="Carlos Caetano" userId="ba24568caaa58072" providerId="LiveId" clId="{973236B7-4F74-40C5-BA5F-4FE79692406F}" dt="2023-06-27T18:35:41.052" v="552"/>
          <ac:spMkLst>
            <pc:docMk/>
            <pc:sldMk cId="2872555695" sldId="688"/>
            <ac:spMk id="45" creationId="{94F18DDE-11C8-D916-A760-DD493283E018}"/>
          </ac:spMkLst>
        </pc:spChg>
        <pc:spChg chg="mod">
          <ac:chgData name="Carlos Caetano" userId="ba24568caaa58072" providerId="LiveId" clId="{973236B7-4F74-40C5-BA5F-4FE79692406F}" dt="2023-06-27T18:35:41.052" v="552"/>
          <ac:spMkLst>
            <pc:docMk/>
            <pc:sldMk cId="2872555695" sldId="688"/>
            <ac:spMk id="46" creationId="{E510C30B-AEAF-033F-C906-15B95F8D9B71}"/>
          </ac:spMkLst>
        </pc:spChg>
        <pc:spChg chg="mod">
          <ac:chgData name="Carlos Caetano" userId="ba24568caaa58072" providerId="LiveId" clId="{973236B7-4F74-40C5-BA5F-4FE79692406F}" dt="2023-06-27T18:35:41.052" v="552"/>
          <ac:spMkLst>
            <pc:docMk/>
            <pc:sldMk cId="2872555695" sldId="688"/>
            <ac:spMk id="47" creationId="{C687B27D-B13A-D37A-3B97-FE6B80658DDD}"/>
          </ac:spMkLst>
        </pc:spChg>
        <pc:spChg chg="mod">
          <ac:chgData name="Carlos Caetano" userId="ba24568caaa58072" providerId="LiveId" clId="{973236B7-4F74-40C5-BA5F-4FE79692406F}" dt="2023-06-27T18:35:41.052" v="552"/>
          <ac:spMkLst>
            <pc:docMk/>
            <pc:sldMk cId="2872555695" sldId="688"/>
            <ac:spMk id="48" creationId="{4253BB69-5841-0C26-FCDC-9F57C81CA9B3}"/>
          </ac:spMkLst>
        </pc:spChg>
        <pc:spChg chg="mod">
          <ac:chgData name="Carlos Caetano" userId="ba24568caaa58072" providerId="LiveId" clId="{973236B7-4F74-40C5-BA5F-4FE79692406F}" dt="2023-06-27T18:35:41.052" v="552"/>
          <ac:spMkLst>
            <pc:docMk/>
            <pc:sldMk cId="2872555695" sldId="688"/>
            <ac:spMk id="49" creationId="{5F9181AE-2766-4320-B13A-F78BBE197203}"/>
          </ac:spMkLst>
        </pc:spChg>
        <pc:spChg chg="mod">
          <ac:chgData name="Carlos Caetano" userId="ba24568caaa58072" providerId="LiveId" clId="{973236B7-4F74-40C5-BA5F-4FE79692406F}" dt="2023-06-27T18:35:41.052" v="552"/>
          <ac:spMkLst>
            <pc:docMk/>
            <pc:sldMk cId="2872555695" sldId="688"/>
            <ac:spMk id="50" creationId="{A56D5AE7-E83C-16CA-DF03-78272CA25761}"/>
          </ac:spMkLst>
        </pc:spChg>
        <pc:spChg chg="mod">
          <ac:chgData name="Carlos Caetano" userId="ba24568caaa58072" providerId="LiveId" clId="{973236B7-4F74-40C5-BA5F-4FE79692406F}" dt="2023-06-27T18:35:41.052" v="552"/>
          <ac:spMkLst>
            <pc:docMk/>
            <pc:sldMk cId="2872555695" sldId="688"/>
            <ac:spMk id="51" creationId="{36489E91-7C58-0F1F-68C1-A1BBFFE7D165}"/>
          </ac:spMkLst>
        </pc:spChg>
        <pc:spChg chg="mod">
          <ac:chgData name="Carlos Caetano" userId="ba24568caaa58072" providerId="LiveId" clId="{973236B7-4F74-40C5-BA5F-4FE79692406F}" dt="2023-06-27T18:35:41.052" v="552"/>
          <ac:spMkLst>
            <pc:docMk/>
            <pc:sldMk cId="2872555695" sldId="688"/>
            <ac:spMk id="52" creationId="{71A8E2DF-5481-9BAA-9560-53622FA7EF08}"/>
          </ac:spMkLst>
        </pc:spChg>
        <pc:spChg chg="mod">
          <ac:chgData name="Carlos Caetano" userId="ba24568caaa58072" providerId="LiveId" clId="{973236B7-4F74-40C5-BA5F-4FE79692406F}" dt="2023-06-27T18:35:41.052" v="552"/>
          <ac:spMkLst>
            <pc:docMk/>
            <pc:sldMk cId="2872555695" sldId="688"/>
            <ac:spMk id="53" creationId="{11DAEC5E-686F-8882-5365-CD4CA4945B7D}"/>
          </ac:spMkLst>
        </pc:spChg>
        <pc:spChg chg="mod">
          <ac:chgData name="Carlos Caetano" userId="ba24568caaa58072" providerId="LiveId" clId="{973236B7-4F74-40C5-BA5F-4FE79692406F}" dt="2023-06-27T18:35:41.052" v="552"/>
          <ac:spMkLst>
            <pc:docMk/>
            <pc:sldMk cId="2872555695" sldId="688"/>
            <ac:spMk id="54" creationId="{FCCAC688-578E-05B5-F779-B2889BBC6275}"/>
          </ac:spMkLst>
        </pc:spChg>
        <pc:spChg chg="mod">
          <ac:chgData name="Carlos Caetano" userId="ba24568caaa58072" providerId="LiveId" clId="{973236B7-4F74-40C5-BA5F-4FE79692406F}" dt="2023-06-27T18:35:41.052" v="552"/>
          <ac:spMkLst>
            <pc:docMk/>
            <pc:sldMk cId="2872555695" sldId="688"/>
            <ac:spMk id="55" creationId="{C051D7AA-2BA9-12FF-1F6C-12E630846520}"/>
          </ac:spMkLst>
        </pc:spChg>
        <pc:spChg chg="mod">
          <ac:chgData name="Carlos Caetano" userId="ba24568caaa58072" providerId="LiveId" clId="{973236B7-4F74-40C5-BA5F-4FE79692406F}" dt="2023-06-27T18:35:41.052" v="552"/>
          <ac:spMkLst>
            <pc:docMk/>
            <pc:sldMk cId="2872555695" sldId="688"/>
            <ac:spMk id="56" creationId="{CC18F3E1-37EB-5B9C-3A68-77853970D75D}"/>
          </ac:spMkLst>
        </pc:spChg>
        <pc:grpChg chg="add del mod">
          <ac:chgData name="Carlos Caetano" userId="ba24568caaa58072" providerId="LiveId" clId="{973236B7-4F74-40C5-BA5F-4FE79692406F}" dt="2023-06-27T18:35:46.849" v="554" actId="478"/>
          <ac:grpSpMkLst>
            <pc:docMk/>
            <pc:sldMk cId="2872555695" sldId="688"/>
            <ac:grpSpMk id="7" creationId="{9FA332B3-1523-4423-CBB2-C155EBD9B7EA}"/>
          </ac:grpSpMkLst>
        </pc:grpChg>
        <pc:grpChg chg="mod topLvl">
          <ac:chgData name="Carlos Caetano" userId="ba24568caaa58072" providerId="LiveId" clId="{973236B7-4F74-40C5-BA5F-4FE79692406F}" dt="2023-06-27T18:41:38.188" v="569" actId="1076"/>
          <ac:grpSpMkLst>
            <pc:docMk/>
            <pc:sldMk cId="2872555695" sldId="688"/>
            <ac:grpSpMk id="8" creationId="{ED249BCB-745F-30B4-8942-9708C8FE3F93}"/>
          </ac:grpSpMkLst>
        </pc:grpChg>
        <pc:grpChg chg="mod">
          <ac:chgData name="Carlos Caetano" userId="ba24568caaa58072" providerId="LiveId" clId="{973236B7-4F74-40C5-BA5F-4FE79692406F}" dt="2023-06-27T18:35:41.052" v="552"/>
          <ac:grpSpMkLst>
            <pc:docMk/>
            <pc:sldMk cId="2872555695" sldId="688"/>
            <ac:grpSpMk id="12" creationId="{EF8B6C33-C0E3-7C6F-8714-C349B1F7569E}"/>
          </ac:grpSpMkLst>
        </pc:grpChg>
        <pc:grpChg chg="mod">
          <ac:chgData name="Carlos Caetano" userId="ba24568caaa58072" providerId="LiveId" clId="{973236B7-4F74-40C5-BA5F-4FE79692406F}" dt="2023-06-27T18:35:41.052" v="552"/>
          <ac:grpSpMkLst>
            <pc:docMk/>
            <pc:sldMk cId="2872555695" sldId="688"/>
            <ac:grpSpMk id="13" creationId="{D7CBB5FE-EA09-0A1F-B2C1-2E5C154765C8}"/>
          </ac:grpSpMkLst>
        </pc:grpChg>
        <pc:grpChg chg="mod">
          <ac:chgData name="Carlos Caetano" userId="ba24568caaa58072" providerId="LiveId" clId="{973236B7-4F74-40C5-BA5F-4FE79692406F}" dt="2023-06-27T18:35:41.052" v="552"/>
          <ac:grpSpMkLst>
            <pc:docMk/>
            <pc:sldMk cId="2872555695" sldId="688"/>
            <ac:grpSpMk id="15" creationId="{1FB87E0A-C6D0-BBEC-97EF-E68070BFCFD9}"/>
          </ac:grpSpMkLst>
        </pc:grpChg>
        <pc:grpChg chg="mod">
          <ac:chgData name="Carlos Caetano" userId="ba24568caaa58072" providerId="LiveId" clId="{973236B7-4F74-40C5-BA5F-4FE79692406F}" dt="2023-06-27T18:35:41.052" v="552"/>
          <ac:grpSpMkLst>
            <pc:docMk/>
            <pc:sldMk cId="2872555695" sldId="688"/>
            <ac:grpSpMk id="23" creationId="{D433C903-4FA8-8737-76B1-C11937627B57}"/>
          </ac:grpSpMkLst>
        </pc:grpChg>
        <pc:grpChg chg="mod">
          <ac:chgData name="Carlos Caetano" userId="ba24568caaa58072" providerId="LiveId" clId="{973236B7-4F74-40C5-BA5F-4FE79692406F}" dt="2023-06-27T18:35:41.052" v="552"/>
          <ac:grpSpMkLst>
            <pc:docMk/>
            <pc:sldMk cId="2872555695" sldId="688"/>
            <ac:grpSpMk id="32" creationId="{AFA18696-38F7-7C3D-994C-DFC4ECEC3AD7}"/>
          </ac:grpSpMkLst>
        </pc:grpChg>
        <pc:grpChg chg="mod">
          <ac:chgData name="Carlos Caetano" userId="ba24568caaa58072" providerId="LiveId" clId="{973236B7-4F74-40C5-BA5F-4FE79692406F}" dt="2023-06-27T18:35:41.052" v="552"/>
          <ac:grpSpMkLst>
            <pc:docMk/>
            <pc:sldMk cId="2872555695" sldId="688"/>
            <ac:grpSpMk id="44" creationId="{84C486F5-8E15-999E-0AB7-877387C9DEF2}"/>
          </ac:grpSpMkLst>
        </pc:grpChg>
        <pc:picChg chg="del">
          <ac:chgData name="Carlos Caetano" userId="ba24568caaa58072" providerId="LiveId" clId="{973236B7-4F74-40C5-BA5F-4FE79692406F}" dt="2023-06-27T18:10:26.494" v="538" actId="478"/>
          <ac:picMkLst>
            <pc:docMk/>
            <pc:sldMk cId="2872555695" sldId="688"/>
            <ac:picMk id="3" creationId="{F06EBA44-B075-DC7A-1E25-56DE07FF0A72}"/>
          </ac:picMkLst>
        </pc:picChg>
        <pc:picChg chg="add mod">
          <ac:chgData name="Carlos Caetano" userId="ba24568caaa58072" providerId="LiveId" clId="{973236B7-4F74-40C5-BA5F-4FE79692406F}" dt="2023-06-27T18:46:41.293" v="744" actId="1076"/>
          <ac:picMkLst>
            <pc:docMk/>
            <pc:sldMk cId="2872555695" sldId="688"/>
            <ac:picMk id="4" creationId="{D75949E7-8209-FACB-BCCA-13249C6ED6C0}"/>
          </ac:picMkLst>
        </pc:picChg>
        <pc:cxnChg chg="mod">
          <ac:chgData name="Carlos Caetano" userId="ba24568caaa58072" providerId="LiveId" clId="{973236B7-4F74-40C5-BA5F-4FE79692406F}" dt="2023-06-27T18:35:41.052" v="552"/>
          <ac:cxnSpMkLst>
            <pc:docMk/>
            <pc:sldMk cId="2872555695" sldId="688"/>
            <ac:cxnSpMk id="14" creationId="{B3E0751D-FFEA-69FA-ABD7-43AF1B6B0907}"/>
          </ac:cxnSpMkLst>
        </pc:cxnChg>
        <pc:cxnChg chg="mod">
          <ac:chgData name="Carlos Caetano" userId="ba24568caaa58072" providerId="LiveId" clId="{973236B7-4F74-40C5-BA5F-4FE79692406F}" dt="2023-06-27T18:35:41.052" v="552"/>
          <ac:cxnSpMkLst>
            <pc:docMk/>
            <pc:sldMk cId="2872555695" sldId="688"/>
            <ac:cxnSpMk id="24" creationId="{DE8A4924-4B81-58F5-4EC5-D47B9C892747}"/>
          </ac:cxnSpMkLst>
        </pc:cxnChg>
        <pc:cxnChg chg="mod">
          <ac:chgData name="Carlos Caetano" userId="ba24568caaa58072" providerId="LiveId" clId="{973236B7-4F74-40C5-BA5F-4FE79692406F}" dt="2023-06-27T18:35:41.052" v="552"/>
          <ac:cxnSpMkLst>
            <pc:docMk/>
            <pc:sldMk cId="2872555695" sldId="688"/>
            <ac:cxnSpMk id="25" creationId="{94DA633D-0E6E-C0F7-D539-FAD15A02AAC2}"/>
          </ac:cxnSpMkLst>
        </pc:cxnChg>
        <pc:cxnChg chg="mod">
          <ac:chgData name="Carlos Caetano" userId="ba24568caaa58072" providerId="LiveId" clId="{973236B7-4F74-40C5-BA5F-4FE79692406F}" dt="2023-06-27T18:35:41.052" v="552"/>
          <ac:cxnSpMkLst>
            <pc:docMk/>
            <pc:sldMk cId="2872555695" sldId="688"/>
            <ac:cxnSpMk id="26" creationId="{833279DC-1493-3F49-FC7F-D28579FD1B74}"/>
          </ac:cxnSpMkLst>
        </pc:cxnChg>
        <pc:cxnChg chg="mod">
          <ac:chgData name="Carlos Caetano" userId="ba24568caaa58072" providerId="LiveId" clId="{973236B7-4F74-40C5-BA5F-4FE79692406F}" dt="2023-06-27T18:35:41.052" v="552"/>
          <ac:cxnSpMkLst>
            <pc:docMk/>
            <pc:sldMk cId="2872555695" sldId="688"/>
            <ac:cxnSpMk id="27" creationId="{475349CD-6454-A649-757B-BE8C2E7EDE41}"/>
          </ac:cxnSpMkLst>
        </pc:cxnChg>
        <pc:cxnChg chg="mod">
          <ac:chgData name="Carlos Caetano" userId="ba24568caaa58072" providerId="LiveId" clId="{973236B7-4F74-40C5-BA5F-4FE79692406F}" dt="2023-06-27T18:35:41.052" v="552"/>
          <ac:cxnSpMkLst>
            <pc:docMk/>
            <pc:sldMk cId="2872555695" sldId="688"/>
            <ac:cxnSpMk id="28" creationId="{E643B3A8-31DA-8219-CFB9-F25F9AB8EE60}"/>
          </ac:cxnSpMkLst>
        </pc:cxnChg>
        <pc:cxnChg chg="mod">
          <ac:chgData name="Carlos Caetano" userId="ba24568caaa58072" providerId="LiveId" clId="{973236B7-4F74-40C5-BA5F-4FE79692406F}" dt="2023-06-27T18:35:41.052" v="552"/>
          <ac:cxnSpMkLst>
            <pc:docMk/>
            <pc:sldMk cId="2872555695" sldId="688"/>
            <ac:cxnSpMk id="29" creationId="{BCD17C92-3B04-C084-2754-DFBAB2B3CE44}"/>
          </ac:cxnSpMkLst>
        </pc:cxnChg>
        <pc:cxnChg chg="mod">
          <ac:chgData name="Carlos Caetano" userId="ba24568caaa58072" providerId="LiveId" clId="{973236B7-4F74-40C5-BA5F-4FE79692406F}" dt="2023-06-27T18:35:41.052" v="552"/>
          <ac:cxnSpMkLst>
            <pc:docMk/>
            <pc:sldMk cId="2872555695" sldId="688"/>
            <ac:cxnSpMk id="30" creationId="{FBAA70A4-E8FA-31CF-D288-B585C038006B}"/>
          </ac:cxnSpMkLst>
        </pc:cxnChg>
        <pc:cxnChg chg="mod">
          <ac:chgData name="Carlos Caetano" userId="ba24568caaa58072" providerId="LiveId" clId="{973236B7-4F74-40C5-BA5F-4FE79692406F}" dt="2023-06-27T18:35:41.052" v="552"/>
          <ac:cxnSpMkLst>
            <pc:docMk/>
            <pc:sldMk cId="2872555695" sldId="688"/>
            <ac:cxnSpMk id="33" creationId="{A5A39868-6C3A-FE85-D095-E856DE73F1DF}"/>
          </ac:cxnSpMkLst>
        </pc:cxnChg>
        <pc:cxnChg chg="mod">
          <ac:chgData name="Carlos Caetano" userId="ba24568caaa58072" providerId="LiveId" clId="{973236B7-4F74-40C5-BA5F-4FE79692406F}" dt="2023-06-27T18:35:41.052" v="552"/>
          <ac:cxnSpMkLst>
            <pc:docMk/>
            <pc:sldMk cId="2872555695" sldId="688"/>
            <ac:cxnSpMk id="34" creationId="{577A7132-6799-6E3E-ACA7-B9D5702BCC5E}"/>
          </ac:cxnSpMkLst>
        </pc:cxnChg>
        <pc:cxnChg chg="mod">
          <ac:chgData name="Carlos Caetano" userId="ba24568caaa58072" providerId="LiveId" clId="{973236B7-4F74-40C5-BA5F-4FE79692406F}" dt="2023-06-27T18:35:41.052" v="552"/>
          <ac:cxnSpMkLst>
            <pc:docMk/>
            <pc:sldMk cId="2872555695" sldId="688"/>
            <ac:cxnSpMk id="35" creationId="{5FCE73CE-6B32-5D1D-B372-56C208A799F8}"/>
          </ac:cxnSpMkLst>
        </pc:cxnChg>
        <pc:cxnChg chg="mod">
          <ac:chgData name="Carlos Caetano" userId="ba24568caaa58072" providerId="LiveId" clId="{973236B7-4F74-40C5-BA5F-4FE79692406F}" dt="2023-06-27T18:35:41.052" v="552"/>
          <ac:cxnSpMkLst>
            <pc:docMk/>
            <pc:sldMk cId="2872555695" sldId="688"/>
            <ac:cxnSpMk id="36" creationId="{C8305F67-422E-6DD7-9D76-0CE1E426AD21}"/>
          </ac:cxnSpMkLst>
        </pc:cxnChg>
        <pc:cxnChg chg="mod">
          <ac:chgData name="Carlos Caetano" userId="ba24568caaa58072" providerId="LiveId" clId="{973236B7-4F74-40C5-BA5F-4FE79692406F}" dt="2023-06-27T18:35:41.052" v="552"/>
          <ac:cxnSpMkLst>
            <pc:docMk/>
            <pc:sldMk cId="2872555695" sldId="688"/>
            <ac:cxnSpMk id="37" creationId="{AC945ED0-F2D2-CDF4-B99B-E02DF82FB8C5}"/>
          </ac:cxnSpMkLst>
        </pc:cxnChg>
        <pc:cxnChg chg="mod">
          <ac:chgData name="Carlos Caetano" userId="ba24568caaa58072" providerId="LiveId" clId="{973236B7-4F74-40C5-BA5F-4FE79692406F}" dt="2023-06-27T18:35:41.052" v="552"/>
          <ac:cxnSpMkLst>
            <pc:docMk/>
            <pc:sldMk cId="2872555695" sldId="688"/>
            <ac:cxnSpMk id="38" creationId="{A9CFF669-BC39-EF59-5CBB-3CB57E213E2D}"/>
          </ac:cxnSpMkLst>
        </pc:cxnChg>
        <pc:cxnChg chg="mod">
          <ac:chgData name="Carlos Caetano" userId="ba24568caaa58072" providerId="LiveId" clId="{973236B7-4F74-40C5-BA5F-4FE79692406F}" dt="2023-06-27T18:35:41.052" v="552"/>
          <ac:cxnSpMkLst>
            <pc:docMk/>
            <pc:sldMk cId="2872555695" sldId="688"/>
            <ac:cxnSpMk id="39" creationId="{B6450CD7-82EA-ADC8-750D-397154956078}"/>
          </ac:cxnSpMkLst>
        </pc:cxnChg>
        <pc:cxnChg chg="mod">
          <ac:chgData name="Carlos Caetano" userId="ba24568caaa58072" providerId="LiveId" clId="{973236B7-4F74-40C5-BA5F-4FE79692406F}" dt="2023-06-27T18:35:41.052" v="552"/>
          <ac:cxnSpMkLst>
            <pc:docMk/>
            <pc:sldMk cId="2872555695" sldId="688"/>
            <ac:cxnSpMk id="41" creationId="{8EDFC878-81C6-DECE-2B80-A13193114607}"/>
          </ac:cxnSpMkLst>
        </pc:cxnChg>
        <pc:cxnChg chg="mod">
          <ac:chgData name="Carlos Caetano" userId="ba24568caaa58072" providerId="LiveId" clId="{973236B7-4F74-40C5-BA5F-4FE79692406F}" dt="2023-06-27T18:35:41.052" v="552"/>
          <ac:cxnSpMkLst>
            <pc:docMk/>
            <pc:sldMk cId="2872555695" sldId="688"/>
            <ac:cxnSpMk id="42" creationId="{F3F14199-5AF4-19F8-3C8A-43002AB59198}"/>
          </ac:cxnSpMkLst>
        </pc:cxnChg>
        <pc:cxnChg chg="mod">
          <ac:chgData name="Carlos Caetano" userId="ba24568caaa58072" providerId="LiveId" clId="{973236B7-4F74-40C5-BA5F-4FE79692406F}" dt="2023-06-27T18:35:41.052" v="552"/>
          <ac:cxnSpMkLst>
            <pc:docMk/>
            <pc:sldMk cId="2872555695" sldId="688"/>
            <ac:cxnSpMk id="57" creationId="{76863FA6-B189-F1E3-0FBF-D7C7C5826419}"/>
          </ac:cxnSpMkLst>
        </pc:cxnChg>
        <pc:cxnChg chg="mod">
          <ac:chgData name="Carlos Caetano" userId="ba24568caaa58072" providerId="LiveId" clId="{973236B7-4F74-40C5-BA5F-4FE79692406F}" dt="2023-06-27T18:35:41.052" v="552"/>
          <ac:cxnSpMkLst>
            <pc:docMk/>
            <pc:sldMk cId="2872555695" sldId="688"/>
            <ac:cxnSpMk id="58" creationId="{1A5ADB4D-EF12-B51F-28D0-4C15AFAC14F1}"/>
          </ac:cxnSpMkLst>
        </pc:cxnChg>
        <pc:cxnChg chg="mod">
          <ac:chgData name="Carlos Caetano" userId="ba24568caaa58072" providerId="LiveId" clId="{973236B7-4F74-40C5-BA5F-4FE79692406F}" dt="2023-06-27T18:35:41.052" v="552"/>
          <ac:cxnSpMkLst>
            <pc:docMk/>
            <pc:sldMk cId="2872555695" sldId="688"/>
            <ac:cxnSpMk id="59" creationId="{F4C52665-D827-BF67-D92B-D50031C0E49C}"/>
          </ac:cxnSpMkLst>
        </pc:cxnChg>
        <pc:cxnChg chg="mod">
          <ac:chgData name="Carlos Caetano" userId="ba24568caaa58072" providerId="LiveId" clId="{973236B7-4F74-40C5-BA5F-4FE79692406F}" dt="2023-06-27T18:35:41.052" v="552"/>
          <ac:cxnSpMkLst>
            <pc:docMk/>
            <pc:sldMk cId="2872555695" sldId="688"/>
            <ac:cxnSpMk id="60" creationId="{22CB92BB-5E89-DF61-03B6-CFC306FAED1D}"/>
          </ac:cxnSpMkLst>
        </pc:cxnChg>
      </pc:sldChg>
      <pc:sldChg chg="addSp delSp modSp mod delAnim modAnim">
        <pc:chgData name="Carlos Caetano" userId="ba24568caaa58072" providerId="LiveId" clId="{973236B7-4F74-40C5-BA5F-4FE79692406F}" dt="2023-06-27T23:12:10.346" v="1910" actId="478"/>
        <pc:sldMkLst>
          <pc:docMk/>
          <pc:sldMk cId="3000981167" sldId="689"/>
        </pc:sldMkLst>
        <pc:spChg chg="del">
          <ac:chgData name="Carlos Caetano" userId="ba24568caaa58072" providerId="LiveId" clId="{973236B7-4F74-40C5-BA5F-4FE79692406F}" dt="2023-06-27T22:07:36.196" v="1685" actId="478"/>
          <ac:spMkLst>
            <pc:docMk/>
            <pc:sldMk cId="3000981167" sldId="689"/>
            <ac:spMk id="2" creationId="{CE2C917B-D611-5307-3424-84AE4DA09CEC}"/>
          </ac:spMkLst>
        </pc:spChg>
        <pc:spChg chg="add mod">
          <ac:chgData name="Carlos Caetano" userId="ba24568caaa58072" providerId="LiveId" clId="{973236B7-4F74-40C5-BA5F-4FE79692406F}" dt="2023-06-27T22:08:07.802" v="1699" actId="14100"/>
          <ac:spMkLst>
            <pc:docMk/>
            <pc:sldMk cId="3000981167" sldId="689"/>
            <ac:spMk id="3" creationId="{1895F990-8974-FBE6-AE97-DC0D2A37E8BD}"/>
          </ac:spMkLst>
        </pc:spChg>
        <pc:spChg chg="del">
          <ac:chgData name="Carlos Caetano" userId="ba24568caaa58072" providerId="LiveId" clId="{973236B7-4F74-40C5-BA5F-4FE79692406F}" dt="2023-06-27T22:07:38.541" v="1687" actId="478"/>
          <ac:spMkLst>
            <pc:docMk/>
            <pc:sldMk cId="3000981167" sldId="689"/>
            <ac:spMk id="4" creationId="{00588CFA-81F1-0743-26BD-7F035D6D376C}"/>
          </ac:spMkLst>
        </pc:spChg>
        <pc:spChg chg="mod">
          <ac:chgData name="Carlos Caetano" userId="ba24568caaa58072" providerId="LiveId" clId="{973236B7-4F74-40C5-BA5F-4FE79692406F}" dt="2023-06-27T22:07:31.258" v="1684" actId="20577"/>
          <ac:spMkLst>
            <pc:docMk/>
            <pc:sldMk cId="3000981167" sldId="689"/>
            <ac:spMk id="5" creationId="{00000000-0000-0000-0000-000000000000}"/>
          </ac:spMkLst>
        </pc:spChg>
        <pc:spChg chg="add mod">
          <ac:chgData name="Carlos Caetano" userId="ba24568caaa58072" providerId="LiveId" clId="{973236B7-4F74-40C5-BA5F-4FE79692406F}" dt="2023-06-27T22:54:41.151" v="1869" actId="1035"/>
          <ac:spMkLst>
            <pc:docMk/>
            <pc:sldMk cId="3000981167" sldId="689"/>
            <ac:spMk id="7" creationId="{7442F1C4-B5AB-F39D-81ED-19BE70CDBD9F}"/>
          </ac:spMkLst>
        </pc:spChg>
        <pc:spChg chg="add mod">
          <ac:chgData name="Carlos Caetano" userId="ba24568caaa58072" providerId="LiveId" clId="{973236B7-4F74-40C5-BA5F-4FE79692406F}" dt="2023-06-27T23:03:32.213" v="1894"/>
          <ac:spMkLst>
            <pc:docMk/>
            <pc:sldMk cId="3000981167" sldId="689"/>
            <ac:spMk id="10" creationId="{D6973B70-8693-417B-4D03-E89D2B2E7E19}"/>
          </ac:spMkLst>
        </pc:spChg>
        <pc:spChg chg="add del">
          <ac:chgData name="Carlos Caetano" userId="ba24568caaa58072" providerId="LiveId" clId="{973236B7-4F74-40C5-BA5F-4FE79692406F}" dt="2023-06-27T23:12:10.346" v="1910" actId="478"/>
          <ac:spMkLst>
            <pc:docMk/>
            <pc:sldMk cId="3000981167" sldId="689"/>
            <ac:spMk id="17" creationId="{0B600E1B-FED2-AC56-194F-72641E70677B}"/>
          </ac:spMkLst>
        </pc:spChg>
        <pc:picChg chg="add del mod">
          <ac:chgData name="Carlos Caetano" userId="ba24568caaa58072" providerId="LiveId" clId="{973236B7-4F74-40C5-BA5F-4FE79692406F}" dt="2023-06-27T22:08:10.442" v="1700" actId="478"/>
          <ac:picMkLst>
            <pc:docMk/>
            <pc:sldMk cId="3000981167" sldId="689"/>
            <ac:picMk id="8" creationId="{4C61F488-16CC-E828-6C09-47FF497E52E8}"/>
          </ac:picMkLst>
        </pc:picChg>
        <pc:picChg chg="del">
          <ac:chgData name="Carlos Caetano" userId="ba24568caaa58072" providerId="LiveId" clId="{973236B7-4F74-40C5-BA5F-4FE79692406F}" dt="2023-06-27T22:07:36.790" v="1686" actId="478"/>
          <ac:picMkLst>
            <pc:docMk/>
            <pc:sldMk cId="3000981167" sldId="689"/>
            <ac:picMk id="9" creationId="{E194B746-3630-934A-2D6D-729D9DB780EC}"/>
          </ac:picMkLst>
        </pc:picChg>
        <pc:picChg chg="add mod">
          <ac:chgData name="Carlos Caetano" userId="ba24568caaa58072" providerId="LiveId" clId="{973236B7-4F74-40C5-BA5F-4FE79692406F}" dt="2023-06-27T22:19:58.436" v="1781" actId="1076"/>
          <ac:picMkLst>
            <pc:docMk/>
            <pc:sldMk cId="3000981167" sldId="689"/>
            <ac:picMk id="13" creationId="{8A3629FB-D2FF-C5BB-B258-583A704E1968}"/>
          </ac:picMkLst>
        </pc:picChg>
        <pc:picChg chg="add del mod">
          <ac:chgData name="Carlos Caetano" userId="ba24568caaa58072" providerId="LiveId" clId="{973236B7-4F74-40C5-BA5F-4FE79692406F}" dt="2023-06-27T22:54:00.505" v="1842" actId="478"/>
          <ac:picMkLst>
            <pc:docMk/>
            <pc:sldMk cId="3000981167" sldId="689"/>
            <ac:picMk id="15" creationId="{918BF374-AE46-C307-1D43-A20234D865C6}"/>
          </ac:picMkLst>
        </pc:picChg>
      </pc:sldChg>
      <pc:sldChg chg="modSp mod">
        <pc:chgData name="Carlos Caetano" userId="ba24568caaa58072" providerId="LiveId" clId="{973236B7-4F74-40C5-BA5F-4FE79692406F}" dt="2023-06-26T21:41:36.859" v="38" actId="20577"/>
        <pc:sldMkLst>
          <pc:docMk/>
          <pc:sldMk cId="1686481463" sldId="690"/>
        </pc:sldMkLst>
        <pc:spChg chg="mod">
          <ac:chgData name="Carlos Caetano" userId="ba24568caaa58072" providerId="LiveId" clId="{973236B7-4F74-40C5-BA5F-4FE79692406F}" dt="2023-06-26T21:41:36.859" v="38" actId="20577"/>
          <ac:spMkLst>
            <pc:docMk/>
            <pc:sldMk cId="1686481463" sldId="690"/>
            <ac:spMk id="2" creationId="{00000000-0000-0000-0000-000000000000}"/>
          </ac:spMkLst>
        </pc:spChg>
        <pc:spChg chg="mod">
          <ac:chgData name="Carlos Caetano" userId="ba24568caaa58072" providerId="LiveId" clId="{973236B7-4F74-40C5-BA5F-4FE79692406F}" dt="2023-06-26T21:40:49.409" v="1" actId="20577"/>
          <ac:spMkLst>
            <pc:docMk/>
            <pc:sldMk cId="1686481463" sldId="690"/>
            <ac:spMk id="5" creationId="{00000000-0000-0000-0000-000000000000}"/>
          </ac:spMkLst>
        </pc:spChg>
      </pc:sldChg>
      <pc:sldChg chg="del">
        <pc:chgData name="Carlos Caetano" userId="ba24568caaa58072" providerId="LiveId" clId="{973236B7-4F74-40C5-BA5F-4FE79692406F}" dt="2023-06-27T22:56:46.299" v="1892" actId="47"/>
        <pc:sldMkLst>
          <pc:docMk/>
          <pc:sldMk cId="56327866" sldId="691"/>
        </pc:sldMkLst>
      </pc:sldChg>
      <pc:sldChg chg="del">
        <pc:chgData name="Carlos Caetano" userId="ba24568caaa58072" providerId="LiveId" clId="{973236B7-4F74-40C5-BA5F-4FE79692406F}" dt="2023-06-27T22:56:46.299" v="1892" actId="47"/>
        <pc:sldMkLst>
          <pc:docMk/>
          <pc:sldMk cId="738080071" sldId="692"/>
        </pc:sldMkLst>
      </pc:sldChg>
      <pc:sldChg chg="del">
        <pc:chgData name="Carlos Caetano" userId="ba24568caaa58072" providerId="LiveId" clId="{973236B7-4F74-40C5-BA5F-4FE79692406F}" dt="2023-06-27T22:56:46.299" v="1892" actId="47"/>
        <pc:sldMkLst>
          <pc:docMk/>
          <pc:sldMk cId="3717056891" sldId="693"/>
        </pc:sldMkLst>
      </pc:sldChg>
      <pc:sldChg chg="add">
        <pc:chgData name="Carlos Caetano" userId="ba24568caaa58072" providerId="LiveId" clId="{973236B7-4F74-40C5-BA5F-4FE79692406F}" dt="2023-06-26T22:09:40.453" v="201"/>
        <pc:sldMkLst>
          <pc:docMk/>
          <pc:sldMk cId="3601175948" sldId="694"/>
        </pc:sldMkLst>
      </pc:sldChg>
      <pc:sldChg chg="addSp delSp modSp add mod">
        <pc:chgData name="Carlos Caetano" userId="ba24568caaa58072" providerId="LiveId" clId="{973236B7-4F74-40C5-BA5F-4FE79692406F}" dt="2023-06-27T21:38:14.992" v="1597" actId="14100"/>
        <pc:sldMkLst>
          <pc:docMk/>
          <pc:sldMk cId="3611849435" sldId="695"/>
        </pc:sldMkLst>
        <pc:spChg chg="mod">
          <ac:chgData name="Carlos Caetano" userId="ba24568caaa58072" providerId="LiveId" clId="{973236B7-4F74-40C5-BA5F-4FE79692406F}" dt="2023-06-27T21:38:14.992" v="1597" actId="14100"/>
          <ac:spMkLst>
            <pc:docMk/>
            <pc:sldMk cId="3611849435" sldId="695"/>
            <ac:spMk id="5" creationId="{00000000-0000-0000-0000-000000000000}"/>
          </ac:spMkLst>
        </pc:spChg>
        <pc:spChg chg="add mod">
          <ac:chgData name="Carlos Caetano" userId="ba24568caaa58072" providerId="LiveId" clId="{973236B7-4F74-40C5-BA5F-4FE79692406F}" dt="2023-06-27T17:49:29.699" v="478" actId="20577"/>
          <ac:spMkLst>
            <pc:docMk/>
            <pc:sldMk cId="3611849435" sldId="695"/>
            <ac:spMk id="9" creationId="{C9A344F4-353A-8989-ACF7-372F5535056A}"/>
          </ac:spMkLst>
        </pc:spChg>
        <pc:spChg chg="del">
          <ac:chgData name="Carlos Caetano" userId="ba24568caaa58072" providerId="LiveId" clId="{973236B7-4F74-40C5-BA5F-4FE79692406F}" dt="2023-06-27T17:32:02.089" v="429" actId="478"/>
          <ac:spMkLst>
            <pc:docMk/>
            <pc:sldMk cId="3611849435" sldId="695"/>
            <ac:spMk id="10" creationId="{0646FBB0-CF52-5322-F2DA-A389CDDA21A7}"/>
          </ac:spMkLst>
        </pc:spChg>
        <pc:spChg chg="del">
          <ac:chgData name="Carlos Caetano" userId="ba24568caaa58072" providerId="LiveId" clId="{973236B7-4F74-40C5-BA5F-4FE79692406F}" dt="2023-06-27T17:32:02.089" v="429" actId="478"/>
          <ac:spMkLst>
            <pc:docMk/>
            <pc:sldMk cId="3611849435" sldId="695"/>
            <ac:spMk id="18" creationId="{348231A8-95A2-BD18-D310-795CC17E6875}"/>
          </ac:spMkLst>
        </pc:spChg>
        <pc:spChg chg="del">
          <ac:chgData name="Carlos Caetano" userId="ba24568caaa58072" providerId="LiveId" clId="{973236B7-4F74-40C5-BA5F-4FE79692406F}" dt="2023-06-27T17:32:02.089" v="429" actId="478"/>
          <ac:spMkLst>
            <pc:docMk/>
            <pc:sldMk cId="3611849435" sldId="695"/>
            <ac:spMk id="19" creationId="{958C0F27-A9A8-FBE7-845F-F29F2C51994A}"/>
          </ac:spMkLst>
        </pc:spChg>
        <pc:spChg chg="del">
          <ac:chgData name="Carlos Caetano" userId="ba24568caaa58072" providerId="LiveId" clId="{973236B7-4F74-40C5-BA5F-4FE79692406F}" dt="2023-06-27T17:32:02.089" v="429" actId="478"/>
          <ac:spMkLst>
            <pc:docMk/>
            <pc:sldMk cId="3611849435" sldId="695"/>
            <ac:spMk id="21" creationId="{19D9A386-1AFF-9769-CAFB-E40C8629B5A0}"/>
          </ac:spMkLst>
        </pc:spChg>
        <pc:picChg chg="del">
          <ac:chgData name="Carlos Caetano" userId="ba24568caaa58072" providerId="LiveId" clId="{973236B7-4F74-40C5-BA5F-4FE79692406F}" dt="2023-06-27T17:32:02.089" v="429" actId="478"/>
          <ac:picMkLst>
            <pc:docMk/>
            <pc:sldMk cId="3611849435" sldId="695"/>
            <ac:picMk id="3" creationId="{3FC74347-AC62-609C-75FB-62DCC31B826C}"/>
          </ac:picMkLst>
        </pc:picChg>
        <pc:picChg chg="add del">
          <ac:chgData name="Carlos Caetano" userId="ba24568caaa58072" providerId="LiveId" clId="{973236B7-4F74-40C5-BA5F-4FE79692406F}" dt="2023-06-27T17:32:05.463" v="431" actId="478"/>
          <ac:picMkLst>
            <pc:docMk/>
            <pc:sldMk cId="3611849435" sldId="695"/>
            <ac:picMk id="4" creationId="{7B7DCEE9-57EF-7BF4-D4D7-F5D8A0FF64ED}"/>
          </ac:picMkLst>
        </pc:picChg>
        <pc:picChg chg="add mod">
          <ac:chgData name="Carlos Caetano" userId="ba24568caaa58072" providerId="LiveId" clId="{973236B7-4F74-40C5-BA5F-4FE79692406F}" dt="2023-06-27T17:49:13.935" v="474"/>
          <ac:picMkLst>
            <pc:docMk/>
            <pc:sldMk cId="3611849435" sldId="695"/>
            <ac:picMk id="8" creationId="{DFC5500D-42C6-A650-6888-554352485731}"/>
          </ac:picMkLst>
        </pc:picChg>
      </pc:sldChg>
      <pc:sldChg chg="addSp delSp modSp add mod modAnim">
        <pc:chgData name="Carlos Caetano" userId="ba24568caaa58072" providerId="LiveId" clId="{973236B7-4F74-40C5-BA5F-4FE79692406F}" dt="2023-06-27T21:59:45.292" v="1641" actId="14100"/>
        <pc:sldMkLst>
          <pc:docMk/>
          <pc:sldMk cId="207164700" sldId="696"/>
        </pc:sldMkLst>
        <pc:spChg chg="mod">
          <ac:chgData name="Carlos Caetano" userId="ba24568caaa58072" providerId="LiveId" clId="{973236B7-4F74-40C5-BA5F-4FE79692406F}" dt="2023-06-27T21:59:45.292" v="1641" actId="14100"/>
          <ac:spMkLst>
            <pc:docMk/>
            <pc:sldMk cId="207164700" sldId="696"/>
            <ac:spMk id="5" creationId="{00000000-0000-0000-0000-000000000000}"/>
          </ac:spMkLst>
        </pc:spChg>
        <pc:spChg chg="add mod">
          <ac:chgData name="Carlos Caetano" userId="ba24568caaa58072" providerId="LiveId" clId="{973236B7-4F74-40C5-BA5F-4FE79692406F}" dt="2023-06-27T19:24:41.292" v="1098" actId="1076"/>
          <ac:spMkLst>
            <pc:docMk/>
            <pc:sldMk cId="207164700" sldId="696"/>
            <ac:spMk id="9" creationId="{9B6077F5-FC55-BBD2-68B7-712575034513}"/>
          </ac:spMkLst>
        </pc:spChg>
        <pc:spChg chg="mod">
          <ac:chgData name="Carlos Caetano" userId="ba24568caaa58072" providerId="LiveId" clId="{973236B7-4F74-40C5-BA5F-4FE79692406F}" dt="2023-06-27T19:00:44.285" v="853" actId="14100"/>
          <ac:spMkLst>
            <pc:docMk/>
            <pc:sldMk cId="207164700" sldId="696"/>
            <ac:spMk id="18" creationId="{348231A8-95A2-BD18-D310-795CC17E6875}"/>
          </ac:spMkLst>
        </pc:spChg>
        <pc:spChg chg="mod">
          <ac:chgData name="Carlos Caetano" userId="ba24568caaa58072" providerId="LiveId" clId="{973236B7-4F74-40C5-BA5F-4FE79692406F}" dt="2023-06-27T19:24:58.448" v="1100" actId="207"/>
          <ac:spMkLst>
            <pc:docMk/>
            <pc:sldMk cId="207164700" sldId="696"/>
            <ac:spMk id="19" creationId="{958C0F27-A9A8-FBE7-845F-F29F2C51994A}"/>
          </ac:spMkLst>
        </pc:spChg>
        <pc:spChg chg="del mod">
          <ac:chgData name="Carlos Caetano" userId="ba24568caaa58072" providerId="LiveId" clId="{973236B7-4F74-40C5-BA5F-4FE79692406F}" dt="2023-06-27T19:01:36.934" v="882" actId="478"/>
          <ac:spMkLst>
            <pc:docMk/>
            <pc:sldMk cId="207164700" sldId="696"/>
            <ac:spMk id="20" creationId="{5037D28C-14B9-28FC-F41C-4513FCC142E7}"/>
          </ac:spMkLst>
        </pc:spChg>
        <pc:picChg chg="add mod">
          <ac:chgData name="Carlos Caetano" userId="ba24568caaa58072" providerId="LiveId" clId="{973236B7-4F74-40C5-BA5F-4FE79692406F}" dt="2023-06-27T19:19:51.811" v="1054" actId="1037"/>
          <ac:picMkLst>
            <pc:docMk/>
            <pc:sldMk cId="207164700" sldId="696"/>
            <ac:picMk id="3" creationId="{4CD320E0-1938-50F6-2169-38C04294FC00}"/>
          </ac:picMkLst>
        </pc:picChg>
        <pc:picChg chg="add del mod">
          <ac:chgData name="Carlos Caetano" userId="ba24568caaa58072" providerId="LiveId" clId="{973236B7-4F74-40C5-BA5F-4FE79692406F}" dt="2023-06-27T19:18:03.580" v="1021" actId="478"/>
          <ac:picMkLst>
            <pc:docMk/>
            <pc:sldMk cId="207164700" sldId="696"/>
            <ac:picMk id="7" creationId="{B62A2885-CFD0-0672-8D9F-9F7C2F1DB886}"/>
          </ac:picMkLst>
        </pc:picChg>
        <pc:picChg chg="del">
          <ac:chgData name="Carlos Caetano" userId="ba24568caaa58072" providerId="LiveId" clId="{973236B7-4F74-40C5-BA5F-4FE79692406F}" dt="2023-06-27T19:00:48.940" v="854" actId="478"/>
          <ac:picMkLst>
            <pc:docMk/>
            <pc:sldMk cId="207164700" sldId="696"/>
            <ac:picMk id="8" creationId="{951E6C67-7173-4800-B516-2A5C6CBE76B0}"/>
          </ac:picMkLst>
        </pc:picChg>
      </pc:sldChg>
      <pc:sldChg chg="add del">
        <pc:chgData name="Carlos Caetano" userId="ba24568caaa58072" providerId="LiveId" clId="{973236B7-4F74-40C5-BA5F-4FE79692406F}" dt="2023-06-27T19:00:55.954" v="856" actId="47"/>
        <pc:sldMkLst>
          <pc:docMk/>
          <pc:sldMk cId="679904714" sldId="697"/>
        </pc:sldMkLst>
      </pc:sldChg>
      <pc:sldChg chg="addSp delSp modSp add mod modAnim">
        <pc:chgData name="Carlos Caetano" userId="ba24568caaa58072" providerId="LiveId" clId="{973236B7-4F74-40C5-BA5F-4FE79692406F}" dt="2023-06-27T21:59:56.589" v="1656" actId="14100"/>
        <pc:sldMkLst>
          <pc:docMk/>
          <pc:sldMk cId="4253168186" sldId="697"/>
        </pc:sldMkLst>
        <pc:spChg chg="add mod">
          <ac:chgData name="Carlos Caetano" userId="ba24568caaa58072" providerId="LiveId" clId="{973236B7-4F74-40C5-BA5F-4FE79692406F}" dt="2023-06-27T19:36:05.717" v="1194" actId="208"/>
          <ac:spMkLst>
            <pc:docMk/>
            <pc:sldMk cId="4253168186" sldId="697"/>
            <ac:spMk id="2" creationId="{49E70FEC-9C71-B302-AEF0-04AC4B56A636}"/>
          </ac:spMkLst>
        </pc:spChg>
        <pc:spChg chg="mod">
          <ac:chgData name="Carlos Caetano" userId="ba24568caaa58072" providerId="LiveId" clId="{973236B7-4F74-40C5-BA5F-4FE79692406F}" dt="2023-06-27T21:59:56.589" v="1656" actId="14100"/>
          <ac:spMkLst>
            <pc:docMk/>
            <pc:sldMk cId="4253168186" sldId="697"/>
            <ac:spMk id="5" creationId="{00000000-0000-0000-0000-000000000000}"/>
          </ac:spMkLst>
        </pc:spChg>
        <pc:spChg chg="add del mod">
          <ac:chgData name="Carlos Caetano" userId="ba24568caaa58072" providerId="LiveId" clId="{973236B7-4F74-40C5-BA5F-4FE79692406F}" dt="2023-06-27T19:39:36.039" v="1326"/>
          <ac:spMkLst>
            <pc:docMk/>
            <pc:sldMk cId="4253168186" sldId="697"/>
            <ac:spMk id="7" creationId="{9B487889-F3D2-5681-9D91-B3B11A1F67EF}"/>
          </ac:spMkLst>
        </pc:spChg>
        <pc:spChg chg="add mod">
          <ac:chgData name="Carlos Caetano" userId="ba24568caaa58072" providerId="LiveId" clId="{973236B7-4F74-40C5-BA5F-4FE79692406F}" dt="2023-06-27T19:45:49.229" v="1463" actId="403"/>
          <ac:spMkLst>
            <pc:docMk/>
            <pc:sldMk cId="4253168186" sldId="697"/>
            <ac:spMk id="8" creationId="{E0EBC38E-5131-843D-9613-E0A1ED727E3C}"/>
          </ac:spMkLst>
        </pc:spChg>
        <pc:spChg chg="mod">
          <ac:chgData name="Carlos Caetano" userId="ba24568caaa58072" providerId="LiveId" clId="{973236B7-4F74-40C5-BA5F-4FE79692406F}" dt="2023-06-27T19:32:31.009" v="1186" actId="1036"/>
          <ac:spMkLst>
            <pc:docMk/>
            <pc:sldMk cId="4253168186" sldId="697"/>
            <ac:spMk id="9" creationId="{9B6077F5-FC55-BBD2-68B7-712575034513}"/>
          </ac:spMkLst>
        </pc:spChg>
        <pc:spChg chg="add del mod">
          <ac:chgData name="Carlos Caetano" userId="ba24568caaa58072" providerId="LiveId" clId="{973236B7-4F74-40C5-BA5F-4FE79692406F}" dt="2023-06-27T19:39:36.039" v="1324" actId="478"/>
          <ac:spMkLst>
            <pc:docMk/>
            <pc:sldMk cId="4253168186" sldId="697"/>
            <ac:spMk id="10" creationId="{1262239B-6E3A-78D7-7FE9-ACD9EA838467}"/>
          </ac:spMkLst>
        </pc:spChg>
        <pc:spChg chg="add mod">
          <ac:chgData name="Carlos Caetano" userId="ba24568caaa58072" providerId="LiveId" clId="{973236B7-4F74-40C5-BA5F-4FE79692406F}" dt="2023-06-27T19:42:33.140" v="1391" actId="20577"/>
          <ac:spMkLst>
            <pc:docMk/>
            <pc:sldMk cId="4253168186" sldId="697"/>
            <ac:spMk id="12" creationId="{A19797C0-11A8-21E1-E371-B55DF82F1233}"/>
          </ac:spMkLst>
        </pc:spChg>
        <pc:spChg chg="add mod">
          <ac:chgData name="Carlos Caetano" userId="ba24568caaa58072" providerId="LiveId" clId="{973236B7-4F74-40C5-BA5F-4FE79692406F}" dt="2023-06-27T19:53:08.981" v="1527" actId="20577"/>
          <ac:spMkLst>
            <pc:docMk/>
            <pc:sldMk cId="4253168186" sldId="697"/>
            <ac:spMk id="13" creationId="{3ED7FC18-41D7-917A-43C4-2A1413DC7BE9}"/>
          </ac:spMkLst>
        </pc:spChg>
        <pc:spChg chg="mod">
          <ac:chgData name="Carlos Caetano" userId="ba24568caaa58072" providerId="LiveId" clId="{973236B7-4F74-40C5-BA5F-4FE79692406F}" dt="2023-06-27T19:53:18.608" v="1528" actId="207"/>
          <ac:spMkLst>
            <pc:docMk/>
            <pc:sldMk cId="4253168186" sldId="697"/>
            <ac:spMk id="18" creationId="{348231A8-95A2-BD18-D310-795CC17E6875}"/>
          </ac:spMkLst>
        </pc:spChg>
        <pc:spChg chg="mod">
          <ac:chgData name="Carlos Caetano" userId="ba24568caaa58072" providerId="LiveId" clId="{973236B7-4F74-40C5-BA5F-4FE79692406F}" dt="2023-06-27T19:32:27.556" v="1184" actId="1036"/>
          <ac:spMkLst>
            <pc:docMk/>
            <pc:sldMk cId="4253168186" sldId="697"/>
            <ac:spMk id="19" creationId="{958C0F27-A9A8-FBE7-845F-F29F2C51994A}"/>
          </ac:spMkLst>
        </pc:spChg>
        <pc:spChg chg="del">
          <ac:chgData name="Carlos Caetano" userId="ba24568caaa58072" providerId="LiveId" clId="{973236B7-4F74-40C5-BA5F-4FE79692406F}" dt="2023-06-27T19:31:31.609" v="1167" actId="478"/>
          <ac:spMkLst>
            <pc:docMk/>
            <pc:sldMk cId="4253168186" sldId="697"/>
            <ac:spMk id="21" creationId="{19D9A386-1AFF-9769-CAFB-E40C8629B5A0}"/>
          </ac:spMkLst>
        </pc:spChg>
        <pc:picChg chg="del">
          <ac:chgData name="Carlos Caetano" userId="ba24568caaa58072" providerId="LiveId" clId="{973236B7-4F74-40C5-BA5F-4FE79692406F}" dt="2023-06-27T19:31:11.956" v="1164" actId="478"/>
          <ac:picMkLst>
            <pc:docMk/>
            <pc:sldMk cId="4253168186" sldId="697"/>
            <ac:picMk id="3" creationId="{4CD320E0-1938-50F6-2169-38C04294FC00}"/>
          </ac:picMkLst>
        </pc:picChg>
      </pc:sldChg>
      <pc:sldChg chg="addSp delSp modSp add mod">
        <pc:chgData name="Carlos Caetano" userId="ba24568caaa58072" providerId="LiveId" clId="{973236B7-4F74-40C5-BA5F-4FE79692406F}" dt="2023-06-27T23:21:22.475" v="2015" actId="207"/>
        <pc:sldMkLst>
          <pc:docMk/>
          <pc:sldMk cId="1679565555" sldId="698"/>
        </pc:sldMkLst>
        <pc:spChg chg="mod">
          <ac:chgData name="Carlos Caetano" userId="ba24568caaa58072" providerId="LiveId" clId="{973236B7-4F74-40C5-BA5F-4FE79692406F}" dt="2023-06-27T23:19:53.275" v="2011" actId="1038"/>
          <ac:spMkLst>
            <pc:docMk/>
            <pc:sldMk cId="1679565555" sldId="698"/>
            <ac:spMk id="9" creationId="{76DB384D-7466-DFBE-5112-B623A7475699}"/>
          </ac:spMkLst>
        </pc:spChg>
        <pc:spChg chg="mod">
          <ac:chgData name="Carlos Caetano" userId="ba24568caaa58072" providerId="LiveId" clId="{973236B7-4F74-40C5-BA5F-4FE79692406F}" dt="2023-06-27T23:14:26.156" v="1948" actId="14100"/>
          <ac:spMkLst>
            <pc:docMk/>
            <pc:sldMk cId="1679565555" sldId="698"/>
            <ac:spMk id="10" creationId="{03754FA8-0B9C-513B-2294-228A691E98EE}"/>
          </ac:spMkLst>
        </pc:spChg>
        <pc:spChg chg="mod">
          <ac:chgData name="Carlos Caetano" userId="ba24568caaa58072" providerId="LiveId" clId="{973236B7-4F74-40C5-BA5F-4FE79692406F}" dt="2023-06-27T23:21:22.475" v="2015" actId="207"/>
          <ac:spMkLst>
            <pc:docMk/>
            <pc:sldMk cId="1679565555" sldId="698"/>
            <ac:spMk id="23" creationId="{02A1D359-0E6B-E42C-2791-67B975BACF38}"/>
          </ac:spMkLst>
        </pc:spChg>
        <pc:picChg chg="del">
          <ac:chgData name="Carlos Caetano" userId="ba24568caaa58072" providerId="LiveId" clId="{973236B7-4F74-40C5-BA5F-4FE79692406F}" dt="2023-06-27T23:14:33.099" v="1949" actId="478"/>
          <ac:picMkLst>
            <pc:docMk/>
            <pc:sldMk cId="1679565555" sldId="698"/>
            <ac:picMk id="3" creationId="{A252D835-CFC1-3E01-636A-9E112A638F96}"/>
          </ac:picMkLst>
        </pc:picChg>
        <pc:picChg chg="add mod">
          <ac:chgData name="Carlos Caetano" userId="ba24568caaa58072" providerId="LiveId" clId="{973236B7-4F74-40C5-BA5F-4FE79692406F}" dt="2023-06-27T23:20:44.752" v="2013" actId="1076"/>
          <ac:picMkLst>
            <pc:docMk/>
            <pc:sldMk cId="1679565555" sldId="698"/>
            <ac:picMk id="4" creationId="{B1BD8C0D-4154-DC83-1F34-FAAE80C005CD}"/>
          </ac:picMkLst>
        </pc:picChg>
      </pc:sldChg>
      <pc:sldChg chg="add del">
        <pc:chgData name="Carlos Caetano" userId="ba24568caaa58072" providerId="LiveId" clId="{973236B7-4F74-40C5-BA5F-4FE79692406F}" dt="2023-06-27T23:13:17.460" v="1912"/>
        <pc:sldMkLst>
          <pc:docMk/>
          <pc:sldMk cId="2769799836" sldId="698"/>
        </pc:sldMkLst>
      </pc:sldChg>
      <pc:sldChg chg="addSp delSp modSp add mod ord">
        <pc:chgData name="Carlos Caetano" userId="ba24568caaa58072" providerId="LiveId" clId="{973236B7-4F74-40C5-BA5F-4FE79692406F}" dt="2023-06-29T14:53:27.566" v="2157" actId="403"/>
        <pc:sldMkLst>
          <pc:docMk/>
          <pc:sldMk cId="2387529767" sldId="699"/>
        </pc:sldMkLst>
        <pc:spChg chg="add mod">
          <ac:chgData name="Carlos Caetano" userId="ba24568caaa58072" providerId="LiveId" clId="{973236B7-4F74-40C5-BA5F-4FE79692406F}" dt="2023-06-29T14:47:26.192" v="2078" actId="20577"/>
          <ac:spMkLst>
            <pc:docMk/>
            <pc:sldMk cId="2387529767" sldId="699"/>
            <ac:spMk id="2" creationId="{0B57C77C-E1C0-C9F8-7B8A-C2ADED6A29BD}"/>
          </ac:spMkLst>
        </pc:spChg>
        <pc:spChg chg="add mod">
          <ac:chgData name="Carlos Caetano" userId="ba24568caaa58072" providerId="LiveId" clId="{973236B7-4F74-40C5-BA5F-4FE79692406F}" dt="2023-06-29T14:53:27.566" v="2157" actId="403"/>
          <ac:spMkLst>
            <pc:docMk/>
            <pc:sldMk cId="2387529767" sldId="699"/>
            <ac:spMk id="4" creationId="{B759AC11-406D-E6D5-E972-7A279D03CBB0}"/>
          </ac:spMkLst>
        </pc:spChg>
        <pc:spChg chg="mod">
          <ac:chgData name="Carlos Caetano" userId="ba24568caaa58072" providerId="LiveId" clId="{973236B7-4F74-40C5-BA5F-4FE79692406F}" dt="2023-06-29T14:46:59.127" v="2064" actId="14100"/>
          <ac:spMkLst>
            <pc:docMk/>
            <pc:sldMk cId="2387529767" sldId="699"/>
            <ac:spMk id="5" creationId="{00000000-0000-0000-0000-000000000000}"/>
          </ac:spMkLst>
        </pc:spChg>
        <pc:spChg chg="add mod">
          <ac:chgData name="Carlos Caetano" userId="ba24568caaa58072" providerId="LiveId" clId="{973236B7-4F74-40C5-BA5F-4FE79692406F}" dt="2023-06-29T14:53:27.566" v="2157" actId="403"/>
          <ac:spMkLst>
            <pc:docMk/>
            <pc:sldMk cId="2387529767" sldId="699"/>
            <ac:spMk id="7" creationId="{5637747E-7EC8-E955-9B13-BE870907198F}"/>
          </ac:spMkLst>
        </pc:spChg>
        <pc:spChg chg="del">
          <ac:chgData name="Carlos Caetano" userId="ba24568caaa58072" providerId="LiveId" clId="{973236B7-4F74-40C5-BA5F-4FE79692406F}" dt="2023-06-29T14:47:07.597" v="2066" actId="478"/>
          <ac:spMkLst>
            <pc:docMk/>
            <pc:sldMk cId="2387529767" sldId="699"/>
            <ac:spMk id="9" creationId="{C9A344F4-353A-8989-ACF7-372F5535056A}"/>
          </ac:spMkLst>
        </pc:spChg>
        <pc:picChg chg="add mod">
          <ac:chgData name="Carlos Caetano" userId="ba24568caaa58072" providerId="LiveId" clId="{973236B7-4F74-40C5-BA5F-4FE79692406F}" dt="2023-06-29T14:53:14.966" v="2153" actId="1076"/>
          <ac:picMkLst>
            <pc:docMk/>
            <pc:sldMk cId="2387529767" sldId="699"/>
            <ac:picMk id="3" creationId="{5A3F9125-2DC6-A930-4968-68383DFD9AE4}"/>
          </ac:picMkLst>
        </pc:picChg>
        <pc:picChg chg="del">
          <ac:chgData name="Carlos Caetano" userId="ba24568caaa58072" providerId="LiveId" clId="{973236B7-4F74-40C5-BA5F-4FE79692406F}" dt="2023-06-29T14:47:03.127" v="2065" actId="478"/>
          <ac:picMkLst>
            <pc:docMk/>
            <pc:sldMk cId="2387529767" sldId="699"/>
            <ac:picMk id="8" creationId="{DFC5500D-42C6-A650-6888-554352485731}"/>
          </ac:picMkLst>
        </pc:picChg>
        <pc:picChg chg="add mod">
          <ac:chgData name="Carlos Caetano" userId="ba24568caaa58072" providerId="LiveId" clId="{973236B7-4F74-40C5-BA5F-4FE79692406F}" dt="2023-06-29T14:53:19.328" v="2155" actId="1076"/>
          <ac:picMkLst>
            <pc:docMk/>
            <pc:sldMk cId="2387529767" sldId="699"/>
            <ac:picMk id="10" creationId="{93730C94-D9CC-87FE-3EE8-BB36987A30E5}"/>
          </ac:picMkLst>
        </pc:picChg>
      </pc:sldChg>
      <pc:sldChg chg="addSp delSp modSp add mod">
        <pc:chgData name="Carlos Caetano" userId="ba24568caaa58072" providerId="LiveId" clId="{973236B7-4F74-40C5-BA5F-4FE79692406F}" dt="2023-06-29T14:54:39.362" v="2181" actId="1076"/>
        <pc:sldMkLst>
          <pc:docMk/>
          <pc:sldMk cId="1361776183" sldId="700"/>
        </pc:sldMkLst>
        <pc:spChg chg="mod">
          <ac:chgData name="Carlos Caetano" userId="ba24568caaa58072" providerId="LiveId" clId="{973236B7-4F74-40C5-BA5F-4FE79692406F}" dt="2023-06-29T14:53:51.542" v="2164" actId="20577"/>
          <ac:spMkLst>
            <pc:docMk/>
            <pc:sldMk cId="1361776183" sldId="700"/>
            <ac:spMk id="4" creationId="{B759AC11-406D-E6D5-E972-7A279D03CBB0}"/>
          </ac:spMkLst>
        </pc:spChg>
        <pc:spChg chg="mod">
          <ac:chgData name="Carlos Caetano" userId="ba24568caaa58072" providerId="LiveId" clId="{973236B7-4F74-40C5-BA5F-4FE79692406F}" dt="2023-06-29T14:53:57.371" v="2175" actId="20577"/>
          <ac:spMkLst>
            <pc:docMk/>
            <pc:sldMk cId="1361776183" sldId="700"/>
            <ac:spMk id="7" creationId="{5637747E-7EC8-E955-9B13-BE870907198F}"/>
          </ac:spMkLst>
        </pc:spChg>
        <pc:picChg chg="del">
          <ac:chgData name="Carlos Caetano" userId="ba24568caaa58072" providerId="LiveId" clId="{973236B7-4F74-40C5-BA5F-4FE79692406F}" dt="2023-06-29T14:54:02.283" v="2177" actId="478"/>
          <ac:picMkLst>
            <pc:docMk/>
            <pc:sldMk cId="1361776183" sldId="700"/>
            <ac:picMk id="3" creationId="{5A3F9125-2DC6-A930-4968-68383DFD9AE4}"/>
          </ac:picMkLst>
        </pc:picChg>
        <pc:picChg chg="add mod">
          <ac:chgData name="Carlos Caetano" userId="ba24568caaa58072" providerId="LiveId" clId="{973236B7-4F74-40C5-BA5F-4FE79692406F}" dt="2023-06-29T14:54:22.808" v="2179" actId="1076"/>
          <ac:picMkLst>
            <pc:docMk/>
            <pc:sldMk cId="1361776183" sldId="700"/>
            <ac:picMk id="8" creationId="{9EFE9996-B5E0-7F0F-4BC0-C51B221BF376}"/>
          </ac:picMkLst>
        </pc:picChg>
        <pc:picChg chg="add mod">
          <ac:chgData name="Carlos Caetano" userId="ba24568caaa58072" providerId="LiveId" clId="{973236B7-4F74-40C5-BA5F-4FE79692406F}" dt="2023-06-29T14:54:39.362" v="2181" actId="1076"/>
          <ac:picMkLst>
            <pc:docMk/>
            <pc:sldMk cId="1361776183" sldId="700"/>
            <ac:picMk id="9" creationId="{3433B87C-C3F9-2A4B-F5FC-F1E0411261E8}"/>
          </ac:picMkLst>
        </pc:picChg>
        <pc:picChg chg="del">
          <ac:chgData name="Carlos Caetano" userId="ba24568caaa58072" providerId="LiveId" clId="{973236B7-4F74-40C5-BA5F-4FE79692406F}" dt="2023-06-29T14:54:00.501" v="2176" actId="478"/>
          <ac:picMkLst>
            <pc:docMk/>
            <pc:sldMk cId="1361776183" sldId="700"/>
            <ac:picMk id="10" creationId="{93730C94-D9CC-87FE-3EE8-BB36987A30E5}"/>
          </ac:picMkLst>
        </pc:picChg>
      </pc:sldChg>
    </pc:docChg>
  </pc:docChgLst>
  <pc:docChgLst>
    <pc:chgData name="Carlos Caetano" userId="ba24568caaa58072" providerId="LiveId" clId="{D596D50F-EDB8-ED42-AD11-99348D47E797}"/>
    <pc:docChg chg="modSld">
      <pc:chgData name="Carlos Caetano" userId="ba24568caaa58072" providerId="LiveId" clId="{D596D50F-EDB8-ED42-AD11-99348D47E797}" dt="2023-06-29T11:56:06.350" v="3" actId="16959"/>
      <pc:docMkLst>
        <pc:docMk/>
      </pc:docMkLst>
      <pc:sldChg chg="modSp">
        <pc:chgData name="Carlos Caetano" userId="ba24568caaa58072" providerId="LiveId" clId="{D596D50F-EDB8-ED42-AD11-99348D47E797}" dt="2023-06-29T11:56:06.350" v="3" actId="16959"/>
        <pc:sldMkLst>
          <pc:docMk/>
          <pc:sldMk cId="1679565555" sldId="698"/>
        </pc:sldMkLst>
        <pc:spChg chg="mod">
          <ac:chgData name="Carlos Caetano" userId="ba24568caaa58072" providerId="LiveId" clId="{D596D50F-EDB8-ED42-AD11-99348D47E797}" dt="2023-06-29T11:56:06.350" v="3" actId="16959"/>
          <ac:spMkLst>
            <pc:docMk/>
            <pc:sldMk cId="1679565555" sldId="698"/>
            <ac:spMk id="23" creationId="{02A1D359-0E6B-E42C-2791-67B975BACF38}"/>
          </ac:spMkLst>
        </pc:spChg>
      </pc:sldChg>
    </pc:docChg>
  </pc:docChgLst>
  <pc:docChgLst>
    <pc:chgData name="Carlos Caetano" userId="ba24568caaa58072" providerId="LiveId" clId="{BDC5EF18-6B5F-A14D-B665-D7F022E283C3}"/>
    <pc:docChg chg="undo custSel addSld delSld modSld">
      <pc:chgData name="Carlos Caetano" userId="ba24568caaa58072" providerId="LiveId" clId="{BDC5EF18-6B5F-A14D-B665-D7F022E283C3}" dt="2023-06-22T00:04:25.922" v="1314" actId="255"/>
      <pc:docMkLst>
        <pc:docMk/>
      </pc:docMkLst>
      <pc:sldChg chg="modSp mod">
        <pc:chgData name="Carlos Caetano" userId="ba24568caaa58072" providerId="LiveId" clId="{BDC5EF18-6B5F-A14D-B665-D7F022E283C3}" dt="2023-06-19T23:06:14.685" v="7" actId="108"/>
        <pc:sldMkLst>
          <pc:docMk/>
          <pc:sldMk cId="3510790809" sldId="574"/>
        </pc:sldMkLst>
        <pc:spChg chg="mod">
          <ac:chgData name="Carlos Caetano" userId="ba24568caaa58072" providerId="LiveId" clId="{BDC5EF18-6B5F-A14D-B665-D7F022E283C3}" dt="2023-06-19T23:06:14.685" v="7" actId="108"/>
          <ac:spMkLst>
            <pc:docMk/>
            <pc:sldMk cId="3510790809" sldId="574"/>
            <ac:spMk id="2" creationId="{099235AE-6722-8EA0-8320-93CF1117949A}"/>
          </ac:spMkLst>
        </pc:spChg>
      </pc:sldChg>
      <pc:sldChg chg="modSp mod">
        <pc:chgData name="Carlos Caetano" userId="ba24568caaa58072" providerId="LiveId" clId="{BDC5EF18-6B5F-A14D-B665-D7F022E283C3}" dt="2023-06-19T22:17:19.011" v="1" actId="20577"/>
        <pc:sldMkLst>
          <pc:docMk/>
          <pc:sldMk cId="927810259" sldId="643"/>
        </pc:sldMkLst>
        <pc:spChg chg="mod">
          <ac:chgData name="Carlos Caetano" userId="ba24568caaa58072" providerId="LiveId" clId="{BDC5EF18-6B5F-A14D-B665-D7F022E283C3}" dt="2023-06-19T22:17:19.011" v="1" actId="20577"/>
          <ac:spMkLst>
            <pc:docMk/>
            <pc:sldMk cId="927810259" sldId="643"/>
            <ac:spMk id="5" creationId="{00000000-0000-0000-0000-000000000000}"/>
          </ac:spMkLst>
        </pc:spChg>
      </pc:sldChg>
      <pc:sldChg chg="delSp modSp del mod delAnim">
        <pc:chgData name="Carlos Caetano" userId="ba24568caaa58072" providerId="LiveId" clId="{BDC5EF18-6B5F-A14D-B665-D7F022E283C3}" dt="2023-06-19T23:11:45.382" v="28" actId="2696"/>
        <pc:sldMkLst>
          <pc:docMk/>
          <pc:sldMk cId="673700462" sldId="647"/>
        </pc:sldMkLst>
        <pc:spChg chg="del">
          <ac:chgData name="Carlos Caetano" userId="ba24568caaa58072" providerId="LiveId" clId="{BDC5EF18-6B5F-A14D-B665-D7F022E283C3}" dt="2023-06-19T23:10:29.292" v="18" actId="478"/>
          <ac:spMkLst>
            <pc:docMk/>
            <pc:sldMk cId="673700462" sldId="647"/>
            <ac:spMk id="2" creationId="{F12E2FF2-4824-089C-54CC-0A08422601AD}"/>
          </ac:spMkLst>
        </pc:spChg>
        <pc:spChg chg="mod">
          <ac:chgData name="Carlos Caetano" userId="ba24568caaa58072" providerId="LiveId" clId="{BDC5EF18-6B5F-A14D-B665-D7F022E283C3}" dt="2023-06-19T23:10:22.069" v="17" actId="20577"/>
          <ac:spMkLst>
            <pc:docMk/>
            <pc:sldMk cId="673700462" sldId="647"/>
            <ac:spMk id="5" creationId="{00000000-0000-0000-0000-000000000000}"/>
          </ac:spMkLst>
        </pc:spChg>
      </pc:sldChg>
      <pc:sldChg chg="addSp delSp modSp mod modAnim">
        <pc:chgData name="Carlos Caetano" userId="ba24568caaa58072" providerId="LiveId" clId="{BDC5EF18-6B5F-A14D-B665-D7F022E283C3}" dt="2023-06-20T03:32:24.370" v="1181" actId="1036"/>
        <pc:sldMkLst>
          <pc:docMk/>
          <pc:sldMk cId="2040117569" sldId="671"/>
        </pc:sldMkLst>
        <pc:spChg chg="mod">
          <ac:chgData name="Carlos Caetano" userId="ba24568caaa58072" providerId="LiveId" clId="{BDC5EF18-6B5F-A14D-B665-D7F022E283C3}" dt="2023-06-20T00:04:46.178" v="57" actId="14100"/>
          <ac:spMkLst>
            <pc:docMk/>
            <pc:sldMk cId="2040117569" sldId="671"/>
            <ac:spMk id="5" creationId="{00000000-0000-0000-0000-000000000000}"/>
          </ac:spMkLst>
        </pc:spChg>
        <pc:spChg chg="del">
          <ac:chgData name="Carlos Caetano" userId="ba24568caaa58072" providerId="LiveId" clId="{BDC5EF18-6B5F-A14D-B665-D7F022E283C3}" dt="2023-06-19T23:25:31.165" v="29" actId="478"/>
          <ac:spMkLst>
            <pc:docMk/>
            <pc:sldMk cId="2040117569" sldId="671"/>
            <ac:spMk id="7" creationId="{101260FA-E4C4-6C6E-9C44-B5AA4FC4A6BF}"/>
          </ac:spMkLst>
        </pc:spChg>
        <pc:spChg chg="add del mod">
          <ac:chgData name="Carlos Caetano" userId="ba24568caaa58072" providerId="LiveId" clId="{BDC5EF18-6B5F-A14D-B665-D7F022E283C3}" dt="2023-06-20T00:10:52.108" v="67" actId="478"/>
          <ac:spMkLst>
            <pc:docMk/>
            <pc:sldMk cId="2040117569" sldId="671"/>
            <ac:spMk id="9" creationId="{7947AB68-0F55-6A9A-7F6D-CC250192FFA7}"/>
          </ac:spMkLst>
        </pc:spChg>
        <pc:spChg chg="del">
          <ac:chgData name="Carlos Caetano" userId="ba24568caaa58072" providerId="LiveId" clId="{BDC5EF18-6B5F-A14D-B665-D7F022E283C3}" dt="2023-06-19T23:25:36.678" v="33" actId="478"/>
          <ac:spMkLst>
            <pc:docMk/>
            <pc:sldMk cId="2040117569" sldId="671"/>
            <ac:spMk id="14" creationId="{528DC892-A563-553D-95C0-876129AF67A9}"/>
          </ac:spMkLst>
        </pc:spChg>
        <pc:spChg chg="add mod">
          <ac:chgData name="Carlos Caetano" userId="ba24568caaa58072" providerId="LiveId" clId="{BDC5EF18-6B5F-A14D-B665-D7F022E283C3}" dt="2023-06-20T00:11:43.044" v="113" actId="207"/>
          <ac:spMkLst>
            <pc:docMk/>
            <pc:sldMk cId="2040117569" sldId="671"/>
            <ac:spMk id="18" creationId="{348231A8-95A2-BD18-D310-795CC17E6875}"/>
          </ac:spMkLst>
        </pc:spChg>
        <pc:spChg chg="add mod">
          <ac:chgData name="Carlos Caetano" userId="ba24568caaa58072" providerId="LiveId" clId="{BDC5EF18-6B5F-A14D-B665-D7F022E283C3}" dt="2023-06-20T03:32:20.864" v="1171" actId="1036"/>
          <ac:spMkLst>
            <pc:docMk/>
            <pc:sldMk cId="2040117569" sldId="671"/>
            <ac:spMk id="19" creationId="{958C0F27-A9A8-FBE7-845F-F29F2C51994A}"/>
          </ac:spMkLst>
        </pc:spChg>
        <pc:spChg chg="add mod">
          <ac:chgData name="Carlos Caetano" userId="ba24568caaa58072" providerId="LiveId" clId="{BDC5EF18-6B5F-A14D-B665-D7F022E283C3}" dt="2023-06-20T03:32:24.370" v="1181" actId="1036"/>
          <ac:spMkLst>
            <pc:docMk/>
            <pc:sldMk cId="2040117569" sldId="671"/>
            <ac:spMk id="20" creationId="{5037D28C-14B9-28FC-F41C-4513FCC142E7}"/>
          </ac:spMkLst>
        </pc:spChg>
        <pc:spChg chg="mod">
          <ac:chgData name="Carlos Caetano" userId="ba24568caaa58072" providerId="LiveId" clId="{BDC5EF18-6B5F-A14D-B665-D7F022E283C3}" dt="2023-06-20T01:09:24.378" v="651" actId="20577"/>
          <ac:spMkLst>
            <pc:docMk/>
            <pc:sldMk cId="2040117569" sldId="671"/>
            <ac:spMk id="21" creationId="{19D9A386-1AFF-9769-CAFB-E40C8629B5A0}"/>
          </ac:spMkLst>
        </pc:spChg>
        <pc:grpChg chg="del">
          <ac:chgData name="Carlos Caetano" userId="ba24568caaa58072" providerId="LiveId" clId="{BDC5EF18-6B5F-A14D-B665-D7F022E283C3}" dt="2023-06-19T23:25:32.660" v="31" actId="478"/>
          <ac:grpSpMkLst>
            <pc:docMk/>
            <pc:sldMk cId="2040117569" sldId="671"/>
            <ac:grpSpMk id="13" creationId="{BC11261B-CEFB-5194-5A2A-CDAF4493149F}"/>
          </ac:grpSpMkLst>
        </pc:grpChg>
        <pc:grpChg chg="del">
          <ac:chgData name="Carlos Caetano" userId="ba24568caaa58072" providerId="LiveId" clId="{BDC5EF18-6B5F-A14D-B665-D7F022E283C3}" dt="2023-06-19T23:25:34.414" v="32" actId="478"/>
          <ac:grpSpMkLst>
            <pc:docMk/>
            <pc:sldMk cId="2040117569" sldId="671"/>
            <ac:grpSpMk id="17" creationId="{120D818E-B2F5-C211-F955-76E0AC39AE10}"/>
          </ac:grpSpMkLst>
        </pc:grpChg>
        <pc:picChg chg="del">
          <ac:chgData name="Carlos Caetano" userId="ba24568caaa58072" providerId="LiveId" clId="{BDC5EF18-6B5F-A14D-B665-D7F022E283C3}" dt="2023-06-19T23:25:31.970" v="30" actId="478"/>
          <ac:picMkLst>
            <pc:docMk/>
            <pc:sldMk cId="2040117569" sldId="671"/>
            <ac:picMk id="3" creationId="{5E6D6003-0B67-A47C-DDFF-476BAF334E48}"/>
          </ac:picMkLst>
        </pc:picChg>
        <pc:picChg chg="add mod">
          <ac:chgData name="Carlos Caetano" userId="ba24568caaa58072" providerId="LiveId" clId="{BDC5EF18-6B5F-A14D-B665-D7F022E283C3}" dt="2023-06-20T00:08:20.862" v="64" actId="1076"/>
          <ac:picMkLst>
            <pc:docMk/>
            <pc:sldMk cId="2040117569" sldId="671"/>
            <ac:picMk id="8" creationId="{951E6C67-7173-4800-B516-2A5C6CBE76B0}"/>
          </ac:picMkLst>
        </pc:picChg>
      </pc:sldChg>
      <pc:sldChg chg="modSp mod">
        <pc:chgData name="Carlos Caetano" userId="ba24568caaa58072" providerId="LiveId" clId="{BDC5EF18-6B5F-A14D-B665-D7F022E283C3}" dt="2023-06-19T22:54:05.107" v="5" actId="20577"/>
        <pc:sldMkLst>
          <pc:docMk/>
          <pc:sldMk cId="1537683502" sldId="680"/>
        </pc:sldMkLst>
        <pc:spChg chg="mod">
          <ac:chgData name="Carlos Caetano" userId="ba24568caaa58072" providerId="LiveId" clId="{BDC5EF18-6B5F-A14D-B665-D7F022E283C3}" dt="2023-06-19T22:54:02.238" v="3" actId="1076"/>
          <ac:spMkLst>
            <pc:docMk/>
            <pc:sldMk cId="1537683502" sldId="680"/>
            <ac:spMk id="4" creationId="{00000000-0000-0000-0000-000000000000}"/>
          </ac:spMkLst>
        </pc:spChg>
        <pc:spChg chg="mod">
          <ac:chgData name="Carlos Caetano" userId="ba24568caaa58072" providerId="LiveId" clId="{BDC5EF18-6B5F-A14D-B665-D7F022E283C3}" dt="2023-06-19T22:54:05.107" v="5" actId="20577"/>
          <ac:spMkLst>
            <pc:docMk/>
            <pc:sldMk cId="1537683502" sldId="680"/>
            <ac:spMk id="5" creationId="{00000000-0000-0000-0000-000000000000}"/>
          </ac:spMkLst>
        </pc:spChg>
      </pc:sldChg>
      <pc:sldChg chg="modSp add mod">
        <pc:chgData name="Carlos Caetano" userId="ba24568caaa58072" providerId="LiveId" clId="{BDC5EF18-6B5F-A14D-B665-D7F022E283C3}" dt="2023-06-20T02:13:46.848" v="672" actId="1036"/>
        <pc:sldMkLst>
          <pc:docMk/>
          <pc:sldMk cId="2407687246" sldId="685"/>
        </pc:sldMkLst>
        <pc:spChg chg="mod">
          <ac:chgData name="Carlos Caetano" userId="ba24568caaa58072" providerId="LiveId" clId="{BDC5EF18-6B5F-A14D-B665-D7F022E283C3}" dt="2023-06-19T23:11:06.307" v="27" actId="20577"/>
          <ac:spMkLst>
            <pc:docMk/>
            <pc:sldMk cId="2407687246" sldId="685"/>
            <ac:spMk id="5" creationId="{00000000-0000-0000-0000-000000000000}"/>
          </ac:spMkLst>
        </pc:spChg>
        <pc:spChg chg="mod">
          <ac:chgData name="Carlos Caetano" userId="ba24568caaa58072" providerId="LiveId" clId="{BDC5EF18-6B5F-A14D-B665-D7F022E283C3}" dt="2023-06-20T02:13:46.848" v="672" actId="1036"/>
          <ac:spMkLst>
            <pc:docMk/>
            <pc:sldMk cId="2407687246" sldId="685"/>
            <ac:spMk id="10" creationId="{F2E4FC58-79FB-E3D9-D3E6-39B5D7D88C16}"/>
          </ac:spMkLst>
        </pc:spChg>
      </pc:sldChg>
      <pc:sldChg chg="addSp delSp modSp add mod">
        <pc:chgData name="Carlos Caetano" userId="ba24568caaa58072" providerId="LiveId" clId="{BDC5EF18-6B5F-A14D-B665-D7F022E283C3}" dt="2023-06-20T03:22:28.917" v="1059"/>
        <pc:sldMkLst>
          <pc:docMk/>
          <pc:sldMk cId="3166213134" sldId="686"/>
        </pc:sldMkLst>
        <pc:spChg chg="add mod">
          <ac:chgData name="Carlos Caetano" userId="ba24568caaa58072" providerId="LiveId" clId="{BDC5EF18-6B5F-A14D-B665-D7F022E283C3}" dt="2023-06-20T01:11:33.086" v="662" actId="20577"/>
          <ac:spMkLst>
            <pc:docMk/>
            <pc:sldMk cId="3166213134" sldId="686"/>
            <ac:spMk id="2" creationId="{FAF604E7-067C-4B2A-ED38-0EED1637CAAE}"/>
          </ac:spMkLst>
        </pc:spChg>
        <pc:spChg chg="add mod">
          <ac:chgData name="Carlos Caetano" userId="ba24568caaa58072" providerId="LiveId" clId="{BDC5EF18-6B5F-A14D-B665-D7F022E283C3}" dt="2023-06-20T03:16:14.437" v="1040" actId="14100"/>
          <ac:spMkLst>
            <pc:docMk/>
            <pc:sldMk cId="3166213134" sldId="686"/>
            <ac:spMk id="4" creationId="{596E45BD-BFFC-838F-C0D3-BCED5F61E703}"/>
          </ac:spMkLst>
        </pc:spChg>
        <pc:spChg chg="mod">
          <ac:chgData name="Carlos Caetano" userId="ba24568caaa58072" providerId="LiveId" clId="{BDC5EF18-6B5F-A14D-B665-D7F022E283C3}" dt="2023-06-20T01:10:56.948" v="656" actId="166"/>
          <ac:spMkLst>
            <pc:docMk/>
            <pc:sldMk cId="3166213134" sldId="686"/>
            <ac:spMk id="11" creationId="{620EB427-CA54-8B58-0043-E78B33F3DEA7}"/>
          </ac:spMkLst>
        </pc:spChg>
        <pc:spChg chg="del">
          <ac:chgData name="Carlos Caetano" userId="ba24568caaa58072" providerId="LiveId" clId="{BDC5EF18-6B5F-A14D-B665-D7F022E283C3}" dt="2023-06-20T01:10:43.865" v="653" actId="478"/>
          <ac:spMkLst>
            <pc:docMk/>
            <pc:sldMk cId="3166213134" sldId="686"/>
            <ac:spMk id="18" creationId="{348231A8-95A2-BD18-D310-795CC17E6875}"/>
          </ac:spMkLst>
        </pc:spChg>
        <pc:spChg chg="mod">
          <ac:chgData name="Carlos Caetano" userId="ba24568caaa58072" providerId="LiveId" clId="{BDC5EF18-6B5F-A14D-B665-D7F022E283C3}" dt="2023-06-20T03:22:28.917" v="1059"/>
          <ac:spMkLst>
            <pc:docMk/>
            <pc:sldMk cId="3166213134" sldId="686"/>
            <ac:spMk id="19" creationId="{958C0F27-A9A8-FBE7-845F-F29F2C51994A}"/>
          </ac:spMkLst>
        </pc:spChg>
        <pc:spChg chg="del">
          <ac:chgData name="Carlos Caetano" userId="ba24568caaa58072" providerId="LiveId" clId="{BDC5EF18-6B5F-A14D-B665-D7F022E283C3}" dt="2023-06-20T01:12:05.098" v="666" actId="478"/>
          <ac:spMkLst>
            <pc:docMk/>
            <pc:sldMk cId="3166213134" sldId="686"/>
            <ac:spMk id="20" creationId="{5037D28C-14B9-28FC-F41C-4513FCC142E7}"/>
          </ac:spMkLst>
        </pc:spChg>
        <pc:picChg chg="add del mod">
          <ac:chgData name="Carlos Caetano" userId="ba24568caaa58072" providerId="LiveId" clId="{BDC5EF18-6B5F-A14D-B665-D7F022E283C3}" dt="2023-06-20T02:58:49.832" v="845" actId="478"/>
          <ac:picMkLst>
            <pc:docMk/>
            <pc:sldMk cId="3166213134" sldId="686"/>
            <ac:picMk id="3" creationId="{368C103A-BF22-67ED-2313-9A94819078E8}"/>
          </ac:picMkLst>
        </pc:picChg>
        <pc:picChg chg="mod">
          <ac:chgData name="Carlos Caetano" userId="ba24568caaa58072" providerId="LiveId" clId="{BDC5EF18-6B5F-A14D-B665-D7F022E283C3}" dt="2023-06-20T01:10:51.892" v="655" actId="1076"/>
          <ac:picMkLst>
            <pc:docMk/>
            <pc:sldMk cId="3166213134" sldId="686"/>
            <ac:picMk id="8" creationId="{951E6C67-7173-4800-B516-2A5C6CBE76B0}"/>
          </ac:picMkLst>
        </pc:picChg>
      </pc:sldChg>
      <pc:sldChg chg="addSp delSp modSp mod">
        <pc:chgData name="Carlos Caetano" userId="ba24568caaa58072" providerId="LiveId" clId="{BDC5EF18-6B5F-A14D-B665-D7F022E283C3}" dt="2023-06-22T00:03:29.628" v="1313" actId="948"/>
        <pc:sldMkLst>
          <pc:docMk/>
          <pc:sldMk cId="3768468740" sldId="687"/>
        </pc:sldMkLst>
        <pc:spChg chg="del">
          <ac:chgData name="Carlos Caetano" userId="ba24568caaa58072" providerId="LiveId" clId="{BDC5EF18-6B5F-A14D-B665-D7F022E283C3}" dt="2023-06-21T23:55:20.502" v="1188" actId="478"/>
          <ac:spMkLst>
            <pc:docMk/>
            <pc:sldMk cId="3768468740" sldId="687"/>
            <ac:spMk id="4" creationId="{3BF6706A-7C85-991E-FB33-6A42AD971306}"/>
          </ac:spMkLst>
        </pc:spChg>
        <pc:spChg chg="mod">
          <ac:chgData name="Carlos Caetano" userId="ba24568caaa58072" providerId="LiveId" clId="{BDC5EF18-6B5F-A14D-B665-D7F022E283C3}" dt="2023-06-22T00:01:34.092" v="1310" actId="20577"/>
          <ac:spMkLst>
            <pc:docMk/>
            <pc:sldMk cId="3768468740" sldId="687"/>
            <ac:spMk id="9" creationId="{76DB384D-7466-DFBE-5112-B623A7475699}"/>
          </ac:spMkLst>
        </pc:spChg>
        <pc:spChg chg="mod">
          <ac:chgData name="Carlos Caetano" userId="ba24568caaa58072" providerId="LiveId" clId="{BDC5EF18-6B5F-A14D-B665-D7F022E283C3}" dt="2023-06-22T00:03:29.628" v="1313" actId="948"/>
          <ac:spMkLst>
            <pc:docMk/>
            <pc:sldMk cId="3768468740" sldId="687"/>
            <ac:spMk id="23" creationId="{02A1D359-0E6B-E42C-2791-67B975BACF38}"/>
          </ac:spMkLst>
        </pc:spChg>
        <pc:grpChg chg="del mod">
          <ac:chgData name="Carlos Caetano" userId="ba24568caaa58072" providerId="LiveId" clId="{BDC5EF18-6B5F-A14D-B665-D7F022E283C3}" dt="2023-06-21T23:55:11.086" v="1185" actId="478"/>
          <ac:grpSpMkLst>
            <pc:docMk/>
            <pc:sldMk cId="3768468740" sldId="687"/>
            <ac:grpSpMk id="15" creationId="{7A32A7FA-6B7C-9EEC-5EC4-C9D2959C51DE}"/>
          </ac:grpSpMkLst>
        </pc:grpChg>
        <pc:picChg chg="add mod">
          <ac:chgData name="Carlos Caetano" userId="ba24568caaa58072" providerId="LiveId" clId="{BDC5EF18-6B5F-A14D-B665-D7F022E283C3}" dt="2023-06-22T00:03:06.901" v="1311" actId="1076"/>
          <ac:picMkLst>
            <pc:docMk/>
            <pc:sldMk cId="3768468740" sldId="687"/>
            <ac:picMk id="12" creationId="{1C1C367D-CAE8-D424-D30D-3BF61FF3032E}"/>
          </ac:picMkLst>
        </pc:picChg>
      </pc:sldChg>
      <pc:sldChg chg="modSp">
        <pc:chgData name="Carlos Caetano" userId="ba24568caaa58072" providerId="LiveId" clId="{BDC5EF18-6B5F-A14D-B665-D7F022E283C3}" dt="2023-06-22T00:04:25.922" v="1314" actId="255"/>
        <pc:sldMkLst>
          <pc:docMk/>
          <pc:sldMk cId="3000981167" sldId="689"/>
        </pc:sldMkLst>
        <pc:spChg chg="mod">
          <ac:chgData name="Carlos Caetano" userId="ba24568caaa58072" providerId="LiveId" clId="{BDC5EF18-6B5F-A14D-B665-D7F022E283C3}" dt="2023-06-22T00:04:25.922" v="1314" actId="255"/>
          <ac:spMkLst>
            <pc:docMk/>
            <pc:sldMk cId="3000981167" sldId="689"/>
            <ac:spMk id="2" creationId="{CE2C917B-D611-5307-3424-84AE4DA09CE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BA975DE-8496-4716-A336-887F51A12F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96B0A4-C470-4A72-BCF4-733CB23241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2AD8817-04BB-476B-91E9-48E61FD6F892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9832BC-C011-4337-90E7-FA3292A7AE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671193-3919-464E-8526-86AE6A6236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920D4E7-DC3E-4FF4-B960-79CB297F1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1767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DD7CEAA-3990-4195-BF7C-311E48754DF8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4025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023462" y="3418830"/>
            <a:ext cx="8187690" cy="2797225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3A5D38E-B7DE-448D-8A50-FE88CABC3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5353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8EAD-DDF6-41DA-8F79-F320B2E44E0E}" type="datetime1">
              <a:rPr lang="pt-BR" smtClean="0"/>
              <a:t>29/06/2023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32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7FED-994D-4C3D-8E75-1604B96A58A8}" type="datetime1">
              <a:rPr lang="pt-BR" smtClean="0"/>
              <a:t>29/06/2023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94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83E9-009B-4EDF-B3A6-BE34C7F4EACC}" type="datetime1">
              <a:rPr lang="pt-BR" smtClean="0"/>
              <a:t>29/06/2023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69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32D5-D757-4E55-9CE2-6DBE212188A2}" type="datetime1">
              <a:rPr lang="pt-BR" smtClean="0"/>
              <a:t>29/06/2023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81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DA8F-AE57-4D22-8B67-2A90DB1F1142}" type="datetime1">
              <a:rPr lang="pt-BR" smtClean="0"/>
              <a:t>29/06/2023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6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C5AD-5C98-4D12-B5CF-C9505CA248C6}" type="datetime1">
              <a:rPr lang="pt-BR" smtClean="0"/>
              <a:t>29/06/2023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91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BBB7-EE82-4A68-93FD-ED96EA6A1C4B}" type="datetime1">
              <a:rPr lang="pt-BR" smtClean="0"/>
              <a:t>29/06/2023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95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6F4B-C7D7-418F-A9A1-B00ED45CEE49}" type="datetime1">
              <a:rPr lang="pt-BR" smtClean="0"/>
              <a:t>29/06/2023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85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9DCD-F571-4319-BA3F-8384A6075429}" type="datetime1">
              <a:rPr lang="pt-BR" smtClean="0"/>
              <a:t>29/06/2023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3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7EEC-130D-432D-88AE-A0E64A0946A7}" type="datetime1">
              <a:rPr lang="pt-BR" smtClean="0"/>
              <a:t>29/06/2023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15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AF2A-B082-4E0B-8F2B-39D46DCB6C24}" type="datetime1">
              <a:rPr lang="pt-BR" smtClean="0"/>
              <a:t>29/06/2023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02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3A762-05C3-4698-AA0A-E5C94F406F41}" type="datetime1">
              <a:rPr lang="pt-BR" smtClean="0"/>
              <a:t>29/06/2023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24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84767" y="157795"/>
            <a:ext cx="11822464" cy="6481720"/>
          </a:xfrm>
          <a:prstGeom prst="rect">
            <a:avLst/>
          </a:prstGeom>
          <a:solidFill>
            <a:schemeClr val="bg1"/>
          </a:solidFill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50026" y="2929039"/>
            <a:ext cx="10379034" cy="1632101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1B5136"/>
                </a:solidFill>
                <a:latin typeface="Book Antiqua" panose="02040602050305030304" pitchFamily="18" charset="0"/>
              </a:rPr>
              <a:t>AMPLIFICADORES OPERACIONAIS</a:t>
            </a:r>
            <a:br>
              <a:rPr lang="pt-BR" sz="3200" b="1" dirty="0">
                <a:solidFill>
                  <a:srgbClr val="1B5136"/>
                </a:solidFill>
                <a:latin typeface="Book Antiqua" panose="02040602050305030304" pitchFamily="18" charset="0"/>
              </a:rPr>
            </a:br>
            <a:r>
              <a:rPr lang="pt-B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AMPLIFICADOR DIFERENCIAL</a:t>
            </a:r>
            <a:br>
              <a:rPr lang="pt-B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</a:br>
            <a:r>
              <a:rPr lang="pt-B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MODELO MAIS REALISTA</a:t>
            </a:r>
            <a:endParaRPr lang="pt-BR" sz="3200" b="1" dirty="0">
              <a:solidFill>
                <a:schemeClr val="tx1">
                  <a:lumMod val="50000"/>
                  <a:lumOff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46277" y="5651332"/>
            <a:ext cx="5442857" cy="923895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pt-BR" sz="1800">
                <a:latin typeface="Georgia" panose="02040502050405020303" pitchFamily="18" charset="0"/>
              </a:rPr>
              <a:t>Prof. Carlos Ermídio F. Caetano</a:t>
            </a:r>
          </a:p>
          <a:p>
            <a:pPr>
              <a:spcBef>
                <a:spcPts val="600"/>
              </a:spcBef>
            </a:pPr>
            <a:r>
              <a:rPr lang="pt-BR" sz="1800">
                <a:latin typeface="Georgia" panose="02040502050405020303" pitchFamily="18" charset="0"/>
              </a:rPr>
              <a:t>ccaetano@ufmg.br</a:t>
            </a:r>
          </a:p>
          <a:p>
            <a:pPr>
              <a:spcBef>
                <a:spcPts val="600"/>
              </a:spcBef>
            </a:pPr>
            <a:r>
              <a:rPr lang="pt-BR" sz="1800">
                <a:latin typeface="Georgia" panose="02040502050405020303" pitchFamily="18" charset="0"/>
              </a:rPr>
              <a:t>sala: 2112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695419" y="573514"/>
            <a:ext cx="4801161" cy="1115682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0" i="0" u="none" strike="noStrike" kern="120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Century" panose="02040604050505020304" pitchFamily="18" charset="0"/>
                <a:ea typeface="+mj-ea"/>
                <a:cs typeface="+mj-cs"/>
              </a:rPr>
              <a:t>Aula 12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0" y="375091"/>
            <a:ext cx="1892419" cy="1861508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2016601" y="2213689"/>
            <a:ext cx="8158796" cy="681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ELE064</a:t>
            </a:r>
            <a:r>
              <a:rPr kumimoji="0" lang="pt-BR" sz="2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– Análise de Circuitos Elétricos I</a:t>
            </a:r>
          </a:p>
        </p:txBody>
      </p:sp>
    </p:spTree>
    <p:extLst>
      <p:ext uri="{BB962C8B-B14F-4D97-AF65-F5344CB8AC3E}">
        <p14:creationId xmlns:p14="http://schemas.microsoft.com/office/powerpoint/2010/main" val="1686481463"/>
      </p:ext>
    </p:extLst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925085" y="967920"/>
            <a:ext cx="6957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MODELO DE CIRCUITO MAIS REALISTA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9D9A386-1AFF-9769-CAFB-E40C8629B5A0}"/>
              </a:ext>
            </a:extLst>
          </p:cNvPr>
          <p:cNvSpPr/>
          <p:nvPr/>
        </p:nvSpPr>
        <p:spPr>
          <a:xfrm>
            <a:off x="186117" y="6452469"/>
            <a:ext cx="11513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Fonte da imagem: Adaptada de J. W. </a:t>
            </a:r>
            <a:r>
              <a:rPr lang="pt-B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Nilsson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e S. A. Riedel. </a:t>
            </a:r>
            <a:r>
              <a:rPr lang="pt-BR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Circuitos Elétricos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10 ed. Pearson, 2015.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20EB427-CA54-8B58-0043-E78B33F3DEA7}"/>
              </a:ext>
            </a:extLst>
          </p:cNvPr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O Amplificador Operacional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48231A8-95A2-BD18-D310-795CC17E6875}"/>
              </a:ext>
            </a:extLst>
          </p:cNvPr>
          <p:cNvSpPr txBox="1"/>
          <p:nvPr/>
        </p:nvSpPr>
        <p:spPr>
          <a:xfrm>
            <a:off x="323849" y="1682559"/>
            <a:ext cx="11174052" cy="446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3020"/>
              </a:lnSpc>
              <a:spcAft>
                <a:spcPts val="1200"/>
              </a:spcAft>
              <a:buClr>
                <a:srgbClr val="C00000"/>
              </a:buClr>
              <a:buSzPct val="75000"/>
              <a:buFont typeface="Wingdings" pitchFamily="2" charset="2"/>
              <a:buChar char="ü"/>
            </a:pPr>
            <a:r>
              <a:rPr lang="pt-BR" sz="2200" dirty="0">
                <a:latin typeface="Georgia" panose="02040502050405020303" pitchFamily="18" charset="0"/>
              </a:rPr>
              <a:t>Um circuito</a:t>
            </a:r>
            <a:r>
              <a:rPr lang="pt-BR" sz="2200" b="1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pt-BR" sz="2200" dirty="0">
                <a:latin typeface="Georgia" panose="02040502050405020303" pitchFamily="18" charset="0"/>
              </a:rPr>
              <a:t>um pouco</a:t>
            </a:r>
            <a:r>
              <a:rPr lang="pt-BR" sz="2200" b="1" dirty="0">
                <a:solidFill>
                  <a:srgbClr val="0070C0"/>
                </a:solidFill>
                <a:latin typeface="Georgia" panose="02040502050405020303" pitchFamily="18" charset="0"/>
              </a:rPr>
              <a:t> mais realista </a:t>
            </a:r>
            <a:r>
              <a:rPr lang="pt-BR" sz="2200" dirty="0">
                <a:latin typeface="Georgia" panose="02040502050405020303" pitchFamily="18" charset="0"/>
              </a:rPr>
              <a:t>para um </a:t>
            </a:r>
            <a:r>
              <a:rPr lang="pt-BR" sz="2200" b="1" dirty="0">
                <a:latin typeface="Georgia" panose="02040502050405020303" pitchFamily="18" charset="0"/>
              </a:rPr>
              <a:t>Amplificador Operacional</a:t>
            </a:r>
            <a:r>
              <a:rPr lang="pt-BR" sz="2200" dirty="0">
                <a:latin typeface="Georgia" panose="02040502050405020303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58C0F27-A9A8-FBE7-845F-F29F2C51994A}"/>
                  </a:ext>
                </a:extLst>
              </p:cNvPr>
              <p:cNvSpPr txBox="1"/>
              <p:nvPr/>
            </p:nvSpPr>
            <p:spPr>
              <a:xfrm>
                <a:off x="5907872" y="2368834"/>
                <a:ext cx="5943793" cy="391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3020"/>
                  </a:lnSpc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:r>
                  <a:rPr lang="pt-BR" dirty="0">
                    <a:latin typeface="Georgia" panose="02040502050405020303" pitchFamily="18" charset="0"/>
                  </a:rPr>
                  <a:t>Um modelo mais realista inclui </a:t>
                </a:r>
                <a:r>
                  <a:rPr lang="pt-BR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três modificações importantes</a:t>
                </a:r>
                <a:r>
                  <a:rPr lang="pt-BR" dirty="0">
                    <a:latin typeface="Georgia" panose="02040502050405020303" pitchFamily="18" charset="0"/>
                  </a:rPr>
                  <a:t>, com relação ao </a:t>
                </a:r>
                <a:r>
                  <a:rPr lang="pt-BR" b="1" dirty="0" err="1">
                    <a:latin typeface="Georgia" panose="02040502050405020303" pitchFamily="18" charset="0"/>
                  </a:rPr>
                  <a:t>amp</a:t>
                </a:r>
                <a:r>
                  <a:rPr lang="pt-BR" b="1" dirty="0">
                    <a:latin typeface="Georgia" panose="02040502050405020303" pitchFamily="18" charset="0"/>
                  </a:rPr>
                  <a:t> </a:t>
                </a:r>
                <a:r>
                  <a:rPr lang="pt-BR" b="1" dirty="0" err="1">
                    <a:latin typeface="Georgia" panose="02040502050405020303" pitchFamily="18" charset="0"/>
                  </a:rPr>
                  <a:t>op</a:t>
                </a:r>
                <a:r>
                  <a:rPr lang="pt-BR" b="1" dirty="0">
                    <a:latin typeface="Georgia" panose="02040502050405020303" pitchFamily="18" charset="0"/>
                  </a:rPr>
                  <a:t> </a:t>
                </a:r>
                <a:r>
                  <a:rPr lang="pt-BR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ideal</a:t>
                </a:r>
                <a:r>
                  <a:rPr lang="pt-BR" dirty="0">
                    <a:latin typeface="Georgia" panose="02040502050405020303" pitchFamily="18" charset="0"/>
                  </a:rPr>
                  <a:t>:</a:t>
                </a:r>
              </a:p>
              <a:p>
                <a:pPr marL="742950" lvl="1" indent="-285750" algn="just">
                  <a:lnSpc>
                    <a:spcPts val="3020"/>
                  </a:lnSpc>
                  <a:spcAft>
                    <a:spcPts val="1200"/>
                  </a:spcAft>
                  <a:buClr>
                    <a:srgbClr val="C00000"/>
                  </a:buClr>
                  <a:buSzPct val="75000"/>
                  <a:buFontTx/>
                  <a:buChar char="-"/>
                </a:pPr>
                <a:r>
                  <a:rPr lang="pt-BR" dirty="0">
                    <a:latin typeface="Georgia" panose="02040502050405020303" pitchFamily="18" charset="0"/>
                  </a:rPr>
                  <a:t>A resistência de entrada finita,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pt-BR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pt-BR" dirty="0">
                    <a:latin typeface="Georgia" panose="02040502050405020303" pitchFamily="18" charset="0"/>
                  </a:rPr>
                  <a:t>;</a:t>
                </a:r>
              </a:p>
              <a:p>
                <a:pPr marL="742950" lvl="1" indent="-285750" algn="just">
                  <a:lnSpc>
                    <a:spcPts val="3020"/>
                  </a:lnSpc>
                  <a:spcAft>
                    <a:spcPts val="1200"/>
                  </a:spcAft>
                  <a:buClr>
                    <a:srgbClr val="C00000"/>
                  </a:buClr>
                  <a:buSzPct val="75000"/>
                  <a:buFontTx/>
                  <a:buChar char="-"/>
                </a:pPr>
                <a:r>
                  <a:rPr lang="pt-BR" dirty="0">
                    <a:latin typeface="Georgia" panose="02040502050405020303" pitchFamily="18" charset="0"/>
                  </a:rPr>
                  <a:t>O ganho de malha aberta finito,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pt-BR" dirty="0">
                    <a:latin typeface="Georgia" panose="02040502050405020303" pitchFamily="18" charset="0"/>
                  </a:rPr>
                  <a:t>; </a:t>
                </a:r>
              </a:p>
              <a:p>
                <a:pPr marL="742950" lvl="1" indent="-285750" algn="just">
                  <a:lnSpc>
                    <a:spcPts val="3020"/>
                  </a:lnSpc>
                  <a:spcAft>
                    <a:spcPts val="1200"/>
                  </a:spcAft>
                  <a:buClr>
                    <a:srgbClr val="C00000"/>
                  </a:buClr>
                  <a:buSzPct val="75000"/>
                  <a:buFontTx/>
                  <a:buChar char="-"/>
                </a:pPr>
                <a:r>
                  <a:rPr lang="pt-BR" dirty="0">
                    <a:latin typeface="Georgia" panose="02040502050405020303" pitchFamily="18" charset="0"/>
                  </a:rPr>
                  <a:t>A resistência de saída não nula,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pt-BR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pt-BR" dirty="0">
                    <a:latin typeface="Georgia" panose="02040502050405020303" pitchFamily="18" charset="0"/>
                  </a:rPr>
                  <a:t>. </a:t>
                </a:r>
              </a:p>
              <a:p>
                <a:pPr algn="just">
                  <a:lnSpc>
                    <a:spcPts val="3020"/>
                  </a:lnSpc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:r>
                  <a:rPr lang="pt-BR" dirty="0">
                    <a:latin typeface="Georgia" panose="02040502050405020303" pitchFamily="18" charset="0"/>
                  </a:rPr>
                  <a:t>Sempre que usamos o circuito equivalente mais realista, desconsideramos as restrições: </a:t>
                </a:r>
              </a:p>
              <a:p>
                <a:pPr algn="ctr">
                  <a:lnSpc>
                    <a:spcPts val="3020"/>
                  </a:lnSpc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24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sz="240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pt-BR" sz="24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 err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2400" i="1" dirty="0" err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>
                    <a:latin typeface="Georgia" panose="02040502050405020303" pitchFamily="18" charset="0"/>
                  </a:rPr>
                  <a:t>     </a:t>
                </a:r>
                <a:r>
                  <a:rPr lang="pt-BR" dirty="0">
                    <a:latin typeface="Georgia" panose="02040502050405020303" pitchFamily="18" charset="0"/>
                  </a:rPr>
                  <a:t>e</a:t>
                </a:r>
                <a:r>
                  <a:rPr lang="pt-BR" sz="2400" dirty="0">
                    <a:latin typeface="Georgia" panose="02040502050405020303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 err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400" i="1" dirty="0" err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BR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2400" dirty="0">
                    <a:latin typeface="Georgia" panose="02040502050405020303" pitchFamily="18" charset="0"/>
                  </a:rPr>
                  <a:t>.</a:t>
                </a:r>
                <a:endParaRPr lang="pt-BR" sz="28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58C0F27-A9A8-FBE7-845F-F29F2C519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872" y="2368834"/>
                <a:ext cx="5943793" cy="3917996"/>
              </a:xfrm>
              <a:prstGeom prst="rect">
                <a:avLst/>
              </a:prstGeom>
              <a:blipFill>
                <a:blip r:embed="rId2"/>
                <a:stretch>
                  <a:fillRect l="-821" r="-923" b="-26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D75949E7-8209-FACB-BCCA-13249C6ED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16" y="2301774"/>
            <a:ext cx="5111951" cy="394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55695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042781" y="967920"/>
            <a:ext cx="6839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AMPLIFICADOR INVERSOR MAIS REALISTA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9D9A386-1AFF-9769-CAFB-E40C8629B5A0}"/>
              </a:ext>
            </a:extLst>
          </p:cNvPr>
          <p:cNvSpPr/>
          <p:nvPr/>
        </p:nvSpPr>
        <p:spPr>
          <a:xfrm>
            <a:off x="186117" y="6452469"/>
            <a:ext cx="11513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Fonte da imagem: Adaptada de J. W. </a:t>
            </a:r>
            <a:r>
              <a:rPr lang="pt-B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Nilsson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e S. A. Riedel. </a:t>
            </a:r>
            <a:r>
              <a:rPr lang="pt-BR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Circuitos Elétricos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10 ed. Pearson, 2015.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20EB427-CA54-8B58-0043-E78B33F3DEA7}"/>
              </a:ext>
            </a:extLst>
          </p:cNvPr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O Amplificador Operacional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48231A8-95A2-BD18-D310-795CC17E6875}"/>
              </a:ext>
            </a:extLst>
          </p:cNvPr>
          <p:cNvSpPr txBox="1"/>
          <p:nvPr/>
        </p:nvSpPr>
        <p:spPr>
          <a:xfrm>
            <a:off x="323849" y="1682559"/>
            <a:ext cx="9408625" cy="446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3020"/>
              </a:lnSpc>
              <a:spcAft>
                <a:spcPts val="1200"/>
              </a:spcAft>
              <a:buClr>
                <a:srgbClr val="C00000"/>
              </a:buClr>
              <a:buSzPct val="75000"/>
              <a:buFont typeface="Wingdings" pitchFamily="2" charset="2"/>
              <a:buChar char="ü"/>
            </a:pPr>
            <a:r>
              <a:rPr lang="pt-BR" sz="2200" dirty="0">
                <a:latin typeface="Georgia" panose="02040502050405020303" pitchFamily="18" charset="0"/>
              </a:rPr>
              <a:t>O Circuito</a:t>
            </a:r>
            <a:r>
              <a:rPr lang="pt-BR" sz="2200" b="1" dirty="0">
                <a:solidFill>
                  <a:srgbClr val="0070C0"/>
                </a:solidFill>
                <a:latin typeface="Georgia" panose="02040502050405020303" pitchFamily="18" charset="0"/>
              </a:rPr>
              <a:t> Amplificador Inversor </a:t>
            </a:r>
            <a:r>
              <a:rPr lang="pt-BR" sz="2200" dirty="0">
                <a:latin typeface="Georgia" panose="02040502050405020303" pitchFamily="18" charset="0"/>
              </a:rPr>
              <a:t>usando um modelo mais realista: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58C0F27-A9A8-FBE7-845F-F29F2C51994A}"/>
                  </a:ext>
                </a:extLst>
              </p:cNvPr>
              <p:cNvSpPr txBox="1"/>
              <p:nvPr/>
            </p:nvSpPr>
            <p:spPr>
              <a:xfrm>
                <a:off x="6020419" y="2503970"/>
                <a:ext cx="5847596" cy="2234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3020"/>
                  </a:lnSpc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:r>
                  <a:rPr lang="pt-BR" sz="2000" dirty="0">
                    <a:latin typeface="Georgia" panose="02040502050405020303" pitchFamily="18" charset="0"/>
                  </a:rPr>
                  <a:t>A relação entre as </a:t>
                </a:r>
                <a:r>
                  <a:rPr lang="pt-BR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tensões de entrada e saída</a:t>
                </a:r>
                <a:r>
                  <a:rPr lang="pt-BR" sz="2000" dirty="0">
                    <a:latin typeface="Georgia" panose="02040502050405020303" pitchFamily="18" charset="0"/>
                  </a:rPr>
                  <a:t> será: </a:t>
                </a:r>
                <a:endParaRPr lang="pt-BR" sz="2200" dirty="0">
                  <a:latin typeface="Georgia" panose="02040502050405020303" pitchFamily="18" charset="0"/>
                </a:endParaRPr>
              </a:p>
              <a:p>
                <a:pPr algn="just"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BR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4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t-BR" sz="24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4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t-BR" sz="24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pt-BR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4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pt-BR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BR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pt-BR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24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4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t-BR" sz="24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4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t-BR" sz="24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pt-B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BR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4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t-BR" sz="24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4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t-BR" sz="24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pt-B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4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4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sz="24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4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sSub>
                        <m:sSubPr>
                          <m:ctrlPr>
                            <a:rPr lang="pt-BR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58C0F27-A9A8-FBE7-845F-F29F2C519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419" y="2503970"/>
                <a:ext cx="5847596" cy="2234394"/>
              </a:xfrm>
              <a:prstGeom prst="rect">
                <a:avLst/>
              </a:prstGeom>
              <a:blipFill>
                <a:blip r:embed="rId2"/>
                <a:stretch>
                  <a:fillRect l="-11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4CD320E0-1938-50F6-2169-38C04294F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72" y="2264250"/>
            <a:ext cx="5136992" cy="41331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B6077F5-FC55-BBD2-68B7-712575034513}"/>
                  </a:ext>
                </a:extLst>
              </p:cNvPr>
              <p:cNvSpPr txBox="1"/>
              <p:nvPr/>
            </p:nvSpPr>
            <p:spPr>
              <a:xfrm>
                <a:off x="6020419" y="4861066"/>
                <a:ext cx="5847596" cy="15492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3020"/>
                  </a:lnSpc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:r>
                  <a:rPr lang="pt-BR" sz="2000" dirty="0">
                    <a:latin typeface="Georgia" panose="02040502050405020303" pitchFamily="18" charset="0"/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pt-BR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pt-BR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  <m:r>
                      <a:rPr lang="pt-BR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pt-BR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sz="2000" b="1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pt-BR" sz="2000" b="1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→∞ </m:t>
                    </m:r>
                    <m:r>
                      <m:rPr>
                        <m:sty m:val="p"/>
                      </m:rPr>
                      <a:rPr lang="pt-BR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pt-BR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pt-BR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pt-BR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sz="2000" dirty="0">
                    <a:latin typeface="Georgia" panose="02040502050405020303" pitchFamily="18" charset="0"/>
                  </a:rPr>
                  <a:t>, temos: </a:t>
                </a:r>
                <a:endParaRPr lang="pt-BR" sz="2200" dirty="0">
                  <a:latin typeface="Georgia" panose="02040502050405020303" pitchFamily="18" charset="0"/>
                </a:endParaRPr>
              </a:p>
              <a:p>
                <a:pPr algn="just"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pt-BR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B6077F5-FC55-BBD2-68B7-712575034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419" y="4861066"/>
                <a:ext cx="5847596" cy="1549207"/>
              </a:xfrm>
              <a:prstGeom prst="rect">
                <a:avLst/>
              </a:prstGeom>
              <a:blipFill>
                <a:blip r:embed="rId4"/>
                <a:stretch>
                  <a:fillRect l="-11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6470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925085" y="967920"/>
            <a:ext cx="6957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AMPLIFICADOR INVERSOR MAIS REALISTA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20EB427-CA54-8B58-0043-E78B33F3DEA7}"/>
              </a:ext>
            </a:extLst>
          </p:cNvPr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O Amplificador Operacional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48231A8-95A2-BD18-D310-795CC17E6875}"/>
              </a:ext>
            </a:extLst>
          </p:cNvPr>
          <p:cNvSpPr txBox="1"/>
          <p:nvPr/>
        </p:nvSpPr>
        <p:spPr>
          <a:xfrm>
            <a:off x="323849" y="1637294"/>
            <a:ext cx="9408625" cy="984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3020"/>
              </a:lnSpc>
              <a:spcAft>
                <a:spcPts val="1200"/>
              </a:spcAft>
              <a:buClr>
                <a:srgbClr val="C00000"/>
              </a:buClr>
              <a:buSzPct val="75000"/>
              <a:buFont typeface="Wingdings" pitchFamily="2" charset="2"/>
              <a:buChar char="ü"/>
            </a:pPr>
            <a:r>
              <a:rPr lang="pt-BR" sz="2200" dirty="0">
                <a:latin typeface="Georgia" panose="02040502050405020303" pitchFamily="18" charset="0"/>
              </a:rPr>
              <a:t>O Circuito</a:t>
            </a:r>
            <a:r>
              <a:rPr lang="pt-BR" sz="2200" b="1" dirty="0">
                <a:solidFill>
                  <a:srgbClr val="0070C0"/>
                </a:solidFill>
                <a:latin typeface="Georgia" panose="02040502050405020303" pitchFamily="18" charset="0"/>
              </a:rPr>
              <a:t> Amplificador Inversor </a:t>
            </a:r>
            <a:r>
              <a:rPr lang="pt-BR" sz="2200" dirty="0">
                <a:latin typeface="Georgia" panose="02040502050405020303" pitchFamily="18" charset="0"/>
              </a:rPr>
              <a:t>usando um modelo mais realista:</a:t>
            </a:r>
          </a:p>
          <a:p>
            <a:pPr algn="just">
              <a:lnSpc>
                <a:spcPts val="3020"/>
              </a:lnSpc>
              <a:spcAft>
                <a:spcPts val="1200"/>
              </a:spcAft>
              <a:buClr>
                <a:srgbClr val="C00000"/>
              </a:buClr>
              <a:buSzPct val="75000"/>
            </a:pPr>
            <a:r>
              <a:rPr lang="pt-BR" sz="2200" dirty="0">
                <a:latin typeface="Georgia" panose="02040502050405020303" pitchFamily="18" charset="0"/>
              </a:rPr>
              <a:t>Quanto </a:t>
            </a:r>
            <a:r>
              <a:rPr lang="pt-BR" sz="2200" dirty="0">
                <a:solidFill>
                  <a:srgbClr val="C00000"/>
                </a:solidFill>
                <a:latin typeface="Georgia" panose="02040502050405020303" pitchFamily="18" charset="0"/>
              </a:rPr>
              <a:t>estamos errando</a:t>
            </a:r>
            <a:r>
              <a:rPr lang="pt-BR" sz="2200" dirty="0">
                <a:latin typeface="Georgia" panose="02040502050405020303" pitchFamily="18" charset="0"/>
              </a:rPr>
              <a:t> ao usar o modelo ideal?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58C0F27-A9A8-FBE7-845F-F29F2C51994A}"/>
                  </a:ext>
                </a:extLst>
              </p:cNvPr>
              <p:cNvSpPr txBox="1"/>
              <p:nvPr/>
            </p:nvSpPr>
            <p:spPr>
              <a:xfrm>
                <a:off x="534019" y="2809159"/>
                <a:ext cx="5847596" cy="2234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3020"/>
                  </a:lnSpc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:r>
                  <a:rPr lang="pt-BR" sz="2000" dirty="0">
                    <a:latin typeface="Georgia" panose="02040502050405020303" pitchFamily="18" charset="0"/>
                  </a:rPr>
                  <a:t>A relação entre as </a:t>
                </a:r>
                <a:r>
                  <a:rPr lang="pt-BR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tensões </a:t>
                </a:r>
                <a:r>
                  <a:rPr lang="pt-BR" sz="2000" dirty="0">
                    <a:latin typeface="Georgia" panose="02040502050405020303" pitchFamily="18" charset="0"/>
                  </a:rPr>
                  <a:t>de</a:t>
                </a:r>
                <a:r>
                  <a:rPr lang="pt-BR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entrada </a:t>
                </a:r>
                <a:r>
                  <a:rPr lang="pt-BR" sz="2000" dirty="0">
                    <a:latin typeface="Georgia" panose="02040502050405020303" pitchFamily="18" charset="0"/>
                  </a:rPr>
                  <a:t>e</a:t>
                </a:r>
                <a:r>
                  <a:rPr lang="pt-BR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saída</a:t>
                </a:r>
                <a:r>
                  <a:rPr lang="pt-BR" sz="2000" dirty="0">
                    <a:latin typeface="Georgia" panose="02040502050405020303" pitchFamily="18" charset="0"/>
                  </a:rPr>
                  <a:t> será: </a:t>
                </a:r>
                <a:endParaRPr lang="pt-BR" sz="2200" dirty="0">
                  <a:latin typeface="Georgia" panose="02040502050405020303" pitchFamily="18" charset="0"/>
                </a:endParaRPr>
              </a:p>
              <a:p>
                <a:pPr algn="just"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BR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4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t-BR" sz="24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4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t-BR" sz="24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pt-BR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4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pt-BR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BR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pt-BR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24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4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t-BR" sz="24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4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t-BR" sz="24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pt-B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BR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4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t-BR" sz="24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4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t-BR" sz="24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pt-B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4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4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sz="24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4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sSub>
                        <m:sSubPr>
                          <m:ctrlPr>
                            <a:rPr lang="pt-BR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58C0F27-A9A8-FBE7-845F-F29F2C519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19" y="2809159"/>
                <a:ext cx="5847596" cy="2234394"/>
              </a:xfrm>
              <a:prstGeom prst="rect">
                <a:avLst/>
              </a:prstGeom>
              <a:blipFill>
                <a:blip r:embed="rId2"/>
                <a:stretch>
                  <a:fillRect l="-11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B6077F5-FC55-BBD2-68B7-712575034513}"/>
                  </a:ext>
                </a:extLst>
              </p:cNvPr>
              <p:cNvSpPr txBox="1"/>
              <p:nvPr/>
            </p:nvSpPr>
            <p:spPr>
              <a:xfrm>
                <a:off x="534019" y="5095222"/>
                <a:ext cx="5847596" cy="15492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3020"/>
                  </a:lnSpc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:r>
                  <a:rPr lang="pt-BR" sz="2000" dirty="0">
                    <a:latin typeface="Georgia" panose="02040502050405020303" pitchFamily="18" charset="0"/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pt-BR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pt-BR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  <m:r>
                      <a:rPr lang="pt-BR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pt-BR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sz="2000" b="1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pt-BR" sz="2000" b="1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→∞ </m:t>
                    </m:r>
                    <m:r>
                      <m:rPr>
                        <m:sty m:val="p"/>
                      </m:rPr>
                      <a:rPr lang="pt-BR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pt-BR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pt-BR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pt-BR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sz="2000" dirty="0">
                    <a:latin typeface="Georgia" panose="02040502050405020303" pitchFamily="18" charset="0"/>
                  </a:rPr>
                  <a:t>, temos: </a:t>
                </a:r>
                <a:endParaRPr lang="pt-BR" sz="2200" dirty="0">
                  <a:latin typeface="Georgia" panose="02040502050405020303" pitchFamily="18" charset="0"/>
                </a:endParaRPr>
              </a:p>
              <a:p>
                <a:pPr algn="just"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pt-BR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B6077F5-FC55-BBD2-68B7-712575034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19" y="5095222"/>
                <a:ext cx="5847596" cy="1549207"/>
              </a:xfrm>
              <a:prstGeom prst="rect">
                <a:avLst/>
              </a:prstGeom>
              <a:blipFill>
                <a:blip r:embed="rId3"/>
                <a:stretch>
                  <a:fillRect l="-11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49E70FEC-9C71-B302-AEF0-04AC4B56A636}"/>
              </a:ext>
            </a:extLst>
          </p:cNvPr>
          <p:cNvSpPr/>
          <p:nvPr/>
        </p:nvSpPr>
        <p:spPr>
          <a:xfrm>
            <a:off x="6699564" y="2308634"/>
            <a:ext cx="5168587" cy="4264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0EBC38E-5131-843D-9613-E0A1ED727E3C}"/>
                  </a:ext>
                </a:extLst>
              </p:cNvPr>
              <p:cNvSpPr txBox="1"/>
              <p:nvPr/>
            </p:nvSpPr>
            <p:spPr>
              <a:xfrm>
                <a:off x="6699564" y="3431971"/>
                <a:ext cx="5033727" cy="1354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:r>
                  <a:rPr lang="pt-BR" sz="1900" dirty="0">
                    <a:latin typeface="Georgia" panose="02040502050405020303" pitchFamily="18" charset="0"/>
                  </a:rPr>
                  <a:t>Considerando um </a:t>
                </a:r>
                <a:r>
                  <a:rPr lang="pt-BR" sz="1900" b="1" dirty="0" err="1">
                    <a:latin typeface="Georgia" panose="02040502050405020303" pitchFamily="18" charset="0"/>
                  </a:rPr>
                  <a:t>amp</a:t>
                </a:r>
                <a:r>
                  <a:rPr lang="pt-BR" sz="1900" b="1" dirty="0">
                    <a:latin typeface="Georgia" panose="02040502050405020303" pitchFamily="18" charset="0"/>
                  </a:rPr>
                  <a:t> </a:t>
                </a:r>
                <a:r>
                  <a:rPr lang="pt-BR" sz="1900" b="1" dirty="0" err="1">
                    <a:latin typeface="Georgia" panose="02040502050405020303" pitchFamily="18" charset="0"/>
                  </a:rPr>
                  <a:t>op</a:t>
                </a:r>
                <a:r>
                  <a:rPr lang="pt-BR" sz="1900" b="1" dirty="0">
                    <a:latin typeface="Georgia" panose="02040502050405020303" pitchFamily="18" charset="0"/>
                  </a:rPr>
                  <a:t> ideal</a:t>
                </a:r>
                <a:r>
                  <a:rPr lang="pt-BR" sz="1900" dirty="0">
                    <a:latin typeface="Georgia" panose="02040502050405020303" pitchFamily="18" charset="0"/>
                  </a:rPr>
                  <a:t>, temos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9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9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pt-BR" sz="19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pt-BR" sz="19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9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pt-BR" sz="19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pt-BR" sz="19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sz="1900" b="1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pt-BR" sz="1900" b="1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 </m:t>
                    </m:r>
                    <m:r>
                      <m:rPr>
                        <m:sty m:val="p"/>
                      </m:rPr>
                      <a:rPr lang="pt-BR" sz="19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pt-BR" sz="19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19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9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pt-BR" sz="19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pt-BR" sz="19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sz="19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sz="1900" dirty="0">
                    <a:latin typeface="Georgia" panose="02040502050405020303" pitchFamily="18" charset="0"/>
                  </a:rPr>
                  <a:t>, logo:</a:t>
                </a:r>
              </a:p>
              <a:p>
                <a:pPr algn="just"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=−10</m:t>
                      </m:r>
                      <m:sSub>
                        <m:sSubPr>
                          <m:ctrlPr>
                            <a:rPr lang="pt-B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19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0EBC38E-5131-843D-9613-E0A1ED72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564" y="3431971"/>
                <a:ext cx="5033727" cy="1354217"/>
              </a:xfrm>
              <a:prstGeom prst="rect">
                <a:avLst/>
              </a:prstGeom>
              <a:blipFill>
                <a:blip r:embed="rId4"/>
                <a:stretch>
                  <a:fillRect l="-1090" t="-2703" r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19797C0-11A8-21E1-E371-B55DF82F1233}"/>
                  </a:ext>
                </a:extLst>
              </p:cNvPr>
              <p:cNvSpPr txBox="1"/>
              <p:nvPr/>
            </p:nvSpPr>
            <p:spPr>
              <a:xfrm>
                <a:off x="6699563" y="2353800"/>
                <a:ext cx="5033727" cy="937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:r>
                  <a:rPr lang="pt-BR" sz="1900" dirty="0">
                    <a:latin typeface="Georgia" panose="02040502050405020303" pitchFamily="18" charset="0"/>
                  </a:rPr>
                  <a:t>Considere os resistores:</a:t>
                </a:r>
              </a:p>
              <a:p>
                <a:pPr algn="ctr"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BR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=10 </m:t>
                    </m:r>
                    <m:r>
                      <a:rPr lang="pt-BR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l-GR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pt-BR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000" dirty="0">
                    <a:latin typeface="Georgia" panose="02040502050405020303" pitchFamily="18" charset="0"/>
                  </a:rPr>
                  <a:t>    e    </a:t>
                </a:r>
                <a:r>
                  <a:rPr lang="pt-BR" sz="24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a:rPr lang="pt-BR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l-GR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pt-BR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19797C0-11A8-21E1-E371-B55DF82F1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563" y="2353800"/>
                <a:ext cx="5033727" cy="937564"/>
              </a:xfrm>
              <a:prstGeom prst="rect">
                <a:avLst/>
              </a:prstGeom>
              <a:blipFill>
                <a:blip r:embed="rId5"/>
                <a:stretch>
                  <a:fillRect l="-1090" t="-3896" b="-58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ED7FC18-41D7-917A-43C4-2A1413DC7BE9}"/>
                  </a:ext>
                </a:extLst>
              </p:cNvPr>
              <p:cNvSpPr txBox="1"/>
              <p:nvPr/>
            </p:nvSpPr>
            <p:spPr>
              <a:xfrm>
                <a:off x="6699562" y="4850948"/>
                <a:ext cx="5033727" cy="1657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:r>
                  <a:rPr lang="pt-BR" sz="1900" dirty="0">
                    <a:latin typeface="Georgia" panose="02040502050405020303" pitchFamily="18" charset="0"/>
                  </a:rPr>
                  <a:t>Considerando um </a:t>
                </a:r>
                <a:r>
                  <a:rPr lang="pt-BR" sz="1900" b="1" dirty="0" err="1">
                    <a:latin typeface="Georgia" panose="02040502050405020303" pitchFamily="18" charset="0"/>
                  </a:rPr>
                  <a:t>amp</a:t>
                </a:r>
                <a:r>
                  <a:rPr lang="pt-BR" sz="1900" b="1" dirty="0">
                    <a:latin typeface="Georgia" panose="02040502050405020303" pitchFamily="18" charset="0"/>
                  </a:rPr>
                  <a:t> </a:t>
                </a:r>
                <a:r>
                  <a:rPr lang="pt-BR" sz="1900" b="1" dirty="0" err="1">
                    <a:latin typeface="Georgia" panose="02040502050405020303" pitchFamily="18" charset="0"/>
                  </a:rPr>
                  <a:t>op</a:t>
                </a:r>
                <a:r>
                  <a:rPr lang="pt-BR" sz="1900" b="1" dirty="0">
                    <a:latin typeface="Georgia" panose="02040502050405020303" pitchFamily="18" charset="0"/>
                  </a:rPr>
                  <a:t> mais realista</a:t>
                </a:r>
                <a:r>
                  <a:rPr lang="pt-BR" sz="1900" dirty="0">
                    <a:latin typeface="Georgia" panose="02040502050405020303" pitchFamily="18" charset="0"/>
                  </a:rPr>
                  <a:t>, (valores típicos para o </a:t>
                </a:r>
                <a:r>
                  <a:rPr lang="pt-BR" sz="1900" b="1" dirty="0">
                    <a:solidFill>
                      <a:srgbClr val="C0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µA741</a:t>
                </a:r>
                <a:r>
                  <a:rPr lang="pt-BR" sz="1900" dirty="0">
                    <a:latin typeface="Georgia" panose="02040502050405020303" pitchFamily="18" charset="0"/>
                  </a:rPr>
                  <a:t>) temos:</a:t>
                </a:r>
                <a:br>
                  <a:rPr lang="pt-BR" sz="1900" dirty="0">
                    <a:latin typeface="Georgia" panose="02040502050405020303" pitchFamily="18" charset="0"/>
                  </a:rPr>
                </a:br>
                <a:r>
                  <a:rPr lang="pt-BR" sz="19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9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9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pt-BR" sz="19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pt-BR" sz="19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9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pt-BR" sz="19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sz="19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r>
                      <a:rPr lang="pt-BR" sz="19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  <m:r>
                      <a:rPr lang="pt-BR" sz="19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pt-BR" sz="19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pt-BR" sz="1900" b="1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pt-BR" sz="1900" b="1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sz="1900" b="1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pt-BR" sz="1900" b="1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900" b="1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pt-BR" sz="1900" b="1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pt-BR" sz="1900" b="1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9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pt-BR" sz="19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pt-BR" sz="19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9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pt-BR" sz="19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pt-BR" sz="19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sz="19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𝟕𝟓</m:t>
                    </m:r>
                    <m:r>
                      <a:rPr lang="pt-BR" sz="19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sz="19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pt-BR" sz="1900" dirty="0">
                    <a:latin typeface="Georgia" panose="02040502050405020303" pitchFamily="18" charset="0"/>
                  </a:rPr>
                  <a:t>, logo:</a:t>
                </a:r>
              </a:p>
              <a:p>
                <a:pPr algn="just"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=−9.9989</m:t>
                      </m:r>
                      <m:sSub>
                        <m:sSubPr>
                          <m:ctrlPr>
                            <a:rPr lang="pt-B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ED7FC18-41D7-917A-43C4-2A1413DC7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562" y="4850948"/>
                <a:ext cx="5033727" cy="1657570"/>
              </a:xfrm>
              <a:prstGeom prst="rect">
                <a:avLst/>
              </a:prstGeom>
              <a:blipFill>
                <a:blip r:embed="rId6"/>
                <a:stretch>
                  <a:fillRect l="-1090" t="-2206" r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16818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431263" y="967920"/>
            <a:ext cx="845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AMPLIFICADOR NÃO-INVERSOR MAIS REALISTA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9D9A386-1AFF-9769-CAFB-E40C8629B5A0}"/>
              </a:ext>
            </a:extLst>
          </p:cNvPr>
          <p:cNvSpPr/>
          <p:nvPr/>
        </p:nvSpPr>
        <p:spPr>
          <a:xfrm>
            <a:off x="186117" y="6452469"/>
            <a:ext cx="11513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Fonte da imagem: Adaptada de J. W. </a:t>
            </a:r>
            <a:r>
              <a:rPr lang="pt-B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Nilsson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e S. A. Riedel. </a:t>
            </a:r>
            <a:r>
              <a:rPr lang="pt-BR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Circuitos Elétricos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10 ed. Pearson, 2015.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20EB427-CA54-8B58-0043-E78B33F3DEA7}"/>
              </a:ext>
            </a:extLst>
          </p:cNvPr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O Amplificador Operacional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895F990-8974-FBE6-AE97-DC0D2A37E8BD}"/>
              </a:ext>
            </a:extLst>
          </p:cNvPr>
          <p:cNvSpPr txBox="1"/>
          <p:nvPr/>
        </p:nvSpPr>
        <p:spPr>
          <a:xfrm>
            <a:off x="323849" y="1682559"/>
            <a:ext cx="10141957" cy="446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3020"/>
              </a:lnSpc>
              <a:spcAft>
                <a:spcPts val="1200"/>
              </a:spcAft>
              <a:buClr>
                <a:srgbClr val="C00000"/>
              </a:buClr>
              <a:buSzPct val="75000"/>
              <a:buFont typeface="Wingdings" pitchFamily="2" charset="2"/>
              <a:buChar char="ü"/>
            </a:pPr>
            <a:r>
              <a:rPr lang="pt-BR" sz="2200" dirty="0">
                <a:latin typeface="Georgia" panose="02040502050405020303" pitchFamily="18" charset="0"/>
              </a:rPr>
              <a:t>O Circuito</a:t>
            </a:r>
            <a:r>
              <a:rPr lang="pt-BR" sz="2200" b="1" dirty="0">
                <a:solidFill>
                  <a:srgbClr val="0070C0"/>
                </a:solidFill>
                <a:latin typeface="Georgia" panose="02040502050405020303" pitchFamily="18" charset="0"/>
              </a:rPr>
              <a:t> Amplificador Não-Inversor </a:t>
            </a:r>
            <a:r>
              <a:rPr lang="pt-BR" sz="2200" dirty="0">
                <a:latin typeface="Georgia" panose="02040502050405020303" pitchFamily="18" charset="0"/>
              </a:rPr>
              <a:t>usando um modelo mais realista: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442F1C4-B5AB-F39D-81ED-19BE70CDBD9F}"/>
                  </a:ext>
                </a:extLst>
              </p:cNvPr>
              <p:cNvSpPr txBox="1"/>
              <p:nvPr/>
            </p:nvSpPr>
            <p:spPr>
              <a:xfrm>
                <a:off x="5332491" y="2268584"/>
                <a:ext cx="6535524" cy="28053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3020"/>
                  </a:lnSpc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:r>
                  <a:rPr lang="pt-BR" sz="2000" dirty="0">
                    <a:latin typeface="Georgia" panose="02040502050405020303" pitchFamily="18" charset="0"/>
                  </a:rPr>
                  <a:t>A relação entre as </a:t>
                </a:r>
                <a:r>
                  <a:rPr lang="pt-BR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tensões de entrada e saída</a:t>
                </a:r>
                <a:r>
                  <a:rPr lang="pt-BR" sz="2000" dirty="0">
                    <a:latin typeface="Georgia" panose="02040502050405020303" pitchFamily="18" charset="0"/>
                  </a:rPr>
                  <a:t> será: </a:t>
                </a:r>
                <a:endParaRPr lang="pt-BR" sz="2200" dirty="0">
                  <a:latin typeface="Georgia" panose="02040502050405020303" pitchFamily="18" charset="0"/>
                </a:endParaRPr>
              </a:p>
              <a:p>
                <a:pPr algn="just"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pt-BR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t-BR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t-BR" sz="20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pt-BR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20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t-BR" sz="20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pt-BR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0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pt-BR" sz="2000" b="0" i="1" dirty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dirty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dirty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sz="2000" b="0" i="1" dirty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dirty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dirty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pt-BR" sz="20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b>
                                        <m:sSubPr>
                                          <m:ctrlPr>
                                            <a:rPr lang="pt-BR" sz="2000" b="0" i="1" dirty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dirty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dirty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pt-BR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pt-BR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pt-BR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20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pt-BR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pt-BR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pt-BR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pt-BR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t-BR" sz="20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pt-BR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20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t-BR" sz="20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pt-BR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t-BR" sz="20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20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t-BR" sz="20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pt-BR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pt-BR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sSub>
                        <m:sSubPr>
                          <m:ctrlPr>
                            <a:rPr lang="pt-BR" sz="20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Georgia" panose="02040502050405020303" pitchFamily="18" charset="0"/>
                </a:endParaRPr>
              </a:p>
              <a:p>
                <a:pPr algn="just"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2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pt-BR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pt-BR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pt-BR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pt-BR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pt-BR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pt-BR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pt-BR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442F1C4-B5AB-F39D-81ED-19BE70CDB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491" y="2268584"/>
                <a:ext cx="6535524" cy="2805383"/>
              </a:xfrm>
              <a:prstGeom prst="rect">
                <a:avLst/>
              </a:prstGeom>
              <a:blipFill>
                <a:blip r:embed="rId2"/>
                <a:stretch>
                  <a:fillRect l="-10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6973B70-8693-417B-4D03-E89D2B2E7E19}"/>
                  </a:ext>
                </a:extLst>
              </p:cNvPr>
              <p:cNvSpPr txBox="1"/>
              <p:nvPr/>
            </p:nvSpPr>
            <p:spPr>
              <a:xfrm>
                <a:off x="5342035" y="5070211"/>
                <a:ext cx="5847596" cy="16146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3020"/>
                  </a:lnSpc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:r>
                  <a:rPr lang="pt-BR" sz="2000" dirty="0">
                    <a:latin typeface="Georgia" panose="02040502050405020303" pitchFamily="18" charset="0"/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pt-BR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pt-BR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  <m:r>
                      <a:rPr lang="pt-BR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pt-BR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sz="2000" b="1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pt-BR" sz="2000" b="1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→∞, </m:t>
                    </m:r>
                    <m:sSub>
                      <m:sSubPr>
                        <m:ctrlPr>
                          <a:rPr lang="pt-BR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pt-BR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pt-BR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pt-BR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pt-BR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pt-BR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pt-BR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pt-BR" sz="2000" dirty="0">
                    <a:latin typeface="Georgia" panose="02040502050405020303" pitchFamily="18" charset="0"/>
                  </a:rPr>
                  <a:t>, temos: </a:t>
                </a:r>
                <a:endParaRPr lang="pt-BR" sz="2200" dirty="0">
                  <a:latin typeface="Georgia" panose="02040502050405020303" pitchFamily="18" charset="0"/>
                </a:endParaRPr>
              </a:p>
              <a:p>
                <a:pPr algn="just"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pt-BR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pt-BR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6973B70-8693-417B-4D03-E89D2B2E7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035" y="5070211"/>
                <a:ext cx="5847596" cy="1614673"/>
              </a:xfrm>
              <a:prstGeom prst="rect">
                <a:avLst/>
              </a:prstGeom>
              <a:blipFill>
                <a:blip r:embed="rId3"/>
                <a:stretch>
                  <a:fillRect l="-10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>
            <a:extLst>
              <a:ext uri="{FF2B5EF4-FFF2-40B4-BE49-F238E27FC236}">
                <a16:creationId xmlns:a16="http://schemas.microsoft.com/office/drawing/2014/main" id="{8A3629FB-D2FF-C5BB-B258-583A704E1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49" y="2224563"/>
            <a:ext cx="5018186" cy="410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8116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02A1D359-0E6B-E42C-2791-67B975BACF38}"/>
                  </a:ext>
                </a:extLst>
              </p:cNvPr>
              <p:cNvSpPr/>
              <p:nvPr/>
            </p:nvSpPr>
            <p:spPr>
              <a:xfrm>
                <a:off x="420047" y="1576891"/>
                <a:ext cx="11372150" cy="1728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pt-BR" sz="2200" dirty="0">
                    <a:latin typeface="Century" panose="02040604050505020304" pitchFamily="18" charset="0"/>
                  </a:rPr>
                  <a:t>O </a:t>
                </a:r>
                <a:r>
                  <a:rPr lang="pt-BR" sz="2200" dirty="0">
                    <a:solidFill>
                      <a:srgbClr val="C00000"/>
                    </a:solidFill>
                    <a:latin typeface="Century" panose="02040604050505020304" pitchFamily="18" charset="0"/>
                  </a:rPr>
                  <a:t>amplificador inversor</a:t>
                </a:r>
                <a:r>
                  <a:rPr lang="pt-BR" sz="2200" dirty="0">
                    <a:latin typeface="Century" panose="02040604050505020304" pitchFamily="18" charset="0"/>
                  </a:rPr>
                  <a:t> no circuito tem uma resistência de entrada de </a:t>
                </a:r>
                <a14:m>
                  <m:oMath xmlns:m="http://schemas.openxmlformats.org/officeDocument/2006/math">
                    <m:r>
                      <a:rPr lang="pt-BR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500 </m:t>
                    </m:r>
                    <m:r>
                      <a:rPr lang="pt-BR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l-GR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pt-BR" sz="2200" dirty="0">
                    <a:latin typeface="Century" panose="02040604050505020304" pitchFamily="18" charset="0"/>
                  </a:rPr>
                  <a:t>, uma resistência de saída de </a:t>
                </a:r>
                <a14:m>
                  <m:oMath xmlns:m="http://schemas.openxmlformats.org/officeDocument/2006/math">
                    <m:r>
                      <a:rPr lang="pt-BR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5 </m:t>
                    </m:r>
                    <m:r>
                      <a:rPr lang="pt-BR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l-GR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pt-BR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200" dirty="0">
                    <a:latin typeface="Century" panose="02040604050505020304" pitchFamily="18" charset="0"/>
                  </a:rPr>
                  <a:t>e um ganho de malha aberta de </a:t>
                </a:r>
                <a14:m>
                  <m:oMath xmlns:m="http://schemas.openxmlformats.org/officeDocument/2006/math">
                    <m:r>
                      <a:rPr lang="pt-BR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300.000</m:t>
                    </m:r>
                  </m:oMath>
                </a14:m>
                <a:r>
                  <a:rPr lang="pt-BR" sz="2200" dirty="0">
                    <a:latin typeface="Century" panose="02040604050505020304" pitchFamily="18" charset="0"/>
                  </a:rPr>
                  <a:t>. Considere que o amplificador esteja </a:t>
                </a:r>
                <a:r>
                  <a:rPr lang="pt-BR" sz="2200" dirty="0">
                    <a:solidFill>
                      <a:srgbClr val="C00000"/>
                    </a:solidFill>
                    <a:latin typeface="Century" panose="02040604050505020304" pitchFamily="18" charset="0"/>
                  </a:rPr>
                  <a:t>operando em sua região linear</a:t>
                </a:r>
                <a:r>
                  <a:rPr lang="pt-BR" sz="2200" dirty="0">
                    <a:latin typeface="Century" panose="02040604050505020304" pitchFamily="18" charset="0"/>
                  </a:rPr>
                  <a:t>. Calcule o ganho de tensão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sz="2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2200" i="1" dirty="0" err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i="1" dirty="0" err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sz="2200" i="1" dirty="0" err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t-BR" sz="2200" i="1" dirty="0" err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i="1" dirty="0" err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sz="2200" i="1" dirty="0" err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pt-BR" sz="2200" dirty="0">
                    <a:latin typeface="Century" panose="02040604050505020304" pitchFamily="18" charset="0"/>
                  </a:rPr>
                  <a:t> do amplificador.</a:t>
                </a:r>
              </a:p>
            </p:txBody>
          </p:sp>
        </mc:Choice>
        <mc:Fallback xmlns="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02A1D359-0E6B-E42C-2791-67B975BAC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47" y="1576891"/>
                <a:ext cx="11372150" cy="1728999"/>
              </a:xfrm>
              <a:prstGeom prst="rect">
                <a:avLst/>
              </a:prstGeom>
              <a:blipFill>
                <a:blip r:embed="rId2"/>
                <a:stretch>
                  <a:fillRect l="-781" t="-2920" r="-670" b="-5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tângulo 20">
            <a:extLst>
              <a:ext uri="{FF2B5EF4-FFF2-40B4-BE49-F238E27FC236}">
                <a16:creationId xmlns:a16="http://schemas.microsoft.com/office/drawing/2014/main" id="{19D9A386-1AFF-9769-CAFB-E40C8629B5A0}"/>
              </a:ext>
            </a:extLst>
          </p:cNvPr>
          <p:cNvSpPr/>
          <p:nvPr/>
        </p:nvSpPr>
        <p:spPr>
          <a:xfrm>
            <a:off x="186117" y="6428719"/>
            <a:ext cx="11513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Fonte da imagem: Adaptada de J. W. Nilsson e S. A. Riedel. </a:t>
            </a:r>
            <a:r>
              <a:rPr lang="pt-BR" sz="1100" i="1">
                <a:latin typeface="Courier New" panose="02070309020205020404" pitchFamily="49" charset="0"/>
                <a:cs typeface="Courier New" panose="02070309020205020404" pitchFamily="49" charset="0"/>
              </a:rPr>
              <a:t>Circuitos Elétricos</a:t>
            </a: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. 10 ed. Pearson, 2015.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6DB384D-7466-DFBE-5112-B623A7475699}"/>
                  </a:ext>
                </a:extLst>
              </p:cNvPr>
              <p:cNvSpPr txBox="1"/>
              <p:nvPr/>
            </p:nvSpPr>
            <p:spPr>
              <a:xfrm>
                <a:off x="276086" y="5721731"/>
                <a:ext cx="1907754" cy="70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 dirty="0" err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 dirty="0" err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000" i="1" dirty="0" err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000" i="1" dirty="0" err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 dirty="0" err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000" i="1" dirty="0" err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  <m:r>
                        <a:rPr lang="pt-BR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=−19,9985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6DB384D-7466-DFBE-5112-B623A7475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86" y="5721731"/>
                <a:ext cx="1907754" cy="7069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03754FA8-0B9C-513B-2294-228A691E98EE}"/>
              </a:ext>
            </a:extLst>
          </p:cNvPr>
          <p:cNvSpPr txBox="1"/>
          <p:nvPr/>
        </p:nvSpPr>
        <p:spPr>
          <a:xfrm>
            <a:off x="4065006" y="967920"/>
            <a:ext cx="7817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MODELO DE CIRCUITO MAIS REALISTA- EXEMPLO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66A030E-0D57-5C7F-2C28-BCBF117F215F}"/>
              </a:ext>
            </a:extLst>
          </p:cNvPr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O Amplificador Operacional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1BD8C0D-4154-DC83-1F34-FAAE80C005C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DF3F9"/>
              </a:clrFrom>
              <a:clrTo>
                <a:srgbClr val="EDF3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30792" y="3047566"/>
            <a:ext cx="4930415" cy="329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6555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84767" y="157795"/>
            <a:ext cx="11822464" cy="6481720"/>
          </a:xfrm>
          <a:prstGeom prst="rect">
            <a:avLst/>
          </a:prstGeom>
          <a:solidFill>
            <a:schemeClr val="bg1"/>
          </a:solidFill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50026" y="2929039"/>
            <a:ext cx="10379034" cy="1632101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1B5136"/>
                </a:solidFill>
                <a:latin typeface="Book Antiqua" panose="02040602050305030304" pitchFamily="18" charset="0"/>
              </a:rPr>
              <a:t>AMPLIFICADORES OPERACIONAIS</a:t>
            </a:r>
            <a:br>
              <a:rPr lang="pt-BR" sz="3200" b="1" dirty="0">
                <a:solidFill>
                  <a:srgbClr val="1B5136"/>
                </a:solidFill>
                <a:latin typeface="Book Antiqua" panose="02040602050305030304" pitchFamily="18" charset="0"/>
              </a:rPr>
            </a:br>
            <a:r>
              <a:rPr lang="pt-B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AMPLIFICADOR DIFERENCIAL</a:t>
            </a:r>
            <a:br>
              <a:rPr lang="pt-B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</a:br>
            <a:r>
              <a:rPr lang="pt-B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MODELO MAIS REALISTA</a:t>
            </a:r>
            <a:endParaRPr lang="pt-BR" sz="3200" b="1" dirty="0">
              <a:solidFill>
                <a:schemeClr val="tx1">
                  <a:lumMod val="50000"/>
                  <a:lumOff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46277" y="5651332"/>
            <a:ext cx="5442857" cy="923895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pt-BR" sz="1800">
                <a:latin typeface="Georgia" panose="02040502050405020303" pitchFamily="18" charset="0"/>
              </a:rPr>
              <a:t>Prof. Carlos Ermídio F. Caetano</a:t>
            </a:r>
          </a:p>
          <a:p>
            <a:pPr>
              <a:spcBef>
                <a:spcPts val="600"/>
              </a:spcBef>
            </a:pPr>
            <a:r>
              <a:rPr lang="pt-BR" sz="1800">
                <a:latin typeface="Georgia" panose="02040502050405020303" pitchFamily="18" charset="0"/>
              </a:rPr>
              <a:t>ccaetano@ufmg.br</a:t>
            </a:r>
          </a:p>
          <a:p>
            <a:pPr>
              <a:spcBef>
                <a:spcPts val="600"/>
              </a:spcBef>
            </a:pPr>
            <a:r>
              <a:rPr lang="pt-BR" sz="1800">
                <a:latin typeface="Georgia" panose="02040502050405020303" pitchFamily="18" charset="0"/>
              </a:rPr>
              <a:t>sala: 2112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695419" y="573514"/>
            <a:ext cx="4801161" cy="1115682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0" i="0" u="none" strike="noStrike" kern="120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Century" panose="02040604050505020304" pitchFamily="18" charset="0"/>
                <a:ea typeface="+mj-ea"/>
                <a:cs typeface="+mj-cs"/>
              </a:rPr>
              <a:t>Aula 12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0" y="375091"/>
            <a:ext cx="1892419" cy="1861508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2016601" y="2213689"/>
            <a:ext cx="8158796" cy="681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ELE064</a:t>
            </a:r>
            <a:r>
              <a:rPr kumimoji="0" lang="pt-BR" sz="2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– Análise de Circuitos Elétricos I</a:t>
            </a:r>
          </a:p>
        </p:txBody>
      </p:sp>
    </p:spTree>
    <p:extLst>
      <p:ext uri="{BB962C8B-B14F-4D97-AF65-F5344CB8AC3E}">
        <p14:creationId xmlns:p14="http://schemas.microsoft.com/office/powerpoint/2010/main" val="3601175948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/>
              <a:t>Objetivos</a:t>
            </a:r>
          </a:p>
        </p:txBody>
      </p:sp>
      <p:sp>
        <p:nvSpPr>
          <p:cNvPr id="9" name="Retângulo Arredondado 8"/>
          <p:cNvSpPr/>
          <p:nvPr/>
        </p:nvSpPr>
        <p:spPr>
          <a:xfrm>
            <a:off x="499531" y="4375061"/>
            <a:ext cx="11222568" cy="1554958"/>
          </a:xfrm>
          <a:prstGeom prst="roundRect">
            <a:avLst>
              <a:gd name="adj" fmla="val 1181"/>
            </a:avLst>
          </a:prstGeom>
          <a:solidFill>
            <a:srgbClr val="FCFCFC">
              <a:alpha val="49020"/>
            </a:srgb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 indent="-252000" algn="just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Century" panose="02040604050505020304" pitchFamily="18" charset="0"/>
              </a:rPr>
              <a:t>Avaliar a topologia dos circuitos:</a:t>
            </a:r>
          </a:p>
          <a:p>
            <a:pPr marL="800100" lvl="1" indent="-342900" algn="just">
              <a:spcAft>
                <a:spcPts val="1200"/>
              </a:spcAft>
              <a:buClr>
                <a:srgbClr val="860000"/>
              </a:buClr>
              <a:buSzPct val="60000"/>
              <a:buFontTx/>
              <a:buChar char="-"/>
            </a:pPr>
            <a:r>
              <a:rPr lang="pt-BR" sz="2000" dirty="0">
                <a:solidFill>
                  <a:schemeClr val="tx1"/>
                </a:solidFill>
                <a:latin typeface="Century" panose="02040604050505020304" pitchFamily="18" charset="0"/>
              </a:rPr>
              <a:t>Amplificador </a:t>
            </a:r>
            <a:r>
              <a:rPr lang="pt-BR" sz="2000" dirty="0">
                <a:solidFill>
                  <a:srgbClr val="C00000"/>
                </a:solidFill>
                <a:latin typeface="Century" panose="02040604050505020304" pitchFamily="18" charset="0"/>
              </a:rPr>
              <a:t>Diferencial</a:t>
            </a:r>
            <a:r>
              <a:rPr lang="pt-BR" sz="2000" dirty="0">
                <a:solidFill>
                  <a:schemeClr val="tx1"/>
                </a:solidFill>
                <a:latin typeface="Century" panose="02040604050505020304" pitchFamily="18" charset="0"/>
              </a:rPr>
              <a:t>;</a:t>
            </a:r>
          </a:p>
          <a:p>
            <a:pPr marL="800100" lvl="1" indent="-342900" algn="just">
              <a:spcAft>
                <a:spcPts val="1200"/>
              </a:spcAft>
              <a:buClr>
                <a:srgbClr val="860000"/>
              </a:buClr>
              <a:buSzPct val="60000"/>
              <a:buFontTx/>
              <a:buChar char="-"/>
            </a:pPr>
            <a:r>
              <a:rPr lang="pt-BR" sz="2000" dirty="0">
                <a:solidFill>
                  <a:srgbClr val="C00000"/>
                </a:solidFill>
                <a:latin typeface="Century" panose="02040604050505020304" pitchFamily="18" charset="0"/>
              </a:rPr>
              <a:t>Modelo mais realista </a:t>
            </a:r>
            <a:r>
              <a:rPr lang="pt-BR" sz="2000" dirty="0">
                <a:solidFill>
                  <a:schemeClr val="tx1"/>
                </a:solidFill>
                <a:latin typeface="Century" panose="02040604050505020304" pitchFamily="18" charset="0"/>
              </a:rPr>
              <a:t>para o circuito com </a:t>
            </a:r>
            <a:r>
              <a:rPr lang="pt-BR" sz="2000" b="1" dirty="0">
                <a:solidFill>
                  <a:schemeClr val="tx1"/>
                </a:solidFill>
                <a:latin typeface="Century" panose="02040604050505020304" pitchFamily="18" charset="0"/>
              </a:rPr>
              <a:t>amplificador operacional</a:t>
            </a:r>
            <a:r>
              <a:rPr lang="pt-BR" sz="2000" dirty="0">
                <a:solidFill>
                  <a:schemeClr val="tx1"/>
                </a:solidFill>
                <a:latin typeface="Century" panose="02040604050505020304" pitchFamily="18" charset="0"/>
              </a:rPr>
              <a:t>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3488CB5-0A4B-4B79-81A2-C670CD8F7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0" y="375091"/>
            <a:ext cx="1892419" cy="1861508"/>
          </a:xfrm>
          <a:prstGeom prst="rect">
            <a:avLst/>
          </a:prstGeom>
        </p:spPr>
      </p:pic>
      <p:sp>
        <p:nvSpPr>
          <p:cNvPr id="2" name="Retângulo Arredondado 8">
            <a:extLst>
              <a:ext uri="{FF2B5EF4-FFF2-40B4-BE49-F238E27FC236}">
                <a16:creationId xmlns:a16="http://schemas.microsoft.com/office/drawing/2014/main" id="{4FE03AE2-BD48-5BF1-F5B2-D4AC2BB15C08}"/>
              </a:ext>
            </a:extLst>
          </p:cNvPr>
          <p:cNvSpPr/>
          <p:nvPr/>
        </p:nvSpPr>
        <p:spPr>
          <a:xfrm>
            <a:off x="499531" y="2978978"/>
            <a:ext cx="11222568" cy="1186719"/>
          </a:xfrm>
          <a:prstGeom prst="roundRect">
            <a:avLst>
              <a:gd name="adj" fmla="val 1181"/>
            </a:avLst>
          </a:prstGeom>
          <a:solidFill>
            <a:srgbClr val="FCFCFC">
              <a:alpha val="49020"/>
            </a:srgb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 indent="-252000" algn="just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070C0"/>
                </a:solidFill>
                <a:latin typeface="Century" panose="02040604050505020304" pitchFamily="18" charset="0"/>
              </a:rPr>
              <a:t>Compreender algumas das aplicações</a:t>
            </a:r>
            <a:r>
              <a:rPr lang="pt-BR" sz="2400" dirty="0">
                <a:solidFill>
                  <a:schemeClr val="tx1"/>
                </a:solidFill>
                <a:latin typeface="Century" panose="02040604050505020304" pitchFamily="18" charset="0"/>
              </a:rPr>
              <a:t> de circuito que contenham amplificadores operacionais (</a:t>
            </a:r>
            <a:r>
              <a:rPr lang="pt-BR" sz="2400" b="1" dirty="0" err="1">
                <a:solidFill>
                  <a:schemeClr val="tx1"/>
                </a:solidFill>
                <a:latin typeface="Century" panose="02040604050505020304" pitchFamily="18" charset="0"/>
              </a:rPr>
              <a:t>Amp</a:t>
            </a:r>
            <a:r>
              <a:rPr lang="pt-BR" sz="2400" b="1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Century" panose="02040604050505020304" pitchFamily="18" charset="0"/>
              </a:rPr>
              <a:t>Ops</a:t>
            </a:r>
            <a:r>
              <a:rPr lang="pt-BR" sz="2400" dirty="0">
                <a:solidFill>
                  <a:schemeClr val="tx1"/>
                </a:solidFill>
                <a:latin typeface="Century" panose="02040604050505020304" pitchFamily="18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924408493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CAPÍTULO 5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3488CB5-0A4B-4B79-81A2-C670CD8F7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0" y="375091"/>
            <a:ext cx="1892419" cy="1861508"/>
          </a:xfrm>
          <a:prstGeom prst="rect">
            <a:avLst/>
          </a:prstGeom>
        </p:spPr>
      </p:pic>
      <p:sp>
        <p:nvSpPr>
          <p:cNvPr id="2" name="Retângulo Arredondado 8">
            <a:extLst>
              <a:ext uri="{FF2B5EF4-FFF2-40B4-BE49-F238E27FC236}">
                <a16:creationId xmlns:a16="http://schemas.microsoft.com/office/drawing/2014/main" id="{099235AE-6722-8EA0-8320-93CF1117949A}"/>
              </a:ext>
            </a:extLst>
          </p:cNvPr>
          <p:cNvSpPr/>
          <p:nvPr/>
        </p:nvSpPr>
        <p:spPr>
          <a:xfrm>
            <a:off x="262393" y="2421527"/>
            <a:ext cx="8436334" cy="4246309"/>
          </a:xfrm>
          <a:prstGeom prst="roundRect">
            <a:avLst>
              <a:gd name="adj" fmla="val 1181"/>
            </a:avLst>
          </a:prstGeom>
          <a:solidFill>
            <a:srgbClr val="FCFCFC">
              <a:alpha val="4902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spcAft>
                <a:spcPts val="1200"/>
              </a:spcAft>
              <a:buClr>
                <a:srgbClr val="860000"/>
              </a:buClr>
              <a:buSzPct val="60000"/>
              <a:buFont typeface="Wingdings" pitchFamily="2" charset="2"/>
              <a:buChar char="ü"/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Century" panose="02040604050505020304" pitchFamily="18" charset="0"/>
              </a:rPr>
              <a:t>Terminais do amplificador operacional.</a:t>
            </a:r>
          </a:p>
          <a:p>
            <a:pPr marL="457200" indent="-457200">
              <a:spcAft>
                <a:spcPts val="1200"/>
              </a:spcAft>
              <a:buClr>
                <a:srgbClr val="860000"/>
              </a:buClr>
              <a:buSzPct val="60000"/>
              <a:buFont typeface="Wingdings" pitchFamily="2" charset="2"/>
              <a:buChar char="ü"/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Century" panose="02040604050505020304" pitchFamily="18" charset="0"/>
              </a:rPr>
              <a:t>Tensões e correntes terminais.</a:t>
            </a:r>
          </a:p>
          <a:p>
            <a:pPr marL="457200" indent="-457200">
              <a:spcAft>
                <a:spcPts val="1200"/>
              </a:spcAft>
              <a:buClr>
                <a:srgbClr val="860000"/>
              </a:buClr>
              <a:buSzPct val="60000"/>
              <a:buFont typeface="Wingdings" pitchFamily="2" charset="2"/>
              <a:buChar char="ü"/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Century" panose="02040604050505020304" pitchFamily="18" charset="0"/>
              </a:rPr>
              <a:t>Circuito amplificador inversor.</a:t>
            </a:r>
          </a:p>
          <a:p>
            <a:pPr marL="457200" indent="-457200">
              <a:spcAft>
                <a:spcPts val="1200"/>
              </a:spcAft>
              <a:buClr>
                <a:srgbClr val="860000"/>
              </a:buClr>
              <a:buSzPct val="60000"/>
              <a:buFont typeface="Wingdings" pitchFamily="2" charset="2"/>
              <a:buChar char="ü"/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Century" panose="02040604050505020304" pitchFamily="18" charset="0"/>
              </a:rPr>
              <a:t>Circuito amplificador somador.</a:t>
            </a:r>
          </a:p>
          <a:p>
            <a:pPr marL="457200" indent="-457200">
              <a:spcAft>
                <a:spcPts val="1200"/>
              </a:spcAft>
              <a:buClr>
                <a:srgbClr val="860000"/>
              </a:buClr>
              <a:buSzPct val="60000"/>
              <a:buFont typeface="Wingdings" pitchFamily="2" charset="2"/>
              <a:buChar char="ü"/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Century" panose="02040604050505020304" pitchFamily="18" charset="0"/>
              </a:rPr>
              <a:t>Circuito amplificador não-inversor.</a:t>
            </a:r>
          </a:p>
          <a:p>
            <a:pPr marL="457200" indent="-457200">
              <a:spcAft>
                <a:spcPts val="1200"/>
              </a:spcAft>
              <a:buClr>
                <a:srgbClr val="860000"/>
              </a:buClr>
              <a:buSzPct val="60000"/>
              <a:buFont typeface="Wingdings" pitchFamily="2" charset="2"/>
              <a:buChar char="ü"/>
              <a:defRPr/>
            </a:pPr>
            <a:r>
              <a:rPr lang="pt-BR" sz="2800" dirty="0">
                <a:solidFill>
                  <a:schemeClr val="tx1"/>
                </a:solidFill>
                <a:latin typeface="Century" panose="02040604050505020304" pitchFamily="18" charset="0"/>
              </a:rPr>
              <a:t>Circuito amplificador diferencial.</a:t>
            </a:r>
          </a:p>
          <a:p>
            <a:pPr marL="457200" indent="-457200">
              <a:spcAft>
                <a:spcPts val="1200"/>
              </a:spcAft>
              <a:buClr>
                <a:srgbClr val="860000"/>
              </a:buClr>
              <a:buSzPct val="60000"/>
              <a:buFont typeface="Wingdings" pitchFamily="2" charset="2"/>
              <a:buChar char="ü"/>
              <a:defRPr/>
            </a:pPr>
            <a:r>
              <a:rPr lang="pt-BR" sz="2800" dirty="0">
                <a:solidFill>
                  <a:schemeClr val="tx1"/>
                </a:solidFill>
                <a:latin typeface="Century" panose="02040604050505020304" pitchFamily="18" charset="0"/>
              </a:rPr>
              <a:t>Modelo mais realista para o </a:t>
            </a:r>
            <a:r>
              <a:rPr lang="pt-BR" sz="2800" dirty="0" err="1">
                <a:solidFill>
                  <a:schemeClr val="tx1"/>
                </a:solidFill>
                <a:latin typeface="Century" panose="02040604050505020304" pitchFamily="18" charset="0"/>
              </a:rPr>
              <a:t>amp</a:t>
            </a:r>
            <a:r>
              <a:rPr lang="pt-BR" sz="2800" dirty="0">
                <a:solidFill>
                  <a:schemeClr val="tx1"/>
                </a:solidFill>
                <a:latin typeface="Century" panose="02040604050505020304" pitchFamily="18" charset="0"/>
              </a:rPr>
              <a:t> op.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BD232E3-E630-72AF-0810-78C9DD388F69}"/>
              </a:ext>
            </a:extLst>
          </p:cNvPr>
          <p:cNvSpPr txBox="1">
            <a:spLocks/>
          </p:cNvSpPr>
          <p:nvPr/>
        </p:nvSpPr>
        <p:spPr>
          <a:xfrm>
            <a:off x="2517569" y="1046219"/>
            <a:ext cx="9364550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sz="3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 AMPLIFICADOR OPERACIONAL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4FF7F5F-8769-4692-D799-403719CBA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749" t="34206" r="4326" b="6831"/>
          <a:stretch/>
        </p:blipFill>
        <p:spPr bwMode="auto">
          <a:xfrm>
            <a:off x="8698727" y="2005483"/>
            <a:ext cx="3019697" cy="445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790809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513535" y="967920"/>
            <a:ext cx="6368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REVISÃO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20EB427-CA54-8B58-0043-E78B33F3DEA7}"/>
              </a:ext>
            </a:extLst>
          </p:cNvPr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O Amplificador Operacional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F07D7FA-B9C1-E681-9BD6-0EB2ED3D0E92}"/>
                  </a:ext>
                </a:extLst>
              </p:cNvPr>
              <p:cNvSpPr txBox="1"/>
              <p:nvPr/>
            </p:nvSpPr>
            <p:spPr>
              <a:xfrm>
                <a:off x="461728" y="1671954"/>
                <a:ext cx="11438454" cy="1514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35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pt-BR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Desejamos</a:t>
                </a:r>
                <a:r>
                  <a:rPr lang="pt-BR" sz="2000" dirty="0">
                    <a:latin typeface="Georgia" panose="02040502050405020303" pitchFamily="18" charset="0"/>
                  </a:rPr>
                  <a:t>, na grande maioria das vezes, operar com o </a:t>
                </a:r>
                <a:r>
                  <a:rPr lang="pt-BR" sz="2000" b="1" dirty="0" err="1">
                    <a:latin typeface="Georgia" panose="02040502050405020303" pitchFamily="18" charset="0"/>
                  </a:rPr>
                  <a:t>amp</a:t>
                </a:r>
                <a:r>
                  <a:rPr lang="pt-BR" sz="2000" b="1" dirty="0">
                    <a:latin typeface="Georgia" panose="02040502050405020303" pitchFamily="18" charset="0"/>
                  </a:rPr>
                  <a:t> </a:t>
                </a:r>
                <a:r>
                  <a:rPr lang="pt-BR" sz="2000" b="1" dirty="0" err="1">
                    <a:latin typeface="Georgia" panose="02040502050405020303" pitchFamily="18" charset="0"/>
                  </a:rPr>
                  <a:t>op</a:t>
                </a:r>
                <a:r>
                  <a:rPr lang="pt-BR" sz="2000" dirty="0">
                    <a:latin typeface="Georgia" panose="02040502050405020303" pitchFamily="18" charset="0"/>
                  </a:rPr>
                  <a:t> em sua </a:t>
                </a:r>
                <a:r>
                  <a:rPr lang="pt-BR" sz="2000" b="1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região linear</a:t>
                </a:r>
                <a:r>
                  <a:rPr lang="pt-BR" sz="2000" b="1" dirty="0">
                    <a:latin typeface="Georgia" panose="02040502050405020303" pitchFamily="18" charset="0"/>
                  </a:rPr>
                  <a:t>. </a:t>
                </a:r>
                <a:endParaRPr lang="pt-BR" sz="2000" dirty="0">
                  <a:latin typeface="Georgia" panose="02040502050405020303" pitchFamily="18" charset="0"/>
                </a:endParaRPr>
              </a:p>
              <a:p>
                <a:pPr algn="just">
                  <a:lnSpc>
                    <a:spcPts val="35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pt-BR" sz="2000" dirty="0">
                    <a:latin typeface="Georgia" panose="02040502050405020303" pitchFamily="18" charset="0"/>
                  </a:rPr>
                  <a:t>Na região linear, as tensões de entrada e saída não dependem das tensões de alimentação,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± </m:t>
                    </m:r>
                    <m:sSub>
                      <m:sSubPr>
                        <m:ctrlPr>
                          <a:rPr lang="pt-BR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pt-BR" sz="2000" dirty="0">
                    <a:latin typeface="Georgia" panose="02040502050405020303" pitchFamily="18" charset="0"/>
                  </a:rPr>
                  <a:t>, e o </a:t>
                </a:r>
                <a:r>
                  <a:rPr lang="pt-BR" sz="2000" dirty="0">
                    <a:solidFill>
                      <a:schemeClr val="accent5"/>
                    </a:solidFill>
                    <a:latin typeface="Georgia" panose="02040502050405020303" pitchFamily="18" charset="0"/>
                  </a:rPr>
                  <a:t>circuito pode ser simplificado</a:t>
                </a:r>
                <a:r>
                  <a:rPr lang="pt-BR" sz="2000" dirty="0">
                    <a:latin typeface="Georgia" panose="02040502050405020303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F07D7FA-B9C1-E681-9BD6-0EB2ED3D0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28" y="1671954"/>
                <a:ext cx="11438454" cy="1514261"/>
              </a:xfrm>
              <a:prstGeom prst="rect">
                <a:avLst/>
              </a:prstGeom>
              <a:blipFill>
                <a:blip r:embed="rId2"/>
                <a:stretch>
                  <a:fillRect l="-586" r="-533" b="-56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 descr="Imagem de vídeo game&#10;&#10;Descrição gerada automaticamente">
            <a:extLst>
              <a:ext uri="{FF2B5EF4-FFF2-40B4-BE49-F238E27FC236}">
                <a16:creationId xmlns:a16="http://schemas.microsoft.com/office/drawing/2014/main" id="{72D3D057-CD5E-ECD7-E609-7F0DA8AAE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30" y="3318431"/>
            <a:ext cx="3394987" cy="314200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86BD6EA-B8B8-369E-504F-583E13D8DDD3}"/>
              </a:ext>
            </a:extLst>
          </p:cNvPr>
          <p:cNvSpPr txBox="1"/>
          <p:nvPr/>
        </p:nvSpPr>
        <p:spPr>
          <a:xfrm>
            <a:off x="4716855" y="3183659"/>
            <a:ext cx="7020831" cy="1887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spcAft>
                <a:spcPts val="1000"/>
              </a:spcAft>
            </a:pPr>
            <a:r>
              <a:rPr lang="pt-BR" sz="2000" dirty="0">
                <a:latin typeface="Georgia" panose="02040502050405020303" pitchFamily="18" charset="0"/>
              </a:rPr>
              <a:t>Na região linear o circuito precisará atender a </a:t>
            </a:r>
            <a:r>
              <a:rPr lang="pt-BR" sz="2000" dirty="0">
                <a:solidFill>
                  <a:srgbClr val="0070C0"/>
                </a:solidFill>
                <a:latin typeface="Georgia" panose="02040502050405020303" pitchFamily="18" charset="0"/>
              </a:rPr>
              <a:t>restrição de tensão de entrada</a:t>
            </a:r>
            <a:r>
              <a:rPr lang="pt-BR" sz="2000" dirty="0">
                <a:latin typeface="Georgia" panose="02040502050405020303" pitchFamily="18" charset="0"/>
              </a:rPr>
              <a:t>:</a:t>
            </a:r>
          </a:p>
          <a:p>
            <a:pPr algn="just">
              <a:spcBef>
                <a:spcPct val="0"/>
              </a:spcBef>
              <a:spcAft>
                <a:spcPts val="1000"/>
              </a:spcAft>
            </a:pPr>
            <a:endParaRPr lang="pt-BR" sz="2000" dirty="0">
              <a:latin typeface="Georgia" panose="02040502050405020303" pitchFamily="18" charset="0"/>
            </a:endParaRPr>
          </a:p>
          <a:p>
            <a:pPr algn="just">
              <a:spcBef>
                <a:spcPct val="0"/>
              </a:spcBef>
              <a:spcAft>
                <a:spcPts val="1000"/>
              </a:spcAft>
            </a:pPr>
            <a:r>
              <a:rPr lang="pt-BR" sz="2000" dirty="0">
                <a:latin typeface="Georgia" panose="02040502050405020303" pitchFamily="18" charset="0"/>
              </a:rPr>
              <a:t>Construtivamente o circuito do </a:t>
            </a:r>
            <a:r>
              <a:rPr lang="pt-BR" sz="2000" b="1" dirty="0" err="1">
                <a:latin typeface="Georgia" panose="02040502050405020303" pitchFamily="18" charset="0"/>
              </a:rPr>
              <a:t>amp</a:t>
            </a:r>
            <a:r>
              <a:rPr lang="pt-BR" sz="2000" b="1" dirty="0">
                <a:latin typeface="Georgia" panose="02040502050405020303" pitchFamily="18" charset="0"/>
              </a:rPr>
              <a:t> </a:t>
            </a:r>
            <a:r>
              <a:rPr lang="pt-BR" sz="2000" b="1" dirty="0" err="1">
                <a:latin typeface="Georgia" panose="02040502050405020303" pitchFamily="18" charset="0"/>
              </a:rPr>
              <a:t>op</a:t>
            </a:r>
            <a:r>
              <a:rPr lang="pt-BR" sz="2000" dirty="0">
                <a:latin typeface="Georgia" panose="02040502050405020303" pitchFamily="18" charset="0"/>
              </a:rPr>
              <a:t> força a </a:t>
            </a:r>
            <a:r>
              <a:rPr lang="pt-BR" sz="2000" dirty="0">
                <a:solidFill>
                  <a:srgbClr val="C00000"/>
                </a:solidFill>
                <a:latin typeface="Georgia" panose="02040502050405020303" pitchFamily="18" charset="0"/>
              </a:rPr>
              <a:t>restrição de corrente de entrada</a:t>
            </a:r>
            <a:r>
              <a:rPr lang="pt-BR" sz="2000" dirty="0">
                <a:latin typeface="Georgia" panose="02040502050405020303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713A6981-92B8-D6F4-2D48-53BF8BDB697C}"/>
                  </a:ext>
                </a:extLst>
              </p:cNvPr>
              <p:cNvSpPr/>
              <p:nvPr/>
            </p:nvSpPr>
            <p:spPr>
              <a:xfrm>
                <a:off x="7373494" y="3768479"/>
                <a:ext cx="1270220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BR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 dirty="0" err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dirty="0" err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i="1" dirty="0" err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713A6981-92B8-D6F4-2D48-53BF8BDB6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494" y="3768479"/>
                <a:ext cx="1270220" cy="490199"/>
              </a:xfrm>
              <a:prstGeom prst="rect">
                <a:avLst/>
              </a:prstGeom>
              <a:blipFill>
                <a:blip r:embed="rId4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2E4FC58-79FB-E3D9-D3E6-39B5D7D88C16}"/>
                  </a:ext>
                </a:extLst>
              </p:cNvPr>
              <p:cNvSpPr txBox="1"/>
              <p:nvPr/>
            </p:nvSpPr>
            <p:spPr>
              <a:xfrm>
                <a:off x="6502021" y="5052323"/>
                <a:ext cx="3116655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pt-BR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altLang="pt-BR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altLang="pt-BR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BR" altLang="pt-BR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altLang="pt-BR" sz="2400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altLang="pt-BR" sz="2400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altLang="pt-BR" sz="2400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altLang="pt-BR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2E4FC58-79FB-E3D9-D3E6-39B5D7D88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021" y="5052323"/>
                <a:ext cx="3116655" cy="490199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CF5624-55F3-7024-AFF1-A129AB2368DE}"/>
              </a:ext>
            </a:extLst>
          </p:cNvPr>
          <p:cNvSpPr txBox="1"/>
          <p:nvPr/>
        </p:nvSpPr>
        <p:spPr>
          <a:xfrm>
            <a:off x="4716855" y="5804040"/>
            <a:ext cx="702083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spcAft>
                <a:spcPts val="1000"/>
              </a:spcAft>
            </a:pPr>
            <a:r>
              <a:rPr lang="pt-BR" sz="2000" dirty="0">
                <a:latin typeface="Georgia" panose="02040502050405020303" pitchFamily="18" charset="0"/>
              </a:rPr>
              <a:t>As duas </a:t>
            </a:r>
            <a:r>
              <a:rPr lang="pt-BR" sz="2000" dirty="0">
                <a:solidFill>
                  <a:srgbClr val="C00000"/>
                </a:solidFill>
                <a:latin typeface="Georgia" panose="02040502050405020303" pitchFamily="18" charset="0"/>
              </a:rPr>
              <a:t>equações de restrição permitem</a:t>
            </a:r>
            <a:r>
              <a:rPr lang="pt-BR" sz="2000" dirty="0">
                <a:latin typeface="Georgia" panose="02040502050405020303" pitchFamily="18" charset="0"/>
              </a:rPr>
              <a:t> resolver circuitos contendo </a:t>
            </a:r>
            <a:r>
              <a:rPr lang="pt-BR" sz="2000" dirty="0" err="1">
                <a:latin typeface="Georgia" panose="02040502050405020303" pitchFamily="18" charset="0"/>
              </a:rPr>
              <a:t>amp</a:t>
            </a:r>
            <a:r>
              <a:rPr lang="pt-BR" sz="2000" dirty="0">
                <a:latin typeface="Georgia" panose="02040502050405020303" pitchFamily="18" charset="0"/>
              </a:rPr>
              <a:t> </a:t>
            </a:r>
            <a:r>
              <a:rPr lang="pt-BR" sz="2000" dirty="0" err="1">
                <a:latin typeface="Georgia" panose="02040502050405020303" pitchFamily="18" charset="0"/>
              </a:rPr>
              <a:t>ops</a:t>
            </a:r>
            <a:r>
              <a:rPr lang="pt-BR" sz="2000" dirty="0">
                <a:latin typeface="Georgia" panose="02040502050405020303" pitchFamily="18" charset="0"/>
              </a:rPr>
              <a:t>, </a:t>
            </a:r>
            <a:r>
              <a:rPr lang="pt-BR" sz="2000" dirty="0">
                <a:solidFill>
                  <a:srgbClr val="0070C0"/>
                </a:solidFill>
                <a:latin typeface="Georgia" panose="02040502050405020303" pitchFamily="18" charset="0"/>
              </a:rPr>
              <a:t>considerando que estes sejam ideais</a:t>
            </a:r>
            <a:r>
              <a:rPr lang="pt-BR" sz="2000" dirty="0"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7687246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382693" y="967920"/>
            <a:ext cx="549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AMPLIFICADOR DIFERENCIAL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9D9A386-1AFF-9769-CAFB-E40C8629B5A0}"/>
              </a:ext>
            </a:extLst>
          </p:cNvPr>
          <p:cNvSpPr/>
          <p:nvPr/>
        </p:nvSpPr>
        <p:spPr>
          <a:xfrm>
            <a:off x="186117" y="6452469"/>
            <a:ext cx="11513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Fonte da imagem: Adaptada de J. W. </a:t>
            </a:r>
            <a:r>
              <a:rPr lang="pt-B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Nilsson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e S. A. Riedel. </a:t>
            </a:r>
            <a:r>
              <a:rPr lang="pt-BR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Circuitos Elétricos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10 ed. Pearson, 2015.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20EB427-CA54-8B58-0043-E78B33F3DEA7}"/>
              </a:ext>
            </a:extLst>
          </p:cNvPr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O Amplificador Operacional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48231A8-95A2-BD18-D310-795CC17E6875}"/>
              </a:ext>
            </a:extLst>
          </p:cNvPr>
          <p:cNvSpPr txBox="1"/>
          <p:nvPr/>
        </p:nvSpPr>
        <p:spPr>
          <a:xfrm>
            <a:off x="323850" y="1682559"/>
            <a:ext cx="5613812" cy="446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3020"/>
              </a:lnSpc>
              <a:spcAft>
                <a:spcPts val="1200"/>
              </a:spcAft>
              <a:buClr>
                <a:srgbClr val="C00000"/>
              </a:buClr>
              <a:buSzPct val="75000"/>
              <a:buFont typeface="Wingdings" pitchFamily="2" charset="2"/>
              <a:buChar char="ü"/>
            </a:pPr>
            <a:r>
              <a:rPr lang="pt-BR" sz="2200" dirty="0">
                <a:latin typeface="Georgia" panose="02040502050405020303" pitchFamily="18" charset="0"/>
              </a:rPr>
              <a:t>O Circuito</a:t>
            </a:r>
            <a:r>
              <a:rPr lang="pt-BR" sz="2200" b="1" dirty="0">
                <a:solidFill>
                  <a:srgbClr val="0070C0"/>
                </a:solidFill>
                <a:latin typeface="Georgia" panose="02040502050405020303" pitchFamily="18" charset="0"/>
              </a:rPr>
              <a:t> Amplificador Diferencial</a:t>
            </a:r>
            <a:r>
              <a:rPr lang="pt-BR" sz="2200" dirty="0">
                <a:latin typeface="Georgia" panose="02040502050405020303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58C0F27-A9A8-FBE7-845F-F29F2C51994A}"/>
                  </a:ext>
                </a:extLst>
              </p:cNvPr>
              <p:cNvSpPr txBox="1"/>
              <p:nvPr/>
            </p:nvSpPr>
            <p:spPr>
              <a:xfrm>
                <a:off x="6454973" y="1963974"/>
                <a:ext cx="5413177" cy="3232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3020"/>
                  </a:lnSpc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:r>
                  <a:rPr lang="pt-BR" sz="2000" dirty="0">
                    <a:latin typeface="Georgia" panose="02040502050405020303" pitchFamily="18" charset="0"/>
                  </a:rPr>
                  <a:t>O circuito</a:t>
                </a:r>
                <a:r>
                  <a:rPr lang="pt-BR" sz="2000" b="1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pt-BR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amplificador diferencial</a:t>
                </a:r>
                <a:r>
                  <a:rPr lang="pt-BR" sz="2000" dirty="0">
                    <a:latin typeface="Georgia" panose="02040502050405020303" pitchFamily="18" charset="0"/>
                  </a:rPr>
                  <a:t> é um circuito que utiliza um </a:t>
                </a:r>
                <a:r>
                  <a:rPr lang="pt-BR" sz="2000" b="1" dirty="0" err="1">
                    <a:latin typeface="Georgia" panose="02040502050405020303" pitchFamily="18" charset="0"/>
                  </a:rPr>
                  <a:t>amp</a:t>
                </a:r>
                <a:r>
                  <a:rPr lang="pt-BR" sz="2000" b="1" dirty="0">
                    <a:latin typeface="Georgia" panose="02040502050405020303" pitchFamily="18" charset="0"/>
                  </a:rPr>
                  <a:t> </a:t>
                </a:r>
                <a:r>
                  <a:rPr lang="pt-BR" sz="2000" b="1" dirty="0" err="1">
                    <a:latin typeface="Georgia" panose="02040502050405020303" pitchFamily="18" charset="0"/>
                  </a:rPr>
                  <a:t>op</a:t>
                </a:r>
                <a:r>
                  <a:rPr lang="pt-BR" sz="2000" b="1" dirty="0">
                    <a:latin typeface="Georgia" panose="02040502050405020303" pitchFamily="18" charset="0"/>
                  </a:rPr>
                  <a:t> </a:t>
                </a:r>
                <a:r>
                  <a:rPr lang="pt-BR" sz="2000" dirty="0">
                    <a:latin typeface="Georgia" panose="02040502050405020303" pitchFamily="18" charset="0"/>
                  </a:rPr>
                  <a:t>e tem, por finalidade, definir na tensão de saída </a:t>
                </a:r>
                <a:r>
                  <a:rPr lang="pt-BR" sz="2000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um valor em escala </a:t>
                </a:r>
                <a:r>
                  <a:rPr lang="pt-BR" sz="2000" dirty="0">
                    <a:latin typeface="Georgia" panose="02040502050405020303" pitchFamily="18" charset="0"/>
                  </a:rPr>
                  <a:t>da </a:t>
                </a:r>
                <a:r>
                  <a:rPr lang="pt-BR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diferença da tensão </a:t>
                </a:r>
                <a:r>
                  <a:rPr lang="pt-BR" sz="2000" dirty="0">
                    <a:latin typeface="Georgia" panose="02040502050405020303" pitchFamily="18" charset="0"/>
                  </a:rPr>
                  <a:t>das fontes ligadas nas entradas do circuito. </a:t>
                </a:r>
                <a:endParaRPr lang="pt-BR" sz="2200" dirty="0">
                  <a:latin typeface="Georgia" panose="02040502050405020303" pitchFamily="18" charset="0"/>
                </a:endParaRPr>
              </a:p>
              <a:p>
                <a:pPr algn="just">
                  <a:spcAft>
                    <a:spcPts val="1200"/>
                  </a:spcAft>
                  <a:buClr>
                    <a:srgbClr val="C00000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8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8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pt-BR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8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8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pt-BR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pt-BR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pt-BR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pt-BR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pt-BR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sz="22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58C0F27-A9A8-FBE7-845F-F29F2C519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973" y="1963974"/>
                <a:ext cx="5413177" cy="3232680"/>
              </a:xfrm>
              <a:prstGeom prst="rect">
                <a:avLst/>
              </a:prstGeom>
              <a:blipFill>
                <a:blip r:embed="rId2"/>
                <a:stretch>
                  <a:fillRect l="-1239" r="-11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3FC74347-AC62-609C-75FB-62DCC31B8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81" y="2483507"/>
            <a:ext cx="5532073" cy="34465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646FBB0-CF52-5322-F2DA-A389CDDA21A7}"/>
                  </a:ext>
                </a:extLst>
              </p:cNvPr>
              <p:cNvSpPr txBox="1"/>
              <p:nvPr/>
            </p:nvSpPr>
            <p:spPr>
              <a:xfrm>
                <a:off x="6454973" y="5397246"/>
                <a:ext cx="5427146" cy="7834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sz="22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   </m:t>
                      </m:r>
                      <m:f>
                        <m:fPr>
                          <m:ctrlPr>
                            <a:rPr lang="pt-BR" sz="22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2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2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r>
                        <a:rPr lang="pt-BR" sz="22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2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2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2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2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2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r>
                        <a:rPr lang="pt-BR" sz="22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pt-BR" sz="22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pt-BR" sz="22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sSub>
                        <m:sSubPr>
                          <m:ctrlPr>
                            <a:rPr lang="pt-BR" sz="22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2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2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2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pt-BR" sz="22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2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2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pt-BR" sz="22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2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2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pt-BR" sz="22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646FBB0-CF52-5322-F2DA-A389CDDA2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973" y="5397246"/>
                <a:ext cx="5427146" cy="7834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117569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219731" y="967920"/>
            <a:ext cx="5662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AMPLIFICADOR DIFERENCIAL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20EB427-CA54-8B58-0043-E78B33F3DEA7}"/>
              </a:ext>
            </a:extLst>
          </p:cNvPr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O Amplificador Operacional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FC5500D-42C6-A650-6888-554352485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01580" y="1777293"/>
            <a:ext cx="8188839" cy="454688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C9A344F4-353A-8989-ACF7-372F5535056A}"/>
              </a:ext>
            </a:extLst>
          </p:cNvPr>
          <p:cNvSpPr/>
          <p:nvPr/>
        </p:nvSpPr>
        <p:spPr>
          <a:xfrm>
            <a:off x="186117" y="6452469"/>
            <a:ext cx="11513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Fonte da imagem: Google Lens, adaptada</a:t>
            </a:r>
          </a:p>
        </p:txBody>
      </p:sp>
    </p:spTree>
    <p:extLst>
      <p:ext uri="{BB962C8B-B14F-4D97-AF65-F5344CB8AC3E}">
        <p14:creationId xmlns:p14="http://schemas.microsoft.com/office/powerpoint/2010/main" val="3611849435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02A1D359-0E6B-E42C-2791-67B975BACF38}"/>
                  </a:ext>
                </a:extLst>
              </p:cNvPr>
              <p:cNvSpPr/>
              <p:nvPr/>
            </p:nvSpPr>
            <p:spPr>
              <a:xfrm>
                <a:off x="420047" y="1576891"/>
                <a:ext cx="11372150" cy="1184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pt-BR" sz="2200" dirty="0">
                    <a:latin typeface="Century" panose="02040604050505020304" pitchFamily="18" charset="0"/>
                  </a:rPr>
                  <a:t>Considere que o </a:t>
                </a:r>
                <a:r>
                  <a:rPr lang="pt-BR" sz="2200" b="1" dirty="0" err="1">
                    <a:latin typeface="Century" panose="02040604050505020304" pitchFamily="18" charset="0"/>
                  </a:rPr>
                  <a:t>amp</a:t>
                </a:r>
                <a:r>
                  <a:rPr lang="pt-BR" sz="2200" b="1" dirty="0">
                    <a:latin typeface="Century" panose="02040604050505020304" pitchFamily="18" charset="0"/>
                  </a:rPr>
                  <a:t> </a:t>
                </a:r>
                <a:r>
                  <a:rPr lang="pt-BR" sz="2200" b="1" dirty="0" err="1">
                    <a:latin typeface="Century" panose="02040604050505020304" pitchFamily="18" charset="0"/>
                  </a:rPr>
                  <a:t>op</a:t>
                </a:r>
                <a:r>
                  <a:rPr lang="pt-BR" sz="2200" dirty="0">
                    <a:latin typeface="Century" panose="02040604050505020304" pitchFamily="18" charset="0"/>
                  </a:rPr>
                  <a:t> no circuito mostrado a seguir é ideal. 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pt-BR" sz="2200" dirty="0">
                    <a:latin typeface="Century" panose="02040604050505020304" pitchFamily="18" charset="0"/>
                  </a:rPr>
                  <a:t>No </a:t>
                </a:r>
                <a:r>
                  <a:rPr lang="pt-BR" sz="2200" dirty="0">
                    <a:solidFill>
                      <a:srgbClr val="C00000"/>
                    </a:solidFill>
                    <a:latin typeface="Century" panose="02040604050505020304" pitchFamily="18" charset="0"/>
                  </a:rPr>
                  <a:t>amplificador diferencial </a:t>
                </a:r>
                <a:r>
                  <a:rPr lang="pt-BR" sz="2200" dirty="0">
                    <a:latin typeface="Century" panose="02040604050505020304" pitchFamily="18" charset="0"/>
                  </a:rPr>
                  <a:t>mostrado,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22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sz="2200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sz="220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4,0 </m:t>
                    </m:r>
                    <m:r>
                      <a:rPr lang="pt-BR" sz="220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pt-BR" sz="2200" dirty="0">
                    <a:latin typeface="Century" panose="02040604050505020304" pitchFamily="18" charset="0"/>
                  </a:rPr>
                  <a:t>. Qual é a faixa de 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2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pt-BR" sz="2200" dirty="0">
                    <a:solidFill>
                      <a:srgbClr val="C00000"/>
                    </a:solidFill>
                    <a:latin typeface="Century" panose="02040604050505020304" pitchFamily="18" charset="0"/>
                  </a:rPr>
                  <a:t> </a:t>
                </a:r>
                <a:r>
                  <a:rPr lang="pt-BR" sz="2200" dirty="0">
                    <a:latin typeface="Century" panose="02040604050505020304" pitchFamily="18" charset="0"/>
                  </a:rPr>
                  <a:t>que resultará em uma operação linear do </a:t>
                </a:r>
                <a:r>
                  <a:rPr lang="pt-BR" sz="2200" b="1" dirty="0" err="1">
                    <a:latin typeface="Century" panose="02040604050505020304" pitchFamily="18" charset="0"/>
                  </a:rPr>
                  <a:t>amp</a:t>
                </a:r>
                <a:r>
                  <a:rPr lang="pt-BR" sz="2200" b="1" dirty="0">
                    <a:latin typeface="Century" panose="02040604050505020304" pitchFamily="18" charset="0"/>
                  </a:rPr>
                  <a:t> </a:t>
                </a:r>
                <a:r>
                  <a:rPr lang="pt-BR" sz="2200" b="1" dirty="0" err="1">
                    <a:latin typeface="Century" panose="02040604050505020304" pitchFamily="18" charset="0"/>
                  </a:rPr>
                  <a:t>op</a:t>
                </a:r>
                <a:r>
                  <a:rPr lang="pt-BR" sz="2200" dirty="0">
                    <a:latin typeface="Century" panose="020406040505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02A1D359-0E6B-E42C-2791-67B975BAC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47" y="1576891"/>
                <a:ext cx="11372150" cy="1184940"/>
              </a:xfrm>
              <a:prstGeom prst="rect">
                <a:avLst/>
              </a:prstGeom>
              <a:blipFill>
                <a:blip r:embed="rId2"/>
                <a:stretch>
                  <a:fillRect l="-697" t="-3608" r="-697" b="-97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tângulo 20">
            <a:extLst>
              <a:ext uri="{FF2B5EF4-FFF2-40B4-BE49-F238E27FC236}">
                <a16:creationId xmlns:a16="http://schemas.microsoft.com/office/drawing/2014/main" id="{19D9A386-1AFF-9769-CAFB-E40C8629B5A0}"/>
              </a:ext>
            </a:extLst>
          </p:cNvPr>
          <p:cNvSpPr/>
          <p:nvPr/>
        </p:nvSpPr>
        <p:spPr>
          <a:xfrm>
            <a:off x="186117" y="6428719"/>
            <a:ext cx="11513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Fonte da imagem: Adaptada de J. W. Nilsson e S. A. Riedel. </a:t>
            </a:r>
            <a:r>
              <a:rPr lang="pt-BR" sz="1100" i="1">
                <a:latin typeface="Courier New" panose="02070309020205020404" pitchFamily="49" charset="0"/>
                <a:cs typeface="Courier New" panose="02070309020205020404" pitchFamily="49" charset="0"/>
              </a:rPr>
              <a:t>Circuitos Elétricos</a:t>
            </a: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. 10 ed. Pearson, 2015.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6DB384D-7466-DFBE-5112-B623A7475699}"/>
                  </a:ext>
                </a:extLst>
              </p:cNvPr>
              <p:cNvSpPr txBox="1"/>
              <p:nvPr/>
            </p:nvSpPr>
            <p:spPr>
              <a:xfrm>
                <a:off x="301293" y="6010163"/>
                <a:ext cx="19077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pt-BR" alt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alt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pt-BR" alt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alt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pt-BR" alt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≤6 </m:t>
                      </m:r>
                      <m:r>
                        <a:rPr lang="pt-BR" alt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6DB384D-7466-DFBE-5112-B623A7475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93" y="6010163"/>
                <a:ext cx="1907754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03754FA8-0B9C-513B-2294-228A691E98EE}"/>
              </a:ext>
            </a:extLst>
          </p:cNvPr>
          <p:cNvSpPr txBox="1"/>
          <p:nvPr/>
        </p:nvSpPr>
        <p:spPr>
          <a:xfrm>
            <a:off x="5042781" y="967920"/>
            <a:ext cx="6839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AMPLIFICADOR DIFERENCIAL - EXEMPLO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66A030E-0D57-5C7F-2C28-BCBF117F215F}"/>
              </a:ext>
            </a:extLst>
          </p:cNvPr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O Amplificador Operacional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252D835-CFC1-3E01-636A-9E112A638F9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DF3F9"/>
              </a:clrFrom>
              <a:clrTo>
                <a:srgbClr val="EDF3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75561" y="2847655"/>
            <a:ext cx="6134925" cy="341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6874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409038" y="967920"/>
            <a:ext cx="747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COMPARAÇÃO DAS TOPOLOGIAS DE CIRCUITO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20EB427-CA54-8B58-0043-E78B33F3DEA7}"/>
              </a:ext>
            </a:extLst>
          </p:cNvPr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O Amplificador Operacional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B57C77C-E1C0-C9F8-7B8A-C2ADED6A29BD}"/>
              </a:ext>
            </a:extLst>
          </p:cNvPr>
          <p:cNvSpPr/>
          <p:nvPr/>
        </p:nvSpPr>
        <p:spPr>
          <a:xfrm>
            <a:off x="186117" y="6452469"/>
            <a:ext cx="11513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Fonte das imagens: Adaptadas de J. W. </a:t>
            </a:r>
            <a:r>
              <a:rPr lang="pt-B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Nilsson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e S. A. Riedel. </a:t>
            </a:r>
            <a:r>
              <a:rPr lang="pt-BR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Circuitos Elétricos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10 ed. Pearson, 2015.</a:t>
            </a:r>
          </a:p>
        </p:txBody>
      </p:sp>
      <p:pic>
        <p:nvPicPr>
          <p:cNvPr id="3" name="Imagem 2" descr="Diagrama, Esquemático&#10;&#10;Descrição gerada automaticamente">
            <a:extLst>
              <a:ext uri="{FF2B5EF4-FFF2-40B4-BE49-F238E27FC236}">
                <a16:creationId xmlns:a16="http://schemas.microsoft.com/office/drawing/2014/main" id="{5A3F9125-2DC6-A930-4968-68383DFD9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83" y="2801915"/>
            <a:ext cx="4535190" cy="314847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759AC11-406D-E6D5-E972-7A279D03CBB0}"/>
              </a:ext>
            </a:extLst>
          </p:cNvPr>
          <p:cNvSpPr txBox="1"/>
          <p:nvPr/>
        </p:nvSpPr>
        <p:spPr>
          <a:xfrm>
            <a:off x="513970" y="2053460"/>
            <a:ext cx="5613812" cy="434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3020"/>
              </a:lnSpc>
              <a:spcAft>
                <a:spcPts val="1200"/>
              </a:spcAft>
              <a:buClr>
                <a:srgbClr val="C00000"/>
              </a:buClr>
              <a:buSzPct val="75000"/>
              <a:buFont typeface="Wingdings" pitchFamily="2" charset="2"/>
              <a:buChar char="ü"/>
            </a:pPr>
            <a:r>
              <a:rPr lang="pt-BR" dirty="0">
                <a:latin typeface="Georgia" panose="02040502050405020303" pitchFamily="18" charset="0"/>
              </a:rPr>
              <a:t>O Circuito</a:t>
            </a:r>
            <a:r>
              <a:rPr lang="pt-BR" b="1" dirty="0">
                <a:solidFill>
                  <a:srgbClr val="0070C0"/>
                </a:solidFill>
                <a:latin typeface="Georgia" panose="02040502050405020303" pitchFamily="18" charset="0"/>
              </a:rPr>
              <a:t> Amplificador Inversor</a:t>
            </a:r>
            <a:r>
              <a:rPr lang="pt-BR" dirty="0">
                <a:latin typeface="Georgia" panose="02040502050405020303" pitchFamily="18" charset="0"/>
              </a:rPr>
              <a:t>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637747E-7EC8-E955-9B13-BE870907198F}"/>
              </a:ext>
            </a:extLst>
          </p:cNvPr>
          <p:cNvSpPr txBox="1"/>
          <p:nvPr/>
        </p:nvSpPr>
        <p:spPr>
          <a:xfrm>
            <a:off x="5943024" y="2053460"/>
            <a:ext cx="5613812" cy="434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3020"/>
              </a:lnSpc>
              <a:spcAft>
                <a:spcPts val="1200"/>
              </a:spcAft>
              <a:buClr>
                <a:srgbClr val="C00000"/>
              </a:buClr>
              <a:buSzPct val="75000"/>
              <a:buFont typeface="Wingdings" pitchFamily="2" charset="2"/>
              <a:buChar char="ü"/>
            </a:pPr>
            <a:r>
              <a:rPr lang="pt-BR" dirty="0">
                <a:latin typeface="Georgia" panose="02040502050405020303" pitchFamily="18" charset="0"/>
              </a:rPr>
              <a:t>O Circuito</a:t>
            </a:r>
            <a:r>
              <a:rPr lang="pt-BR" b="1" dirty="0">
                <a:solidFill>
                  <a:srgbClr val="0070C0"/>
                </a:solidFill>
                <a:latin typeface="Georgia" panose="02040502050405020303" pitchFamily="18" charset="0"/>
              </a:rPr>
              <a:t> Amplificador Somador</a:t>
            </a:r>
            <a:r>
              <a:rPr lang="pt-BR" dirty="0">
                <a:latin typeface="Georgia" panose="02040502050405020303" pitchFamily="18" charset="0"/>
              </a:rPr>
              <a:t>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3730C94-D9CC-87FE-3EE8-BB36987A3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82" y="3096064"/>
            <a:ext cx="5297508" cy="274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29767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409038" y="967920"/>
            <a:ext cx="747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COMPARAÇÃO DAS TOPOLOGIAS DE CIRCUITO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20EB427-CA54-8B58-0043-E78B33F3DEA7}"/>
              </a:ext>
            </a:extLst>
          </p:cNvPr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O Amplificador Operacional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B57C77C-E1C0-C9F8-7B8A-C2ADED6A29BD}"/>
              </a:ext>
            </a:extLst>
          </p:cNvPr>
          <p:cNvSpPr/>
          <p:nvPr/>
        </p:nvSpPr>
        <p:spPr>
          <a:xfrm>
            <a:off x="186117" y="6452469"/>
            <a:ext cx="11513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Fonte das imagens: Adaptadas de J. W. </a:t>
            </a:r>
            <a:r>
              <a:rPr lang="pt-B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Nilsson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e S. A. Riedel. </a:t>
            </a:r>
            <a:r>
              <a:rPr lang="pt-BR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Circuitos Elétricos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10 ed. Pearson, 2015.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759AC11-406D-E6D5-E972-7A279D03CBB0}"/>
              </a:ext>
            </a:extLst>
          </p:cNvPr>
          <p:cNvSpPr txBox="1"/>
          <p:nvPr/>
        </p:nvSpPr>
        <p:spPr>
          <a:xfrm>
            <a:off x="513970" y="2053460"/>
            <a:ext cx="5613812" cy="434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3020"/>
              </a:lnSpc>
              <a:spcAft>
                <a:spcPts val="1200"/>
              </a:spcAft>
              <a:buClr>
                <a:srgbClr val="C00000"/>
              </a:buClr>
              <a:buSzPct val="75000"/>
              <a:buFont typeface="Wingdings" pitchFamily="2" charset="2"/>
              <a:buChar char="ü"/>
            </a:pPr>
            <a:r>
              <a:rPr lang="pt-BR" dirty="0">
                <a:latin typeface="Georgia" panose="02040502050405020303" pitchFamily="18" charset="0"/>
              </a:rPr>
              <a:t>O Circuito</a:t>
            </a:r>
            <a:r>
              <a:rPr lang="pt-BR" b="1" dirty="0">
                <a:solidFill>
                  <a:srgbClr val="0070C0"/>
                </a:solidFill>
                <a:latin typeface="Georgia" panose="02040502050405020303" pitchFamily="18" charset="0"/>
              </a:rPr>
              <a:t> Amplificador Não-Inversor</a:t>
            </a:r>
            <a:r>
              <a:rPr lang="pt-BR" dirty="0">
                <a:latin typeface="Georgia" panose="02040502050405020303" pitchFamily="18" charset="0"/>
              </a:rPr>
              <a:t>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637747E-7EC8-E955-9B13-BE870907198F}"/>
              </a:ext>
            </a:extLst>
          </p:cNvPr>
          <p:cNvSpPr txBox="1"/>
          <p:nvPr/>
        </p:nvSpPr>
        <p:spPr>
          <a:xfrm>
            <a:off x="5943024" y="2053460"/>
            <a:ext cx="5613812" cy="434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3020"/>
              </a:lnSpc>
              <a:spcAft>
                <a:spcPts val="1200"/>
              </a:spcAft>
              <a:buClr>
                <a:srgbClr val="C00000"/>
              </a:buClr>
              <a:buSzPct val="75000"/>
              <a:buFont typeface="Wingdings" pitchFamily="2" charset="2"/>
              <a:buChar char="ü"/>
            </a:pPr>
            <a:r>
              <a:rPr lang="pt-BR" dirty="0">
                <a:latin typeface="Georgia" panose="02040502050405020303" pitchFamily="18" charset="0"/>
              </a:rPr>
              <a:t>O Circuito</a:t>
            </a:r>
            <a:r>
              <a:rPr lang="pt-BR" b="1" dirty="0">
                <a:solidFill>
                  <a:srgbClr val="0070C0"/>
                </a:solidFill>
                <a:latin typeface="Georgia" panose="02040502050405020303" pitchFamily="18" charset="0"/>
              </a:rPr>
              <a:t> Amplificador Diferencial</a:t>
            </a:r>
            <a:r>
              <a:rPr lang="pt-BR" dirty="0">
                <a:latin typeface="Georgia" panose="02040502050405020303" pitchFamily="18" charset="0"/>
              </a:rPr>
              <a:t>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EFE9996-B5E0-7F0F-4BC0-C51B221BF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70" y="2687383"/>
            <a:ext cx="5234711" cy="32026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433B87C-C3F9-2A4B-F5FC-F1E041126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763" y="2565474"/>
            <a:ext cx="5532073" cy="344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76183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6348</TotalTime>
  <Words>1040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6" baseType="lpstr">
      <vt:lpstr>Arial</vt:lpstr>
      <vt:lpstr>Book Antiqua</vt:lpstr>
      <vt:lpstr>Calibri</vt:lpstr>
      <vt:lpstr>Calibri Light</vt:lpstr>
      <vt:lpstr>Cambria Math</vt:lpstr>
      <vt:lpstr>Century</vt:lpstr>
      <vt:lpstr>Courier New</vt:lpstr>
      <vt:lpstr>Georgia</vt:lpstr>
      <vt:lpstr>Times</vt:lpstr>
      <vt:lpstr>Wingdings</vt:lpstr>
      <vt:lpstr>Tema do Office</vt:lpstr>
      <vt:lpstr>AMPLIFICADORES OPERACIONAIS AMPLIFICADOR DIFERENCIAL MODELO MAIS REALISTA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AMPLIFICADORES OPERACIONAIS AMPLIFICADOR DIFERENCIAL MODELO MAIS REALISTA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7: Estrutura do Sistema Nervoso</dc:title>
  <dc:creator>Glauber Zerbini Costal</dc:creator>
  <cp:lastModifiedBy>Carlos Caetano</cp:lastModifiedBy>
  <cp:revision>2</cp:revision>
  <cp:lastPrinted>2022-03-17T15:19:11Z</cp:lastPrinted>
  <dcterms:created xsi:type="dcterms:W3CDTF">2014-08-30T20:40:48Z</dcterms:created>
  <dcterms:modified xsi:type="dcterms:W3CDTF">2023-06-29T15:27:31Z</dcterms:modified>
</cp:coreProperties>
</file>