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563" r:id="rId2"/>
    <p:sldId id="534" r:id="rId3"/>
    <p:sldId id="569" r:id="rId4"/>
    <p:sldId id="572" r:id="rId5"/>
    <p:sldId id="571" r:id="rId6"/>
    <p:sldId id="573" r:id="rId7"/>
    <p:sldId id="574" r:id="rId8"/>
    <p:sldId id="576" r:id="rId9"/>
    <p:sldId id="545" r:id="rId10"/>
    <p:sldId id="577" r:id="rId11"/>
    <p:sldId id="580" r:id="rId12"/>
    <p:sldId id="581" r:id="rId13"/>
    <p:sldId id="538" r:id="rId14"/>
    <p:sldId id="556" r:id="rId15"/>
    <p:sldId id="557" r:id="rId16"/>
    <p:sldId id="578" r:id="rId17"/>
    <p:sldId id="579" r:id="rId18"/>
    <p:sldId id="5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41E"/>
    <a:srgbClr val="04A0A4"/>
    <a:srgbClr val="860000"/>
    <a:srgbClr val="FCFCFC"/>
    <a:srgbClr val="1B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6" autoAdjust="0"/>
    <p:restoredTop sz="94280" autoAdjust="0"/>
  </p:normalViewPr>
  <p:slideViewPr>
    <p:cSldViewPr snapToGrid="0">
      <p:cViewPr varScale="1">
        <p:scale>
          <a:sx n="111" d="100"/>
          <a:sy n="111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19B36A2A-D03B-4126-9449-B9BEFA5762FF}"/>
    <pc:docChg chg="delSld">
      <pc:chgData name="Carlos Caetano" userId="ba24568caaa58072" providerId="LiveId" clId="{19B36A2A-D03B-4126-9449-B9BEFA5762FF}" dt="2024-03-21T11:26:42.959" v="0" actId="47"/>
      <pc:docMkLst>
        <pc:docMk/>
      </pc:docMkLst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1795170806" sldId="547"/>
        </pc:sldMkLst>
      </pc:sldChg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2831719085" sldId="559"/>
        </pc:sldMkLst>
      </pc:sldChg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383095106" sldId="561"/>
        </pc:sldMkLst>
      </pc:sldChg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849876343" sldId="562"/>
        </pc:sldMkLst>
      </pc:sldChg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234608201" sldId="582"/>
        </pc:sldMkLst>
      </pc:sldChg>
      <pc:sldChg chg="del">
        <pc:chgData name="Carlos Caetano" userId="ba24568caaa58072" providerId="LiveId" clId="{19B36A2A-D03B-4126-9449-B9BEFA5762FF}" dt="2024-03-21T11:26:42.959" v="0" actId="47"/>
        <pc:sldMkLst>
          <pc:docMk/>
          <pc:sldMk cId="2274548738" sldId="583"/>
        </pc:sldMkLst>
      </pc:sldChg>
    </pc:docChg>
  </pc:docChgLst>
  <pc:docChgLst>
    <pc:chgData name="Carlos Caetano" userId="ba24568caaa58072" providerId="LiveId" clId="{13160B12-01D7-41C4-B775-AA7CAE76C634}"/>
    <pc:docChg chg="undo custSel addSld delSld modSld sldOrd">
      <pc:chgData name="Carlos Caetano" userId="ba24568caaa58072" providerId="LiveId" clId="{13160B12-01D7-41C4-B775-AA7CAE76C634}" dt="2023-03-16T15:46:15.899" v="1640" actId="403"/>
      <pc:docMkLst>
        <pc:docMk/>
      </pc:docMkLst>
      <pc:sldChg chg="modSp add del mod">
        <pc:chgData name="Carlos Caetano" userId="ba24568caaa58072" providerId="LiveId" clId="{13160B12-01D7-41C4-B775-AA7CAE76C634}" dt="2023-03-16T01:37:09.696" v="698" actId="47"/>
        <pc:sldMkLst>
          <pc:docMk/>
          <pc:sldMk cId="0" sldId="262"/>
        </pc:sldMkLst>
        <pc:spChg chg="mod">
          <ac:chgData name="Carlos Caetano" userId="ba24568caaa58072" providerId="LiveId" clId="{13160B12-01D7-41C4-B775-AA7CAE76C634}" dt="2023-03-16T01:25:50.240" v="531" actId="27636"/>
          <ac:spMkLst>
            <pc:docMk/>
            <pc:sldMk cId="0" sldId="262"/>
            <ac:spMk id="28675" creationId="{00000000-0000-0000-0000-000000000000}"/>
          </ac:spMkLst>
        </pc:spChg>
      </pc:sldChg>
      <pc:sldChg chg="modSp add del mod ord">
        <pc:chgData name="Carlos Caetano" userId="ba24568caaa58072" providerId="LiveId" clId="{13160B12-01D7-41C4-B775-AA7CAE76C634}" dt="2023-03-16T10:07:14.127" v="894" actId="47"/>
        <pc:sldMkLst>
          <pc:docMk/>
          <pc:sldMk cId="0" sldId="263"/>
        </pc:sldMkLst>
        <pc:spChg chg="mod">
          <ac:chgData name="Carlos Caetano" userId="ba24568caaa58072" providerId="LiveId" clId="{13160B12-01D7-41C4-B775-AA7CAE76C634}" dt="2023-03-16T01:25:50.256" v="532" actId="27636"/>
          <ac:spMkLst>
            <pc:docMk/>
            <pc:sldMk cId="0" sldId="263"/>
            <ac:spMk id="30723" creationId="{00000000-0000-0000-0000-000000000000}"/>
          </ac:spMkLst>
        </pc:spChg>
      </pc:sldChg>
      <pc:sldChg chg="add del">
        <pc:chgData name="Carlos Caetano" userId="ba24568caaa58072" providerId="LiveId" clId="{13160B12-01D7-41C4-B775-AA7CAE76C634}" dt="2023-03-16T14:56:42.753" v="1148" actId="47"/>
        <pc:sldMkLst>
          <pc:docMk/>
          <pc:sldMk cId="0" sldId="267"/>
        </pc:sldMkLst>
      </pc:sldChg>
      <pc:sldChg chg="add del ord">
        <pc:chgData name="Carlos Caetano" userId="ba24568caaa58072" providerId="LiveId" clId="{13160B12-01D7-41C4-B775-AA7CAE76C634}" dt="2023-03-16T10:10:15.340" v="956" actId="47"/>
        <pc:sldMkLst>
          <pc:docMk/>
          <pc:sldMk cId="0" sldId="268"/>
        </pc:sldMkLst>
      </pc:sldChg>
      <pc:sldChg chg="add del">
        <pc:chgData name="Carlos Caetano" userId="ba24568caaa58072" providerId="LiveId" clId="{13160B12-01D7-41C4-B775-AA7CAE76C634}" dt="2023-03-16T02:27:48.518" v="712" actId="47"/>
        <pc:sldMkLst>
          <pc:docMk/>
          <pc:sldMk cId="0" sldId="287"/>
        </pc:sldMkLst>
      </pc:sldChg>
      <pc:sldChg chg="modSp add del mod">
        <pc:chgData name="Carlos Caetano" userId="ba24568caaa58072" providerId="LiveId" clId="{13160B12-01D7-41C4-B775-AA7CAE76C634}" dt="2023-03-16T14:44:13.943" v="1029" actId="47"/>
        <pc:sldMkLst>
          <pc:docMk/>
          <pc:sldMk cId="0" sldId="298"/>
        </pc:sldMkLst>
        <pc:spChg chg="mod">
          <ac:chgData name="Carlos Caetano" userId="ba24568caaa58072" providerId="LiveId" clId="{13160B12-01D7-41C4-B775-AA7CAE76C634}" dt="2023-03-16T10:14:21.070" v="960" actId="27636"/>
          <ac:spMkLst>
            <pc:docMk/>
            <pc:sldMk cId="0" sldId="298"/>
            <ac:spMk id="24579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01:04:49.473" v="262" actId="207"/>
        <pc:sldMkLst>
          <pc:docMk/>
          <pc:sldMk cId="3924408493" sldId="534"/>
        </pc:sldMkLst>
        <pc:spChg chg="add mod">
          <ac:chgData name="Carlos Caetano" userId="ba24568caaa58072" providerId="LiveId" clId="{13160B12-01D7-41C4-B775-AA7CAE76C634}" dt="2023-03-16T01:04:49.473" v="262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13160B12-01D7-41C4-B775-AA7CAE76C634}" dt="2023-03-16T01:01:36.089" v="161" actId="1036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1:01:30.312" v="124" actId="1035"/>
          <ac:spMkLst>
            <pc:docMk/>
            <pc:sldMk cId="3924408493" sldId="534"/>
            <ac:spMk id="15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15:07:33.845" v="1255" actId="20577"/>
        <pc:sldMkLst>
          <pc:docMk/>
          <pc:sldMk cId="2144406506" sldId="535"/>
        </pc:sldMkLst>
        <pc:spChg chg="add mod">
          <ac:chgData name="Carlos Caetano" userId="ba24568caaa58072" providerId="LiveId" clId="{13160B12-01D7-41C4-B775-AA7CAE76C634}" dt="2023-03-16T15:07:33.845" v="1255" actId="20577"/>
          <ac:spMkLst>
            <pc:docMk/>
            <pc:sldMk cId="2144406506" sldId="535"/>
            <ac:spMk id="2" creationId="{D639F6E7-F5D4-584A-BD23-C7B08BFB8880}"/>
          </ac:spMkLst>
        </pc:spChg>
      </pc:sldChg>
      <pc:sldChg chg="del">
        <pc:chgData name="Carlos Caetano" userId="ba24568caaa58072" providerId="LiveId" clId="{13160B12-01D7-41C4-B775-AA7CAE76C634}" dt="2023-03-16T10:10:11.655" v="955" actId="47"/>
        <pc:sldMkLst>
          <pc:docMk/>
          <pc:sldMk cId="4195232916" sldId="536"/>
        </pc:sldMkLst>
      </pc:sldChg>
      <pc:sldChg chg="addSp delSp modSp mod ord modAnim">
        <pc:chgData name="Carlos Caetano" userId="ba24568caaa58072" providerId="LiveId" clId="{13160B12-01D7-41C4-B775-AA7CAE76C634}" dt="2023-03-16T15:18:47.611" v="1425"/>
        <pc:sldMkLst>
          <pc:docMk/>
          <pc:sldMk cId="1152378510" sldId="539"/>
        </pc:sldMkLst>
        <pc:spChg chg="add del mod">
          <ac:chgData name="Carlos Caetano" userId="ba24568caaa58072" providerId="LiveId" clId="{13160B12-01D7-41C4-B775-AA7CAE76C634}" dt="2023-03-16T15:13:23.368" v="1280" actId="478"/>
          <ac:spMkLst>
            <pc:docMk/>
            <pc:sldMk cId="1152378510" sldId="539"/>
            <ac:spMk id="2" creationId="{DC97D767-E55E-B89E-2844-42D993D9E6CE}"/>
          </ac:spMkLst>
        </pc:spChg>
        <pc:spChg chg="add mod">
          <ac:chgData name="Carlos Caetano" userId="ba24568caaa58072" providerId="LiveId" clId="{13160B12-01D7-41C4-B775-AA7CAE76C634}" dt="2023-03-16T15:14:01.430" v="1292" actId="20577"/>
          <ac:spMkLst>
            <pc:docMk/>
            <pc:sldMk cId="1152378510" sldId="539"/>
            <ac:spMk id="3" creationId="{FAE8EDAF-70DE-9F65-4618-604DA9163DFE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4" creationId="{051AA79C-DD38-C5C4-F44A-989C8E0C4F9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5" creationId="{FD1465D9-8CFC-24A2-344A-A71EA25A1884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7" creationId="{CE9FAFF0-0921-3359-4ADF-12DBFB44862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9" creationId="{14C5B938-FBDC-84CA-98FC-6AEFBE43DFCB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0" creationId="{8C7A1752-4F6D-2AE0-280D-1018FC5BD72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1" creationId="{E2FEED53-CCD8-579C-BD4A-3BD0A2030CA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2" creationId="{55B1EBC9-F86B-A6B9-D923-07B9847397E7}"/>
          </ac:spMkLst>
        </pc:spChg>
        <pc:spChg chg="mod">
          <ac:chgData name="Carlos Caetano" userId="ba24568caaa58072" providerId="LiveId" clId="{13160B12-01D7-41C4-B775-AA7CAE76C634}" dt="2023-03-16T15:05:33.443" v="1176" actId="207"/>
          <ac:spMkLst>
            <pc:docMk/>
            <pc:sldMk cId="1152378510" sldId="539"/>
            <ac:spMk id="16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15:17:50.491" v="1418" actId="164"/>
          <ac:grpSpMkLst>
            <pc:docMk/>
            <pc:sldMk cId="1152378510" sldId="539"/>
            <ac:grpSpMk id="17" creationId="{89477B9E-800E-8D4D-17D1-04CC4302D98A}"/>
          </ac:grpSpMkLst>
        </pc:grpChg>
      </pc:sldChg>
      <pc:sldChg chg="addSp delSp modSp mod ord modAnim">
        <pc:chgData name="Carlos Caetano" userId="ba24568caaa58072" providerId="LiveId" clId="{13160B12-01D7-41C4-B775-AA7CAE76C634}" dt="2023-03-16T15:33:05.305" v="1540"/>
        <pc:sldMkLst>
          <pc:docMk/>
          <pc:sldMk cId="3502669851" sldId="540"/>
        </pc:sldMkLst>
        <pc:spChg chg="add mod">
          <ac:chgData name="Carlos Caetano" userId="ba24568caaa58072" providerId="LiveId" clId="{13160B12-01D7-41C4-B775-AA7CAE76C634}" dt="2023-03-16T15:22:46.371" v="1426"/>
          <ac:spMkLst>
            <pc:docMk/>
            <pc:sldMk cId="3502669851" sldId="540"/>
            <ac:spMk id="2" creationId="{019084E7-2506-1B19-B626-EE7F37F5DBC5}"/>
          </ac:spMkLst>
        </pc:spChg>
        <pc:spChg chg="mod">
          <ac:chgData name="Carlos Caetano" userId="ba24568caaa58072" providerId="LiveId" clId="{13160B12-01D7-41C4-B775-AA7CAE76C634}" dt="2023-03-16T15:25:15.500" v="1429" actId="1076"/>
          <ac:spMkLst>
            <pc:docMk/>
            <pc:sldMk cId="3502669851" sldId="540"/>
            <ac:spMk id="4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5:26:17.582" v="1447" actId="1076"/>
          <ac:spMkLst>
            <pc:docMk/>
            <pc:sldMk cId="3502669851" sldId="540"/>
            <ac:spMk id="5" creationId="{00000000-0000-0000-0000-000000000000}"/>
          </ac:spMkLst>
        </pc:spChg>
        <pc:spChg chg="add del mod">
          <ac:chgData name="Carlos Caetano" userId="ba24568caaa58072" providerId="LiveId" clId="{13160B12-01D7-41C4-B775-AA7CAE76C634}" dt="2023-03-16T15:27:08.673" v="1452" actId="478"/>
          <ac:spMkLst>
            <pc:docMk/>
            <pc:sldMk cId="3502669851" sldId="540"/>
            <ac:spMk id="9" creationId="{A26C8C03-18C1-7B64-5C5D-FBA573029CFE}"/>
          </ac:spMkLst>
        </pc:spChg>
        <pc:spChg chg="mod">
          <ac:chgData name="Carlos Caetano" userId="ba24568caaa58072" providerId="LiveId" clId="{13160B12-01D7-41C4-B775-AA7CAE76C634}" dt="2023-03-16T15:25:25.218" v="1430" actId="1076"/>
          <ac:spMkLst>
            <pc:docMk/>
            <pc:sldMk cId="3502669851" sldId="540"/>
            <ac:spMk id="10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2" creationId="{CF596CCE-F109-30EF-B887-6E00D777A671}"/>
          </ac:spMkLst>
        </pc:spChg>
        <pc:spChg chg="add mod or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5" creationId="{4E77C5F9-99EE-B40B-6AB9-47BCFE5CDB72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8" creationId="{72C99951-8EAA-C404-D16C-661D5E0507BD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9" creationId="{5B6FBE07-C0B8-0C8C-B1D8-B075D26F5B8A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0" creationId="{2B826B32-F60A-3003-0BBB-208688082713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1" creationId="{F3C12B80-D892-B541-5DC3-606FC33A54EB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2" creationId="{0A484356-7955-DE99-D7B6-79576C465427}"/>
          </ac:spMkLst>
        </pc:spChg>
        <pc:spChg chg="add mod">
          <ac:chgData name="Carlos Caetano" userId="ba24568caaa58072" providerId="LiveId" clId="{13160B12-01D7-41C4-B775-AA7CAE76C634}" dt="2023-03-16T15:32:16.998" v="1536" actId="207"/>
          <ac:spMkLst>
            <pc:docMk/>
            <pc:sldMk cId="3502669851" sldId="540"/>
            <ac:spMk id="24" creationId="{0F679F92-709E-AB5D-74D0-89EC61852314}"/>
          </ac:spMkLst>
        </pc:spChg>
        <pc:grpChg chg="add mod">
          <ac:chgData name="Carlos Caetano" userId="ba24568caaa58072" providerId="LiveId" clId="{13160B12-01D7-41C4-B775-AA7CAE76C634}" dt="2023-03-16T15:32:28.210" v="1537" actId="164"/>
          <ac:grpSpMkLst>
            <pc:docMk/>
            <pc:sldMk cId="3502669851" sldId="540"/>
            <ac:grpSpMk id="25" creationId="{3AB219D8-71D2-1424-260D-DE0919014EB6}"/>
          </ac:grpSpMkLst>
        </pc:grpChg>
        <pc:graphicFrameChg chg="add del mod">
          <ac:chgData name="Carlos Caetano" userId="ba24568caaa58072" providerId="LiveId" clId="{13160B12-01D7-41C4-B775-AA7CAE76C634}" dt="2023-03-16T15:30:03.722" v="1509" actId="478"/>
          <ac:graphicFrameMkLst>
            <pc:docMk/>
            <pc:sldMk cId="3502669851" sldId="540"/>
            <ac:graphicFrameMk id="6" creationId="{A216728D-BE52-5869-EDCA-B14E68DD77A6}"/>
          </ac:graphicFrameMkLst>
        </pc:graphicFrameChg>
        <pc:graphicFrameChg chg="add del mod">
          <ac:chgData name="Carlos Caetano" userId="ba24568caaa58072" providerId="LiveId" clId="{13160B12-01D7-41C4-B775-AA7CAE76C634}" dt="2023-03-16T15:30:56.179" v="1512" actId="478"/>
          <ac:graphicFrameMkLst>
            <pc:docMk/>
            <pc:sldMk cId="3502669851" sldId="540"/>
            <ac:graphicFrameMk id="23" creationId="{F8A8023D-1647-389F-BA9E-07D96B085818}"/>
          </ac:graphicFrameMkLst>
        </pc:graphicFrameChg>
        <pc:picChg chg="mod">
          <ac:chgData name="Carlos Caetano" userId="ba24568caaa58072" providerId="LiveId" clId="{13160B12-01D7-41C4-B775-AA7CAE76C634}" dt="2023-03-16T15:25:06.865" v="1428" actId="1076"/>
          <ac:picMkLst>
            <pc:docMk/>
            <pc:sldMk cId="3502669851" sldId="540"/>
            <ac:picMk id="7" creationId="{00000000-0000-0000-0000-000000000000}"/>
          </ac:picMkLst>
        </pc:picChg>
        <pc:cxnChg chg="add mod">
          <ac:chgData name="Carlos Caetano" userId="ba24568caaa58072" providerId="LiveId" clId="{13160B12-01D7-41C4-B775-AA7CAE76C634}" dt="2023-03-16T15:32:28.210" v="1537" actId="164"/>
          <ac:cxnSpMkLst>
            <pc:docMk/>
            <pc:sldMk cId="3502669851" sldId="540"/>
            <ac:cxnSpMk id="17" creationId="{D666F399-634D-BF45-0D3D-55343D4FA0C4}"/>
          </ac:cxnSpMkLst>
        </pc:cxnChg>
      </pc:sldChg>
      <pc:sldChg chg="addSp modSp">
        <pc:chgData name="Carlos Caetano" userId="ba24568caaa58072" providerId="LiveId" clId="{13160B12-01D7-41C4-B775-AA7CAE76C634}" dt="2023-03-16T15:43:10.339" v="1558"/>
        <pc:sldMkLst>
          <pc:docMk/>
          <pc:sldMk cId="2074345652" sldId="542"/>
        </pc:sldMkLst>
        <pc:spChg chg="add mod">
          <ac:chgData name="Carlos Caetano" userId="ba24568caaa58072" providerId="LiveId" clId="{13160B12-01D7-41C4-B775-AA7CAE76C634}" dt="2023-03-16T15:43:10.339" v="1558"/>
          <ac:spMkLst>
            <pc:docMk/>
            <pc:sldMk cId="2074345652" sldId="542"/>
            <ac:spMk id="2" creationId="{2F07A740-6F81-2043-7918-AC6E0702715F}"/>
          </ac:spMkLst>
        </pc:spChg>
        <pc:spChg chg="mod">
          <ac:chgData name="Carlos Caetano" userId="ba24568caaa58072" providerId="LiveId" clId="{13160B12-01D7-41C4-B775-AA7CAE76C634}" dt="2023-03-16T15:34:26.790" v="1553" actId="20577"/>
          <ac:spMkLst>
            <pc:docMk/>
            <pc:sldMk cId="2074345652" sldId="542"/>
            <ac:spMk id="19" creationId="{C487223A-08D2-4FE5-AB85-4B7E85638EA6}"/>
          </ac:spMkLst>
        </pc:spChg>
      </pc:sldChg>
      <pc:sldChg chg="addSp delSp modSp mod delAnim modAnim">
        <pc:chgData name="Carlos Caetano" userId="ba24568caaa58072" providerId="LiveId" clId="{13160B12-01D7-41C4-B775-AA7CAE76C634}" dt="2023-03-16T15:46:15.899" v="1640" actId="403"/>
        <pc:sldMkLst>
          <pc:docMk/>
          <pc:sldMk cId="4059497733" sldId="543"/>
        </pc:sldMkLst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2" creationId="{4B2BAFFA-2AF0-279E-1CCB-AF2FFC0F95C5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" creationId="{F9CEB1D6-6D6F-4C4F-3762-216863BF9D3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" creationId="{CDDD2E71-E5F7-B069-94CB-D2EB5CE8A2A8}"/>
          </ac:spMkLst>
        </pc:spChg>
        <pc:spChg chg="del mod">
          <ac:chgData name="Carlos Caetano" userId="ba24568caaa58072" providerId="LiveId" clId="{13160B12-01D7-41C4-B775-AA7CAE76C634}" dt="2023-03-16T15:42:50.361" v="1555" actId="478"/>
          <ac:spMkLst>
            <pc:docMk/>
            <pc:sldMk cId="4059497733" sldId="543"/>
            <ac:spMk id="6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7" creationId="{07746370-96D7-4AA1-333D-C112C84806F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9" creationId="{6DDDEBF7-F5E7-2CE1-9B0E-4736738E1C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0" creationId="{FF5F0B2B-7138-A1F5-F972-46E05C9353F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1" creationId="{24D14A31-C500-D8B6-4220-93945B794B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2" creationId="{C328EF48-BDC0-6228-8D3C-6B4DB3A563E8}"/>
          </ac:spMkLst>
        </pc:spChg>
        <pc:spChg chg="mod">
          <ac:chgData name="Carlos Caetano" userId="ba24568caaa58072" providerId="LiveId" clId="{13160B12-01D7-41C4-B775-AA7CAE76C634}" dt="2023-03-16T15:43:48.417" v="1584" actId="20577"/>
          <ac:spMkLst>
            <pc:docMk/>
            <pc:sldMk cId="4059497733" sldId="543"/>
            <ac:spMk id="1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5:42:51.655" v="1556" actId="478"/>
          <ac:spMkLst>
            <pc:docMk/>
            <pc:sldMk cId="4059497733" sldId="543"/>
            <ac:spMk id="1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5" creationId="{46D7C7C3-7DC6-2646-9FF7-B0D91278D8A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6" creationId="{9440B863-DEE5-255D-15FD-9C0C452356E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7" creationId="{D30ED778-087C-6288-0790-8F9403668F1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8" creationId="{B30E6851-1788-B083-EB73-EF67BAD1F5B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9" creationId="{272D70C8-7D18-FA3B-F8AF-DE5407FFF54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0" creationId="{53124EE4-B0B2-396F-234F-D168CAF8E71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1" creationId="{F8C27A29-6A13-498F-AEF0-ED91A9BB2FEF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2" creationId="{F5B47743-0FFD-8769-FAC0-4F090BE021A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3" creationId="{24581EF7-05DA-908F-D3F4-27192A6D847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4" creationId="{9DAD33CD-8BBC-2166-C4A6-5BBEFD0D19B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5" creationId="{D8F0239C-09C9-4313-4862-C878F0C4038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6" creationId="{8318ABDE-7E7D-7078-D46A-4E84A12087D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7" creationId="{F1377E7C-48B9-BA51-6155-CA11FAB922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8" creationId="{5041AB0C-3EE3-7C66-306A-0A29A7ABCD3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9" creationId="{A99A09B9-54D1-CE26-8D53-B4AA364323B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0" creationId="{43336283-DDEF-0121-9CB1-50EABD6DA52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1" creationId="{002656A3-2174-FC96-A8A9-F4FD1806DC7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2" creationId="{E25E2F2A-BD48-623D-914B-6E5CE449B6B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3" creationId="{E26364FF-DC03-2BFE-771B-7706C2081FCB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4" creationId="{3D398159-1834-181D-F956-F377757BF4C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5" creationId="{6B5EAD8B-87BE-ABDA-CA2B-3DED9095D96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6" creationId="{A63B7F50-C8CD-17B3-0380-7A5CB42587A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7" creationId="{DEEFF1E2-BB39-3848-969C-8BF97B57E44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8" creationId="{D6DF8776-2259-4AD2-3E19-5775DD58BF1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9" creationId="{5692C64C-039B-870F-2777-55696381B73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0" creationId="{295CB764-B6AB-34D1-7A0F-C9953183C3AF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1" creationId="{CA4206B3-CAF9-4AEB-D819-B5C9E06727B1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2" creationId="{41781415-FEE3-D0EA-B690-9D301256DE9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3" creationId="{80885789-3B26-2802-77D6-D49290B87C8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4" creationId="{0425B40C-A936-9306-6472-0377BF10F78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5" creationId="{DDB0ADF7-B67F-7B5E-02BA-14C3B449D51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6" creationId="{8C3AE1AE-2A47-8E80-4680-F28DEF738C9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7" creationId="{8A9982BA-D1C9-93C4-A830-28E282633F9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8" creationId="{639C2088-CA25-11ED-16F0-31BBD28CCC5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9" creationId="{B299B5C1-1BA1-EFDC-85CB-A0CAAC41137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0" creationId="{F6FAD299-CB9F-B5D7-8F75-EA0DDE8C8BDC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1" creationId="{E8BDF4BE-53FF-39E4-6BCC-FD4B80AF29B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2" creationId="{5B722372-8540-96AE-9A2C-38DA4B46DC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3" creationId="{068A007D-2788-53E1-79CD-5A2B6935DF6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4" creationId="{5A0A7CD2-04D6-5099-E74D-F89D381F78A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5" creationId="{DA46CE18-7C4F-16F1-9DAB-D023284B6B3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6" creationId="{E9C25930-91C5-BBE2-C031-C9D10334645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7" creationId="{DCB7EFDE-C84A-5211-494B-D50CE94AEF8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8" creationId="{1E696D99-91B4-7164-649F-D69C3B315FB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9" creationId="{CE991955-FBE3-8FD7-BEFD-C14A96B2014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0" creationId="{6D84B627-6F2F-0542-8076-F24E5876D067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" creationId="{F1E9FE6D-10AE-0B38-05EA-1980C13ADAF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2" creationId="{CFC1C6F1-CFA4-65D4-937D-0BB1B18DC00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3" creationId="{46A84631-CCC7-949F-1AE0-7C4504E22B5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4" creationId="{576CAA03-B2E9-384F-57C1-298D989159D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5" creationId="{8C25D4F4-0C83-BE03-972D-BF783652339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7" creationId="{9A1928E6-EE2B-E182-EA97-799D4989E116}"/>
          </ac:spMkLst>
        </pc:spChg>
        <pc:spChg chg="add mod">
          <ac:chgData name="Carlos Caetano" userId="ba24568caaa58072" providerId="LiveId" clId="{13160B12-01D7-41C4-B775-AA7CAE76C634}" dt="2023-03-16T15:46:15.899" v="1640" actId="403"/>
          <ac:spMkLst>
            <pc:docMk/>
            <pc:sldMk cId="4059497733" sldId="543"/>
            <ac:spMk id="6149" creationId="{F99E41DB-383D-C49F-BC53-0A3534065570}"/>
          </ac:spMkLst>
        </pc:spChg>
        <pc:spChg chg="add mod">
          <ac:chgData name="Carlos Caetano" userId="ba24568caaa58072" providerId="LiveId" clId="{13160B12-01D7-41C4-B775-AA7CAE76C634}" dt="2023-03-16T15:45:57.428" v="1638" actId="1036"/>
          <ac:spMkLst>
            <pc:docMk/>
            <pc:sldMk cId="4059497733" sldId="543"/>
            <ac:spMk id="6151" creationId="{C83C4361-2EE0-B500-AE0D-C01067D37F86}"/>
          </ac:spMkLst>
        </pc:spChg>
        <pc:grpChg chg="del">
          <ac:chgData name="Carlos Caetano" userId="ba24568caaa58072" providerId="LiveId" clId="{13160B12-01D7-41C4-B775-AA7CAE76C634}" dt="2023-03-16T15:42:52.407" v="1557" actId="478"/>
          <ac:grpSpMkLst>
            <pc:docMk/>
            <pc:sldMk cId="4059497733" sldId="543"/>
            <ac:grpSpMk id="3" creationId="{00000000-0000-0000-0000-000000000000}"/>
          </ac:grpSpMkLst>
        </pc:grpChg>
      </pc:sldChg>
      <pc:sldChg chg="del">
        <pc:chgData name="Carlos Caetano" userId="ba24568caaa58072" providerId="LiveId" clId="{13160B12-01D7-41C4-B775-AA7CAE76C634}" dt="2023-03-16T15:43:21.670" v="1575" actId="47"/>
        <pc:sldMkLst>
          <pc:docMk/>
          <pc:sldMk cId="3679078672" sldId="545"/>
        </pc:sldMkLst>
      </pc:sldChg>
      <pc:sldChg chg="del">
        <pc:chgData name="Carlos Caetano" userId="ba24568caaa58072" providerId="LiveId" clId="{13160B12-01D7-41C4-B775-AA7CAE76C634}" dt="2023-03-16T15:43:23.805" v="1576" actId="47"/>
        <pc:sldMkLst>
          <pc:docMk/>
          <pc:sldMk cId="2786707539" sldId="546"/>
        </pc:sldMkLst>
      </pc:sldChg>
      <pc:sldChg chg="del">
        <pc:chgData name="Carlos Caetano" userId="ba24568caaa58072" providerId="LiveId" clId="{13160B12-01D7-41C4-B775-AA7CAE76C634}" dt="2023-03-16T15:43:26.691" v="1578" actId="47"/>
        <pc:sldMkLst>
          <pc:docMk/>
          <pc:sldMk cId="1795170806" sldId="547"/>
        </pc:sldMkLst>
      </pc:sldChg>
      <pc:sldChg chg="del">
        <pc:chgData name="Carlos Caetano" userId="ba24568caaa58072" providerId="LiveId" clId="{13160B12-01D7-41C4-B775-AA7CAE76C634}" dt="2023-03-16T15:43:25.129" v="1577" actId="47"/>
        <pc:sldMkLst>
          <pc:docMk/>
          <pc:sldMk cId="2512923208" sldId="549"/>
        </pc:sldMkLst>
      </pc:sldChg>
      <pc:sldChg chg="del ord">
        <pc:chgData name="Carlos Caetano" userId="ba24568caaa58072" providerId="LiveId" clId="{13160B12-01D7-41C4-B775-AA7CAE76C634}" dt="2023-03-16T10:10:03.081" v="954" actId="47"/>
        <pc:sldMkLst>
          <pc:docMk/>
          <pc:sldMk cId="819029663" sldId="557"/>
        </pc:sldMkLst>
      </pc:sldChg>
      <pc:sldChg chg="ord">
        <pc:chgData name="Carlos Caetano" userId="ba24568caaa58072" providerId="LiveId" clId="{13160B12-01D7-41C4-B775-AA7CAE76C634}" dt="2023-03-16T01:10:54.449" v="278"/>
        <pc:sldMkLst>
          <pc:docMk/>
          <pc:sldMk cId="236903314" sldId="558"/>
        </pc:sldMkLst>
      </pc:sldChg>
      <pc:sldChg chg="addSp modSp mod ord">
        <pc:chgData name="Carlos Caetano" userId="ba24568caaa58072" providerId="LiveId" clId="{13160B12-01D7-41C4-B775-AA7CAE76C634}" dt="2023-03-16T15:13:42.759" v="1287" actId="20577"/>
        <pc:sldMkLst>
          <pc:docMk/>
          <pc:sldMk cId="1080941874" sldId="559"/>
        </pc:sldMkLst>
        <pc:spChg chg="add mod">
          <ac:chgData name="Carlos Caetano" userId="ba24568caaa58072" providerId="LiveId" clId="{13160B12-01D7-41C4-B775-AA7CAE76C634}" dt="2023-03-16T15:13:42.759" v="1287" actId="20577"/>
          <ac:spMkLst>
            <pc:docMk/>
            <pc:sldMk cId="1080941874" sldId="559"/>
            <ac:spMk id="2" creationId="{8A4EE37A-EE28-D23F-60CE-9A21E68B30C8}"/>
          </ac:spMkLst>
        </pc:spChg>
        <pc:spChg chg="mod">
          <ac:chgData name="Carlos Caetano" userId="ba24568caaa58072" providerId="LiveId" clId="{13160B12-01D7-41C4-B775-AA7CAE76C634}" dt="2023-03-16T15:13:36.683" v="1283" actId="6549"/>
          <ac:spMkLst>
            <pc:docMk/>
            <pc:sldMk cId="1080941874" sldId="559"/>
            <ac:spMk id="15" creationId="{C4164CB4-2B96-2741-9289-D3D44AB01EB6}"/>
          </ac:spMkLst>
        </pc:spChg>
        <pc:picChg chg="mod">
          <ac:chgData name="Carlos Caetano" userId="ba24568caaa58072" providerId="LiveId" clId="{13160B12-01D7-41C4-B775-AA7CAE76C634}" dt="2023-03-16T09:53:00.282" v="776" actId="1035"/>
          <ac:picMkLst>
            <pc:docMk/>
            <pc:sldMk cId="1080941874" sldId="559"/>
            <ac:picMk id="13" creationId="{8395F653-2DE2-D447-826E-91497DB6512B}"/>
          </ac:picMkLst>
        </pc:picChg>
      </pc:sldChg>
      <pc:sldChg chg="addSp modSp mod">
        <pc:chgData name="Carlos Caetano" userId="ba24568caaa58072" providerId="LiveId" clId="{13160B12-01D7-41C4-B775-AA7CAE76C634}" dt="2023-03-16T15:43:18.732" v="1574" actId="1036"/>
        <pc:sldMkLst>
          <pc:docMk/>
          <pc:sldMk cId="3702769229" sldId="561"/>
        </pc:sldMkLst>
        <pc:spChg chg="add mod">
          <ac:chgData name="Carlos Caetano" userId="ba24568caaa58072" providerId="LiveId" clId="{13160B12-01D7-41C4-B775-AA7CAE76C634}" dt="2023-03-16T15:43:13.307" v="1559"/>
          <ac:spMkLst>
            <pc:docMk/>
            <pc:sldMk cId="3702769229" sldId="561"/>
            <ac:spMk id="2" creationId="{E979EDB9-A811-8B35-2E50-0ED7E4BF92F8}"/>
          </ac:spMkLst>
        </pc:spChg>
        <pc:spChg chg="mod">
          <ac:chgData name="Carlos Caetano" userId="ba24568caaa58072" providerId="LiveId" clId="{13160B12-01D7-41C4-B775-AA7CAE76C634}" dt="2023-03-16T15:43:18.732" v="1574" actId="1036"/>
          <ac:spMkLst>
            <pc:docMk/>
            <pc:sldMk cId="3702769229" sldId="561"/>
            <ac:spMk id="19" creationId="{A21E522F-EA3D-4BA1-8BE0-63AD8C235BEC}"/>
          </ac:spMkLst>
        </pc:spChg>
      </pc:sldChg>
      <pc:sldChg chg="del">
        <pc:chgData name="Carlos Caetano" userId="ba24568caaa58072" providerId="LiveId" clId="{13160B12-01D7-41C4-B775-AA7CAE76C634}" dt="2023-03-16T01:11:26.796" v="279" actId="47"/>
        <pc:sldMkLst>
          <pc:docMk/>
          <pc:sldMk cId="3914090554" sldId="562"/>
        </pc:sldMkLst>
      </pc:sldChg>
      <pc:sldChg chg="delSp modSp mod">
        <pc:chgData name="Carlos Caetano" userId="ba24568caaa58072" providerId="LiveId" clId="{13160B12-01D7-41C4-B775-AA7CAE76C634}" dt="2023-03-16T00:56:09.159" v="73" actId="478"/>
        <pc:sldMkLst>
          <pc:docMk/>
          <pc:sldMk cId="381502188" sldId="563"/>
        </pc:sldMkLst>
        <pc:spChg chg="mod">
          <ac:chgData name="Carlos Caetano" userId="ba24568caaa58072" providerId="LiveId" clId="{13160B12-01D7-41C4-B775-AA7CAE76C634}" dt="2023-03-16T00:55:54.463" v="72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0:51:38.126" v="30" actId="1076"/>
          <ac:spMkLst>
            <pc:docMk/>
            <pc:sldMk cId="381502188" sldId="563"/>
            <ac:spMk id="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0:56:09.159" v="73" actId="478"/>
          <ac:spMkLst>
            <pc:docMk/>
            <pc:sldMk cId="381502188" sldId="563"/>
            <ac:spMk id="10" creationId="{635C9C56-BCA7-4A74-B4AF-99C4C38A0EC8}"/>
          </ac:spMkLst>
        </pc:spChg>
      </pc:sldChg>
      <pc:sldChg chg="addSp delSp modSp add mod">
        <pc:chgData name="Carlos Caetano" userId="ba24568caaa58072" providerId="LiveId" clId="{13160B12-01D7-41C4-B775-AA7CAE76C634}" dt="2023-03-16T01:27:47.995" v="574" actId="113"/>
        <pc:sldMkLst>
          <pc:docMk/>
          <pc:sldMk cId="2833738157" sldId="564"/>
        </pc:sldMkLst>
        <pc:spChg chg="del">
          <ac:chgData name="Carlos Caetano" userId="ba24568caaa58072" providerId="LiveId" clId="{13160B12-01D7-41C4-B775-AA7CAE76C634}" dt="2023-03-16T01:05:52.407" v="264" actId="478"/>
          <ac:spMkLst>
            <pc:docMk/>
            <pc:sldMk cId="2833738157" sldId="564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01:27:47.995" v="574" actId="11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1:12:36.618" v="314" actId="20577"/>
          <ac:spMkLst>
            <pc:docMk/>
            <pc:sldMk cId="2833738157" sldId="564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3.834" v="265" actId="478"/>
          <ac:spMkLst>
            <pc:docMk/>
            <pc:sldMk cId="2833738157" sldId="564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5.131" v="266" actId="478"/>
          <ac:spMkLst>
            <pc:docMk/>
            <pc:sldMk cId="2833738157" sldId="564"/>
            <ac:spMk id="15" creationId="{00000000-0000-0000-0000-000000000000}"/>
          </ac:spMkLst>
        </pc:spChg>
        <pc:picChg chg="del">
          <ac:chgData name="Carlos Caetano" userId="ba24568caaa58072" providerId="LiveId" clId="{13160B12-01D7-41C4-B775-AA7CAE76C634}" dt="2023-03-16T01:05:56.602" v="267" actId="478"/>
          <ac:picMkLst>
            <pc:docMk/>
            <pc:sldMk cId="2833738157" sldId="564"/>
            <ac:picMk id="10" creationId="{F3488CB5-0A4B-4B79-81A2-C670CD8F71D8}"/>
          </ac:picMkLst>
        </pc:picChg>
      </pc:sldChg>
      <pc:sldChg chg="add">
        <pc:chgData name="Carlos Caetano" userId="ba24568caaa58072" providerId="LiveId" clId="{13160B12-01D7-41C4-B775-AA7CAE76C634}" dt="2023-03-16T01:11:37.326" v="280"/>
        <pc:sldMkLst>
          <pc:docMk/>
          <pc:sldMk cId="3652917947" sldId="565"/>
        </pc:sldMkLst>
      </pc:sldChg>
      <pc:sldChg chg="addSp modSp add mod modAnim">
        <pc:chgData name="Carlos Caetano" userId="ba24568caaa58072" providerId="LiveId" clId="{13160B12-01D7-41C4-B775-AA7CAE76C634}" dt="2023-03-16T01:37:38.053" v="706" actId="1035"/>
        <pc:sldMkLst>
          <pc:docMk/>
          <pc:sldMk cId="3867430404" sldId="566"/>
        </pc:sldMkLst>
        <pc:spChg chg="add mod">
          <ac:chgData name="Carlos Caetano" userId="ba24568caaa58072" providerId="LiveId" clId="{13160B12-01D7-41C4-B775-AA7CAE76C634}" dt="2023-03-16T01:37:38.053" v="706" actId="1035"/>
          <ac:spMkLst>
            <pc:docMk/>
            <pc:sldMk cId="3867430404" sldId="566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1:32:16.361" v="637" actId="1036"/>
          <ac:spMkLst>
            <pc:docMk/>
            <pc:sldMk cId="3867430404" sldId="566"/>
            <ac:spMk id="3" creationId="{12E12516-DDD5-549C-3C55-9554C41E217B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4" creationId="{AD913B09-3D9B-1791-3ECB-3636BCABE9FC}"/>
          </ac:spMkLst>
        </pc:spChg>
        <pc:spChg chg="add mo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5" creationId="{9DD9FD76-CB91-1D7F-0D0B-AE3D9587E784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7" creationId="{073914CF-5BA3-6C41-1DAF-2D2B56C46D0C}"/>
          </ac:spMkLst>
        </pc:spChg>
        <pc:spChg chg="mod">
          <ac:chgData name="Carlos Caetano" userId="ba24568caaa58072" providerId="LiveId" clId="{13160B12-01D7-41C4-B775-AA7CAE76C634}" dt="2023-03-16T01:26:39.647" v="572" actId="20577"/>
          <ac:spMkLst>
            <pc:docMk/>
            <pc:sldMk cId="3867430404" sldId="566"/>
            <ac:spMk id="8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01:36:59.115" v="696" actId="164"/>
          <ac:grpSpMkLst>
            <pc:docMk/>
            <pc:sldMk cId="3867430404" sldId="566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12:00.127" v="958"/>
        <pc:sldMkLst>
          <pc:docMk/>
          <pc:sldMk cId="981266892" sldId="567"/>
        </pc:sldMkLst>
        <pc:spChg chg="del">
          <ac:chgData name="Carlos Caetano" userId="ba24568caaa58072" providerId="LiveId" clId="{13160B12-01D7-41C4-B775-AA7CAE76C634}" dt="2023-03-16T09:57:19.217" v="785" actId="478"/>
          <ac:spMkLst>
            <pc:docMk/>
            <pc:sldMk cId="981266892" sldId="567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9:54:54.940" v="783" actId="20577"/>
          <ac:spMkLst>
            <pc:docMk/>
            <pc:sldMk cId="981266892" sldId="567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9:52:01.632" v="732" actId="20577"/>
          <ac:spMkLst>
            <pc:docMk/>
            <pc:sldMk cId="981266892" sldId="567"/>
            <ac:spMk id="8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3" creationId="{2E60973F-5B59-7671-C26F-B78DC792C96C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4" creationId="{A08A60A6-EE84-5AA8-FBE0-3D4923B1C916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5" creationId="{DE194A9F-0B4F-4C47-E73C-987910A81089}"/>
          </ac:spMkLst>
        </pc:spChg>
        <pc:spChg chg="add mod">
          <ac:chgData name="Carlos Caetano" userId="ba24568caaa58072" providerId="LiveId" clId="{13160B12-01D7-41C4-B775-AA7CAE76C634}" dt="2023-03-16T10:07:01.957" v="893" actId="207"/>
          <ac:spMkLst>
            <pc:docMk/>
            <pc:sldMk cId="981266892" sldId="567"/>
            <ac:spMk id="17" creationId="{90189707-BDCF-7BF0-3012-1CA6CD2C11EC}"/>
          </ac:spMkLst>
        </pc:spChg>
        <pc:spChg chg="add mod">
          <ac:chgData name="Carlos Caetano" userId="ba24568caaa58072" providerId="LiveId" clId="{13160B12-01D7-41C4-B775-AA7CAE76C634}" dt="2023-03-16T10:06:10.559" v="892" actId="14100"/>
          <ac:spMkLst>
            <pc:docMk/>
            <pc:sldMk cId="981266892" sldId="567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09:57:14.540" v="784" actId="478"/>
          <ac:grpSpMkLst>
            <pc:docMk/>
            <pc:sldMk cId="981266892" sldId="567"/>
            <ac:grpSpMk id="9" creationId="{4406C390-8E54-60E7-569E-AC3812DA0AFC}"/>
          </ac:grpSpMkLst>
        </pc:grpChg>
        <pc:grpChg chg="add mod">
          <ac:chgData name="Carlos Caetano" userId="ba24568caaa58072" providerId="LiveId" clId="{13160B12-01D7-41C4-B775-AA7CAE76C634}" dt="2023-03-16T10:04:49.380" v="836" actId="1076"/>
          <ac:grpSpMkLst>
            <pc:docMk/>
            <pc:sldMk cId="981266892" sldId="567"/>
            <ac:grpSpMk id="11" creationId="{B28F163E-3FF5-16A8-EBB1-CD9CFB250E4E}"/>
          </ac:grpSpMkLst>
        </pc:grpChg>
        <pc:picChg chg="add mod">
          <ac:chgData name="Carlos Caetano" userId="ba24568caaa58072" providerId="LiveId" clId="{13160B12-01D7-41C4-B775-AA7CAE76C634}" dt="2023-03-16T10:12:00.127" v="958"/>
          <ac:picMkLst>
            <pc:docMk/>
            <pc:sldMk cId="981266892" sldId="567"/>
            <ac:picMk id="10" creationId="{6840790F-B236-ABC1-E831-C3281C4DAEA1}"/>
          </ac:picMkLst>
        </pc:picChg>
        <pc:picChg chg="mod">
          <ac:chgData name="Carlos Caetano" userId="ba24568caaa58072" providerId="LiveId" clId="{13160B12-01D7-41C4-B775-AA7CAE76C634}" dt="2023-03-16T10:03:34.002" v="816" actId="1036"/>
          <ac:picMkLst>
            <pc:docMk/>
            <pc:sldMk cId="981266892" sldId="567"/>
            <ac:picMk id="12" creationId="{03323E46-AEED-8AE5-C731-83AE25F8DB32}"/>
          </ac:picMkLst>
        </pc:picChg>
      </pc:sldChg>
      <pc:sldChg chg="delSp add del mod delAnim">
        <pc:chgData name="Carlos Caetano" userId="ba24568caaa58072" providerId="LiveId" clId="{13160B12-01D7-41C4-B775-AA7CAE76C634}" dt="2023-03-16T02:27:40.977" v="711" actId="47"/>
        <pc:sldMkLst>
          <pc:docMk/>
          <pc:sldMk cId="2698898097" sldId="567"/>
        </pc:sldMkLst>
        <pc:grpChg chg="del">
          <ac:chgData name="Carlos Caetano" userId="ba24568caaa58072" providerId="LiveId" clId="{13160B12-01D7-41C4-B775-AA7CAE76C634}" dt="2023-03-16T02:24:06.923" v="708" actId="478"/>
          <ac:grpSpMkLst>
            <pc:docMk/>
            <pc:sldMk cId="2698898097" sldId="567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09:55.885" v="953" actId="115"/>
        <pc:sldMkLst>
          <pc:docMk/>
          <pc:sldMk cId="3227646007" sldId="568"/>
        </pc:sldMkLst>
        <pc:spChg chg="del mod">
          <ac:chgData name="Carlos Caetano" userId="ba24568caaa58072" providerId="LiveId" clId="{13160B12-01D7-41C4-B775-AA7CAE76C634}" dt="2023-03-16T10:09:05.691" v="944" actId="478"/>
          <ac:spMkLst>
            <pc:docMk/>
            <pc:sldMk cId="3227646007" sldId="568"/>
            <ac:spMk id="3" creationId="{12E12516-DDD5-549C-3C55-9554C41E217B}"/>
          </ac:spMkLst>
        </pc:spChg>
        <pc:spChg chg="add mod">
          <ac:chgData name="Carlos Caetano" userId="ba24568caaa58072" providerId="LiveId" clId="{13160B12-01D7-41C4-B775-AA7CAE76C634}" dt="2023-03-16T10:09:55.885" v="953" actId="115"/>
          <ac:spMkLst>
            <pc:docMk/>
            <pc:sldMk cId="3227646007" sldId="568"/>
            <ac:spMk id="4" creationId="{6AB7F1AF-9BEF-2446-4EC0-B78E3E3EE9F3}"/>
          </ac:spMkLst>
        </pc:spChg>
        <pc:spChg chg="mod">
          <ac:chgData name="Carlos Caetano" userId="ba24568caaa58072" providerId="LiveId" clId="{13160B12-01D7-41C4-B775-AA7CAE76C634}" dt="2023-03-16T10:08:14.479" v="934" actId="14100"/>
          <ac:spMkLst>
            <pc:docMk/>
            <pc:sldMk cId="3227646007" sldId="568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0:08:21.447" v="937" actId="478"/>
          <ac:spMkLst>
            <pc:docMk/>
            <pc:sldMk cId="3227646007" sldId="568"/>
            <ac:spMk id="17" creationId="{90189707-BDCF-7BF0-3012-1CA6CD2C11EC}"/>
          </ac:spMkLst>
        </pc:spChg>
        <pc:spChg chg="del">
          <ac:chgData name="Carlos Caetano" userId="ba24568caaa58072" providerId="LiveId" clId="{13160B12-01D7-41C4-B775-AA7CAE76C634}" dt="2023-03-16T10:08:23.179" v="938" actId="478"/>
          <ac:spMkLst>
            <pc:docMk/>
            <pc:sldMk cId="3227646007" sldId="568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10:08:19.517" v="936" actId="478"/>
          <ac:grpSpMkLst>
            <pc:docMk/>
            <pc:sldMk cId="3227646007" sldId="568"/>
            <ac:grpSpMk id="11" creationId="{B28F163E-3FF5-16A8-EBB1-CD9CFB250E4E}"/>
          </ac:grpSpMkLst>
        </pc:grpChg>
        <pc:picChg chg="del">
          <ac:chgData name="Carlos Caetano" userId="ba24568caaa58072" providerId="LiveId" clId="{13160B12-01D7-41C4-B775-AA7CAE76C634}" dt="2023-03-16T10:08:18.179" v="935" actId="478"/>
          <ac:picMkLst>
            <pc:docMk/>
            <pc:sldMk cId="3227646007" sldId="568"/>
            <ac:picMk id="10" creationId="{6840790F-B236-ABC1-E831-C3281C4DAEA1}"/>
          </ac:picMkLst>
        </pc:picChg>
      </pc:sldChg>
      <pc:sldChg chg="add del">
        <pc:chgData name="Carlos Caetano" userId="ba24568caaa58072" providerId="LiveId" clId="{13160B12-01D7-41C4-B775-AA7CAE76C634}" dt="2023-03-16T10:07:39.783" v="896" actId="2890"/>
        <pc:sldMkLst>
          <pc:docMk/>
          <pc:sldMk cId="4154716391" sldId="568"/>
        </pc:sldMkLst>
      </pc:sldChg>
      <pc:sldChg chg="addSp delSp modSp add mod">
        <pc:chgData name="Carlos Caetano" userId="ba24568caaa58072" providerId="LiveId" clId="{13160B12-01D7-41C4-B775-AA7CAE76C634}" dt="2023-03-16T14:44:05.627" v="1028" actId="2085"/>
        <pc:sldMkLst>
          <pc:docMk/>
          <pc:sldMk cId="3856535958" sldId="569"/>
        </pc:sldMkLst>
        <pc:spChg chg="mod">
          <ac:chgData name="Carlos Caetano" userId="ba24568caaa58072" providerId="LiveId" clId="{13160B12-01D7-41C4-B775-AA7CAE76C634}" dt="2023-03-16T14:44:05.627" v="1028" actId="2085"/>
          <ac:spMkLst>
            <pc:docMk/>
            <pc:sldMk cId="3856535958" sldId="569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14:41:55.952" v="1009" actId="207"/>
          <ac:spMkLst>
            <pc:docMk/>
            <pc:sldMk cId="3856535958" sldId="569"/>
            <ac:spMk id="3" creationId="{6BD232E3-E630-72AF-0810-78C9DD388F69}"/>
          </ac:spMkLst>
        </pc:spChg>
        <pc:spChg chg="mod">
          <ac:chgData name="Carlos Caetano" userId="ba24568caaa58072" providerId="LiveId" clId="{13160B12-01D7-41C4-B775-AA7CAE76C634}" dt="2023-03-16T14:41:29.663" v="983" actId="20577"/>
          <ac:spMkLst>
            <pc:docMk/>
            <pc:sldMk cId="3856535958" sldId="569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2.328" v="1010" actId="478"/>
          <ac:spMkLst>
            <pc:docMk/>
            <pc:sldMk cId="3856535958" sldId="569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4.857" v="1011" actId="478"/>
          <ac:spMkLst>
            <pc:docMk/>
            <pc:sldMk cId="3856535958" sldId="569"/>
            <ac:spMk id="15" creationId="{00000000-0000-0000-0000-000000000000}"/>
          </ac:spMkLst>
        </pc:spChg>
        <pc:picChg chg="add mod">
          <ac:chgData name="Carlos Caetano" userId="ba24568caaa58072" providerId="LiveId" clId="{13160B12-01D7-41C4-B775-AA7CAE76C634}" dt="2023-03-16T14:43:52.720" v="1027" actId="1076"/>
          <ac:picMkLst>
            <pc:docMk/>
            <pc:sldMk cId="3856535958" sldId="569"/>
            <ac:picMk id="4" creationId="{A4FF7F5F-8769-4692-D799-403719CBA9D2}"/>
          </ac:picMkLst>
        </pc:picChg>
      </pc:sldChg>
      <pc:sldChg chg="addSp delSp modSp add mod delAnim modAnim">
        <pc:chgData name="Carlos Caetano" userId="ba24568caaa58072" providerId="LiveId" clId="{13160B12-01D7-41C4-B775-AA7CAE76C634}" dt="2023-03-16T15:08:01.704" v="1274" actId="1035"/>
        <pc:sldMkLst>
          <pc:docMk/>
          <pc:sldMk cId="2007783847" sldId="570"/>
        </pc:sldMkLst>
        <pc:spChg chg="add mod">
          <ac:chgData name="Carlos Caetano" userId="ba24568caaa58072" providerId="LiveId" clId="{13160B12-01D7-41C4-B775-AA7CAE76C634}" dt="2023-03-16T15:08:01.704" v="1274" actId="1035"/>
          <ac:spMkLst>
            <pc:docMk/>
            <pc:sldMk cId="2007783847" sldId="570"/>
            <ac:spMk id="2" creationId="{19B93100-967B-DBFA-1974-2157F68DAD45}"/>
          </ac:spMkLst>
        </pc:spChg>
        <pc:spChg chg="mod">
          <ac:chgData name="Carlos Caetano" userId="ba24568caaa58072" providerId="LiveId" clId="{13160B12-01D7-41C4-B775-AA7CAE76C634}" dt="2023-03-16T14:50:46.331" v="1070" actId="403"/>
          <ac:spMkLst>
            <pc:docMk/>
            <pc:sldMk cId="2007783847" sldId="570"/>
            <ac:spMk id="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4:56:16.162" v="1147" actId="1076"/>
          <ac:spMkLst>
            <pc:docMk/>
            <pc:sldMk cId="2007783847" sldId="570"/>
            <ac:spMk id="6" creationId="{0F694D06-6CF0-E937-307F-3C0342A7C72F}"/>
          </ac:spMkLst>
        </pc:spChg>
        <pc:spChg chg="del">
          <ac:chgData name="Carlos Caetano" userId="ba24568caaa58072" providerId="LiveId" clId="{13160B12-01D7-41C4-B775-AA7CAE76C634}" dt="2023-03-16T14:51:25.407" v="1086" actId="478"/>
          <ac:spMkLst>
            <pc:docMk/>
            <pc:sldMk cId="2007783847" sldId="570"/>
            <ac:spMk id="10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1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2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07:55.413" v="1262" actId="20577"/>
          <ac:spMkLst>
            <pc:docMk/>
            <pc:sldMk cId="2007783847" sldId="570"/>
            <ac:spMk id="13" creationId="{AF271064-090C-8EA0-903E-8F2C893528AA}"/>
          </ac:spMkLst>
        </pc:spChg>
        <pc:picChg chg="add mod">
          <ac:chgData name="Carlos Caetano" userId="ba24568caaa58072" providerId="LiveId" clId="{13160B12-01D7-41C4-B775-AA7CAE76C634}" dt="2023-03-16T14:56:08.085" v="1145" actId="1076"/>
          <ac:picMkLst>
            <pc:docMk/>
            <pc:sldMk cId="2007783847" sldId="570"/>
            <ac:picMk id="3" creationId="{5D3EE098-AC5F-C3D9-52CF-DC0961666FE9}"/>
          </ac:picMkLst>
        </pc:picChg>
        <pc:picChg chg="del">
          <ac:chgData name="Carlos Caetano" userId="ba24568caaa58072" providerId="LiveId" clId="{13160B12-01D7-41C4-B775-AA7CAE76C634}" dt="2023-03-16T14:50:49.920" v="1071" actId="478"/>
          <ac:picMkLst>
            <pc:docMk/>
            <pc:sldMk cId="2007783847" sldId="570"/>
            <ac:picMk id="5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360" v="1072" actId="478"/>
          <ac:picMkLst>
            <pc:docMk/>
            <pc:sldMk cId="2007783847" sldId="570"/>
            <ac:picMk id="7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737" v="1073" actId="478"/>
          <ac:picMkLst>
            <pc:docMk/>
            <pc:sldMk cId="2007783847" sldId="570"/>
            <ac:picMk id="9" creationId="{00000000-0000-0000-0000-000000000000}"/>
          </ac:picMkLst>
        </pc:picChg>
      </pc:sldChg>
    </pc:docChg>
  </pc:docChgLst>
  <pc:docChgLst>
    <pc:chgData name="Carlos Caetano" userId="ba24568caaa58072" providerId="LiveId" clId="{1353B8FE-01BC-490E-AC18-043AD660C81E}"/>
    <pc:docChg chg="modSld">
      <pc:chgData name="Carlos Caetano" userId="ba24568caaa58072" providerId="LiveId" clId="{1353B8FE-01BC-490E-AC18-043AD660C81E}" dt="2023-03-14T01:39:24.767" v="49" actId="207"/>
      <pc:docMkLst>
        <pc:docMk/>
      </pc:docMkLst>
      <pc:sldChg chg="modSp mod">
        <pc:chgData name="Carlos Caetano" userId="ba24568caaa58072" providerId="LiveId" clId="{1353B8FE-01BC-490E-AC18-043AD660C81E}" dt="2023-03-14T01:39:24.767" v="49" actId="207"/>
        <pc:sldMkLst>
          <pc:docMk/>
          <pc:sldMk cId="1080941874" sldId="559"/>
        </pc:sldMkLst>
        <pc:spChg chg="mod">
          <ac:chgData name="Carlos Caetano" userId="ba24568caaa58072" providerId="LiveId" clId="{1353B8FE-01BC-490E-AC18-043AD660C81E}" dt="2023-03-14T01:39:24.767" v="49" actId="207"/>
          <ac:spMkLst>
            <pc:docMk/>
            <pc:sldMk cId="1080941874" sldId="559"/>
            <ac:spMk id="15" creationId="{C4164CB4-2B96-2741-9289-D3D44AB01EB6}"/>
          </ac:spMkLst>
        </pc:spChg>
      </pc:sldChg>
    </pc:docChg>
  </pc:docChgLst>
  <pc:docChgLst>
    <pc:chgData name="Carlos Caetano" userId="ba24568caaa58072" providerId="LiveId" clId="{970E5A35-494F-B44D-8B4F-5F34368DA723}"/>
    <pc:docChg chg="undo custSel addSld delSld modSld sldOrd">
      <pc:chgData name="Carlos Caetano" userId="ba24568caaa58072" providerId="LiveId" clId="{970E5A35-494F-B44D-8B4F-5F34368DA723}" dt="2023-03-23T09:05:47.377" v="1444" actId="113"/>
      <pc:docMkLst>
        <pc:docMk/>
      </pc:docMkLst>
      <pc:sldChg chg="add del">
        <pc:chgData name="Carlos Caetano" userId="ba24568caaa58072" providerId="LiveId" clId="{970E5A35-494F-B44D-8B4F-5F34368DA723}" dt="2023-03-23T01:43:47.213" v="1033" actId="2696"/>
        <pc:sldMkLst>
          <pc:docMk/>
          <pc:sldMk cId="0" sldId="276"/>
        </pc:sldMkLst>
      </pc:sldChg>
      <pc:sldChg chg="add del">
        <pc:chgData name="Carlos Caetano" userId="ba24568caaa58072" providerId="LiveId" clId="{970E5A35-494F-B44D-8B4F-5F34368DA723}" dt="2023-03-23T01:43:43.730" v="1032" actId="2696"/>
        <pc:sldMkLst>
          <pc:docMk/>
          <pc:sldMk cId="0" sldId="277"/>
        </pc:sldMkLst>
      </pc:sldChg>
      <pc:sldChg chg="add del">
        <pc:chgData name="Carlos Caetano" userId="ba24568caaa58072" providerId="LiveId" clId="{970E5A35-494F-B44D-8B4F-5F34368DA723}" dt="2023-03-23T01:44:24.949" v="1034" actId="2696"/>
        <pc:sldMkLst>
          <pc:docMk/>
          <pc:sldMk cId="0" sldId="278"/>
        </pc:sldMkLst>
      </pc:sldChg>
      <pc:sldChg chg="add del">
        <pc:chgData name="Carlos Caetano" userId="ba24568caaa58072" providerId="LiveId" clId="{970E5A35-494F-B44D-8B4F-5F34368DA723}" dt="2023-03-23T01:44:26.643" v="1035" actId="2696"/>
        <pc:sldMkLst>
          <pc:docMk/>
          <pc:sldMk cId="0" sldId="279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0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2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3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5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6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7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9"/>
        </pc:sldMkLst>
      </pc:sldChg>
      <pc:sldChg chg="modSp add mod">
        <pc:chgData name="Carlos Caetano" userId="ba24568caaa58072" providerId="LiveId" clId="{970E5A35-494F-B44D-8B4F-5F34368DA723}" dt="2023-03-23T00:49:09.064" v="597" actId="27636"/>
        <pc:sldMkLst>
          <pc:docMk/>
          <pc:sldMk cId="0" sldId="290"/>
        </pc:sldMkLst>
        <pc:spChg chg="mod">
          <ac:chgData name="Carlos Caetano" userId="ba24568caaa58072" providerId="LiveId" clId="{970E5A35-494F-B44D-8B4F-5F34368DA723}" dt="2023-03-23T00:49:09.064" v="597" actId="27636"/>
          <ac:spMkLst>
            <pc:docMk/>
            <pc:sldMk cId="0" sldId="290"/>
            <ac:spMk id="22530" creationId="{00000000-0000-0000-0000-000000000000}"/>
          </ac:spMkLst>
        </pc:spChg>
      </pc:sldChg>
      <pc:sldChg chg="modSp add mod">
        <pc:chgData name="Carlos Caetano" userId="ba24568caaa58072" providerId="LiveId" clId="{970E5A35-494F-B44D-8B4F-5F34368DA723}" dt="2023-03-23T00:49:09.065" v="598" actId="27636"/>
        <pc:sldMkLst>
          <pc:docMk/>
          <pc:sldMk cId="0" sldId="291"/>
        </pc:sldMkLst>
        <pc:spChg chg="mod">
          <ac:chgData name="Carlos Caetano" userId="ba24568caaa58072" providerId="LiveId" clId="{970E5A35-494F-B44D-8B4F-5F34368DA723}" dt="2023-03-23T00:49:09.065" v="598" actId="27636"/>
          <ac:spMkLst>
            <pc:docMk/>
            <pc:sldMk cId="0" sldId="291"/>
            <ac:spMk id="2457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34:34.204" v="418" actId="2696"/>
        <pc:sldMkLst>
          <pc:docMk/>
          <pc:sldMk cId="0" sldId="297"/>
        </pc:sldMkLst>
      </pc:sldChg>
      <pc:sldChg chg="add del">
        <pc:chgData name="Carlos Caetano" userId="ba24568caaa58072" providerId="LiveId" clId="{970E5A35-494F-B44D-8B4F-5F34368DA723}" dt="2023-03-23T00:45:25.752" v="536" actId="2696"/>
        <pc:sldMkLst>
          <pc:docMk/>
          <pc:sldMk cId="0" sldId="298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5"/>
        </pc:sldMkLst>
      </pc:sldChg>
      <pc:sldChg chg="modSp mod">
        <pc:chgData name="Carlos Caetano" userId="ba24568caaa58072" providerId="LiveId" clId="{970E5A35-494F-B44D-8B4F-5F34368DA723}" dt="2023-03-22T23:46:16.191" v="175" actId="207"/>
        <pc:sldMkLst>
          <pc:docMk/>
          <pc:sldMk cId="3924408493" sldId="534"/>
        </pc:sldMkLst>
        <pc:spChg chg="mod">
          <ac:chgData name="Carlos Caetano" userId="ba24568caaa58072" providerId="LiveId" clId="{970E5A35-494F-B44D-8B4F-5F34368DA723}" dt="2023-03-22T23:45:01.913" v="71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2T23:45:18.309" v="7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46:16.191" v="17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27.124" v="1044" actId="2696"/>
        <pc:sldMkLst>
          <pc:docMk/>
          <pc:sldMk cId="2144406506" sldId="535"/>
        </pc:sldMkLst>
      </pc:sldChg>
      <pc:sldChg chg="addSp delSp modSp add mod">
        <pc:chgData name="Carlos Caetano" userId="ba24568caaa58072" providerId="LiveId" clId="{970E5A35-494F-B44D-8B4F-5F34368DA723}" dt="2023-03-23T08:44:55.872" v="1243" actId="20577"/>
        <pc:sldMkLst>
          <pc:docMk/>
          <pc:sldMk cId="138659661" sldId="538"/>
        </pc:sldMkLst>
        <pc:spChg chg="del">
          <ac:chgData name="Carlos Caetano" userId="ba24568caaa58072" providerId="LiveId" clId="{970E5A35-494F-B44D-8B4F-5F34368DA723}" dt="2023-03-23T02:19:35.226" v="1078" actId="478"/>
          <ac:spMkLst>
            <pc:docMk/>
            <pc:sldMk cId="138659661" sldId="538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2:23:06.962" v="1107" actId="20577"/>
          <ac:spMkLst>
            <pc:docMk/>
            <pc:sldMk cId="138659661" sldId="538"/>
            <ac:spMk id="3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2:19:10.834" v="1069" actId="1076"/>
          <ac:spMkLst>
            <pc:docMk/>
            <pc:sldMk cId="138659661" sldId="538"/>
            <ac:spMk id="5" creationId="{0DC62FB7-36E1-9EA7-9057-4B149361AF69}"/>
          </ac:spMkLst>
        </pc:spChg>
        <pc:spChg chg="add mod">
          <ac:chgData name="Carlos Caetano" userId="ba24568caaa58072" providerId="LiveId" clId="{970E5A35-494F-B44D-8B4F-5F34368DA723}" dt="2023-03-23T08:44:41.989" v="1214"/>
          <ac:spMkLst>
            <pc:docMk/>
            <pc:sldMk cId="138659661" sldId="538"/>
            <ac:spMk id="7" creationId="{D2FA4A66-CCF6-681D-CFD3-019F11AF9BA1}"/>
          </ac:spMkLst>
        </pc:spChg>
        <pc:spChg chg="del">
          <ac:chgData name="Carlos Caetano" userId="ba24568caaa58072" providerId="LiveId" clId="{970E5A35-494F-B44D-8B4F-5F34368DA723}" dt="2023-03-23T08:44:40.522" v="1213" actId="478"/>
          <ac:spMkLst>
            <pc:docMk/>
            <pc:sldMk cId="138659661" sldId="538"/>
            <ac:spMk id="8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44:55.872" v="1243" actId="20577"/>
          <ac:spMkLst>
            <pc:docMk/>
            <pc:sldMk cId="138659661" sldId="538"/>
            <ac:spMk id="9" creationId="{4A21F29F-791B-6670-8BBE-D96889AB6C26}"/>
          </ac:spMkLst>
        </pc:spChg>
        <pc:grpChg chg="mod">
          <ac:chgData name="Carlos Caetano" userId="ba24568caaa58072" providerId="LiveId" clId="{970E5A35-494F-B44D-8B4F-5F34368DA723}" dt="2023-03-23T08:42:27.966" v="1125" actId="1037"/>
          <ac:grpSpMkLst>
            <pc:docMk/>
            <pc:sldMk cId="138659661" sldId="538"/>
            <ac:grpSpMk id="4" creationId="{00000000-0000-0000-0000-000000000000}"/>
          </ac:grpSpMkLst>
        </pc:grp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8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30" creationId="{00000000-0000-0000-0000-000000000000}"/>
          </ac:picMkLst>
        </pc:picChg>
      </pc:sldChg>
      <pc:sldChg chg="del">
        <pc:chgData name="Carlos Caetano" userId="ba24568caaa58072" providerId="LiveId" clId="{970E5A35-494F-B44D-8B4F-5F34368DA723}" dt="2023-03-23T02:03:42.764" v="1047" actId="2696"/>
        <pc:sldMkLst>
          <pc:docMk/>
          <pc:sldMk cId="1152378510" sldId="539"/>
        </pc:sldMkLst>
      </pc:sldChg>
      <pc:sldChg chg="modSp del mod">
        <pc:chgData name="Carlos Caetano" userId="ba24568caaa58072" providerId="LiveId" clId="{970E5A35-494F-B44D-8B4F-5F34368DA723}" dt="2023-03-23T02:03:47.219" v="1048" actId="2696"/>
        <pc:sldMkLst>
          <pc:docMk/>
          <pc:sldMk cId="3502669851" sldId="540"/>
        </pc:sldMkLst>
        <pc:spChg chg="mod">
          <ac:chgData name="Carlos Caetano" userId="ba24568caaa58072" providerId="LiveId" clId="{970E5A35-494F-B44D-8B4F-5F34368DA723}" dt="2023-03-23T00:25:06.247" v="311" actId="1076"/>
          <ac:spMkLst>
            <pc:docMk/>
            <pc:sldMk cId="3502669851" sldId="540"/>
            <ac:spMk id="24" creationId="{0F679F92-709E-AB5D-74D0-89EC61852314}"/>
          </ac:spMkLst>
        </pc:spChg>
      </pc:sldChg>
      <pc:sldChg chg="modSp del">
        <pc:chgData name="Carlos Caetano" userId="ba24568caaa58072" providerId="LiveId" clId="{970E5A35-494F-B44D-8B4F-5F34368DA723}" dt="2023-03-23T02:03:49.129" v="1049" actId="2696"/>
        <pc:sldMkLst>
          <pc:docMk/>
          <pc:sldMk cId="1876914789" sldId="541"/>
        </pc:sldMkLst>
        <pc:spChg chg="mod">
          <ac:chgData name="Carlos Caetano" userId="ba24568caaa58072" providerId="LiveId" clId="{970E5A35-494F-B44D-8B4F-5F34368DA723}" dt="2023-03-23T01:57:16.145" v="1038" actId="207"/>
          <ac:spMkLst>
            <pc:docMk/>
            <pc:sldMk cId="1876914789" sldId="541"/>
            <ac:spMk id="7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52.035" v="1050" actId="2696"/>
        <pc:sldMkLst>
          <pc:docMk/>
          <pc:sldMk cId="2074345652" sldId="542"/>
        </pc:sldMkLst>
      </pc:sldChg>
      <pc:sldChg chg="modSp del mod">
        <pc:chgData name="Carlos Caetano" userId="ba24568caaa58072" providerId="LiveId" clId="{970E5A35-494F-B44D-8B4F-5F34368DA723}" dt="2023-03-23T02:03:58.933" v="1052" actId="2696"/>
        <pc:sldMkLst>
          <pc:docMk/>
          <pc:sldMk cId="4059497733" sldId="543"/>
        </pc:sldMkLst>
        <pc:spChg chg="mod">
          <ac:chgData name="Carlos Caetano" userId="ba24568caaa58072" providerId="LiveId" clId="{970E5A35-494F-B44D-8B4F-5F34368DA723}" dt="2023-03-23T00:53:11.491" v="612" actId="20577"/>
          <ac:spMkLst>
            <pc:docMk/>
            <pc:sldMk cId="4059497733" sldId="543"/>
            <ac:spMk id="13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3:56.066" v="1199" actId="20577"/>
        <pc:sldMkLst>
          <pc:docMk/>
          <pc:sldMk cId="3679078672" sldId="545"/>
        </pc:sldMkLst>
        <pc:spChg chg="add mod">
          <ac:chgData name="Carlos Caetano" userId="ba24568caaa58072" providerId="LiveId" clId="{970E5A35-494F-B44D-8B4F-5F34368DA723}" dt="2023-03-23T01:32:59.662" v="918" actId="20577"/>
          <ac:spMkLst>
            <pc:docMk/>
            <pc:sldMk cId="3679078672" sldId="545"/>
            <ac:spMk id="2" creationId="{3341F5C6-0A4B-EB7C-8789-8C74C1101909}"/>
          </ac:spMkLst>
        </pc:spChg>
        <pc:spChg chg="del">
          <ac:chgData name="Carlos Caetano" userId="ba24568caaa58072" providerId="LiveId" clId="{970E5A35-494F-B44D-8B4F-5F34368DA723}" dt="2023-03-23T01:12:17.714" v="633" actId="478"/>
          <ac:spMkLst>
            <pc:docMk/>
            <pc:sldMk cId="3679078672" sldId="545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27:26.195" v="784" actId="12"/>
          <ac:spMkLst>
            <pc:docMk/>
            <pc:sldMk cId="3679078672" sldId="545"/>
            <ac:spMk id="4" creationId="{00000000-0000-0000-0000-000000000000}"/>
          </ac:spMkLst>
        </pc:spChg>
        <pc:spChg chg="del">
          <ac:chgData name="Carlos Caetano" userId="ba24568caaa58072" providerId="LiveId" clId="{970E5A35-494F-B44D-8B4F-5F34368DA723}" dt="2023-03-23T08:43:43.538" v="1175" actId="478"/>
          <ac:spMkLst>
            <pc:docMk/>
            <pc:sldMk cId="3679078672" sldId="545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3.082" v="987" actId="403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19" creationId="{5DFD6C54-A8CE-59A1-84A0-F95523ACC2DA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0" creationId="{16E39FD9-9E89-50D8-E83F-18F2C78340A1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3" creationId="{C9F08DE1-6151-FA17-CECE-F00F1A91CCE5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4" creationId="{A579F43C-F968-E5C3-572C-34D7AB731888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0" creationId="{CDE11823-7895-461B-7DB2-A52F857BF130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1" creationId="{82599347-B49E-0880-A319-AA5BAA6A248E}"/>
          </ac:spMkLst>
        </pc:spChg>
        <pc:spChg chg="mod">
          <ac:chgData name="Carlos Caetano" userId="ba24568caaa58072" providerId="LiveId" clId="{970E5A35-494F-B44D-8B4F-5F34368DA723}" dt="2023-03-23T01:26:59.847" v="779" actId="1076"/>
          <ac:spMkLst>
            <pc:docMk/>
            <pc:sldMk cId="3679078672" sldId="545"/>
            <ac:spMk id="33" creationId="{1011DE6F-7241-1E98-3EB6-E4D0FDD25241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4" creationId="{CA5938F6-8841-8057-765C-ED3A8BDEB860}"/>
          </ac:spMkLst>
        </pc:spChg>
        <pc:spChg chg="add mod">
          <ac:chgData name="Carlos Caetano" userId="ba24568caaa58072" providerId="LiveId" clId="{970E5A35-494F-B44D-8B4F-5F34368DA723}" dt="2023-03-23T01:27:48.120" v="801" actId="207"/>
          <ac:spMkLst>
            <pc:docMk/>
            <pc:sldMk cId="3679078672" sldId="545"/>
            <ac:spMk id="36" creationId="{45085C9B-555A-6332-E7C1-32E73D1ED342}"/>
          </ac:spMkLst>
        </pc:spChg>
        <pc:spChg chg="add mod">
          <ac:chgData name="Carlos Caetano" userId="ba24568caaa58072" providerId="LiveId" clId="{970E5A35-494F-B44D-8B4F-5F34368DA723}" dt="2023-03-23T01:31:46.450" v="893" actId="1076"/>
          <ac:spMkLst>
            <pc:docMk/>
            <pc:sldMk cId="3679078672" sldId="545"/>
            <ac:spMk id="37" creationId="{76A9D058-343A-EEF9-6C00-8DE75A984F67}"/>
          </ac:spMkLst>
        </pc:spChg>
        <pc:spChg chg="add mod">
          <ac:chgData name="Carlos Caetano" userId="ba24568caaa58072" providerId="LiveId" clId="{970E5A35-494F-B44D-8B4F-5F34368DA723}" dt="2023-03-23T01:32:23.496" v="904" actId="20577"/>
          <ac:spMkLst>
            <pc:docMk/>
            <pc:sldMk cId="3679078672" sldId="545"/>
            <ac:spMk id="39" creationId="{7993433D-B223-F7B1-0ECE-61C5D30A2A00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1" creationId="{A231F2B4-BE74-2565-9286-B898BD7C582E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2" creationId="{61755875-81F0-1152-B67B-9F74BC44204B}"/>
          </ac:spMkLst>
        </pc:spChg>
        <pc:spChg chg="add mod">
          <ac:chgData name="Carlos Caetano" userId="ba24568caaa58072" providerId="LiveId" clId="{970E5A35-494F-B44D-8B4F-5F34368DA723}" dt="2023-03-23T01:35:56.559" v="974" actId="207"/>
          <ac:spMkLst>
            <pc:docMk/>
            <pc:sldMk cId="3679078672" sldId="545"/>
            <ac:spMk id="43" creationId="{E6628B95-0DEF-A65F-CDDB-E8762058529D}"/>
          </ac:spMkLst>
        </pc:spChg>
        <pc:spChg chg="add mod">
          <ac:chgData name="Carlos Caetano" userId="ba24568caaa58072" providerId="LiveId" clId="{970E5A35-494F-B44D-8B4F-5F34368DA723}" dt="2023-03-23T01:36:07.259" v="976" actId="1076"/>
          <ac:spMkLst>
            <pc:docMk/>
            <pc:sldMk cId="3679078672" sldId="545"/>
            <ac:spMk id="44" creationId="{64D2E960-F35F-EC67-AFAF-DBCAF98679FF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5" creationId="{91123A95-612D-095C-B5AD-20C92793FEBA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6" creationId="{DF6224FC-761F-A19B-6A02-F4BAB6DC8EA5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7" creationId="{FC155557-1F80-BF1C-93E0-46FAC3E3A4D7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8" creationId="{D7CAF36F-70D7-B357-31F8-2401BEA5DD25}"/>
          </ac:spMkLst>
        </pc:spChg>
        <pc:spChg chg="add mod">
          <ac:chgData name="Carlos Caetano" userId="ba24568caaa58072" providerId="LiveId" clId="{970E5A35-494F-B44D-8B4F-5F34368DA723}" dt="2023-03-23T08:43:44.081" v="1176"/>
          <ac:spMkLst>
            <pc:docMk/>
            <pc:sldMk cId="3679078672" sldId="545"/>
            <ac:spMk id="52" creationId="{CAECD5AD-EE5D-DF6A-7914-C4388ECEF88E}"/>
          </ac:spMkLst>
        </pc:spChg>
        <pc:spChg chg="add mod">
          <ac:chgData name="Carlos Caetano" userId="ba24568caaa58072" providerId="LiveId" clId="{970E5A35-494F-B44D-8B4F-5F34368DA723}" dt="2023-03-23T08:43:56.066" v="1199" actId="20577"/>
          <ac:spMkLst>
            <pc:docMk/>
            <pc:sldMk cId="3679078672" sldId="545"/>
            <ac:spMk id="53" creationId="{E8AAE49A-18AD-AFB1-DDE3-510417553769}"/>
          </ac:spMkLst>
        </pc:spChg>
        <pc:grpChg chg="add mod">
          <ac:chgData name="Carlos Caetano" userId="ba24568caaa58072" providerId="LiveId" clId="{970E5A35-494F-B44D-8B4F-5F34368DA723}" dt="2023-03-23T01:31:38.539" v="892" actId="1035"/>
          <ac:grpSpMkLst>
            <pc:docMk/>
            <pc:sldMk cId="3679078672" sldId="545"/>
            <ac:grpSpMk id="25" creationId="{819DE9AD-5DE2-6A8E-DCD5-1B2200BB83F2}"/>
          </ac:grpSpMkLst>
        </pc:grpChg>
        <pc:grpChg chg="add mod">
          <ac:chgData name="Carlos Caetano" userId="ba24568caaa58072" providerId="LiveId" clId="{970E5A35-494F-B44D-8B4F-5F34368DA723}" dt="2023-03-23T01:26:52.412" v="778" actId="20577"/>
          <ac:grpSpMkLst>
            <pc:docMk/>
            <pc:sldMk cId="3679078672" sldId="545"/>
            <ac:grpSpMk id="27" creationId="{BC2C8152-2939-16CD-0D51-F02FFFD1155E}"/>
          </ac:grpSpMkLst>
        </pc:grpChg>
        <pc:grpChg chg="add">
          <ac:chgData name="Carlos Caetano" userId="ba24568caaa58072" providerId="LiveId" clId="{970E5A35-494F-B44D-8B4F-5F34368DA723}" dt="2023-03-23T01:32:03.422" v="894" actId="164"/>
          <ac:grpSpMkLst>
            <pc:docMk/>
            <pc:sldMk cId="3679078672" sldId="545"/>
            <ac:grpSpMk id="38" creationId="{DC23386A-CEC8-B93E-EAC7-229289513E5F}"/>
          </ac:grpSpMkLst>
        </pc:grpChg>
        <pc:grpChg chg="add">
          <ac:chgData name="Carlos Caetano" userId="ba24568caaa58072" providerId="LiveId" clId="{970E5A35-494F-B44D-8B4F-5F34368DA723}" dt="2023-03-23T01:32:42.640" v="905" actId="164"/>
          <ac:grpSpMkLst>
            <pc:docMk/>
            <pc:sldMk cId="3679078672" sldId="545"/>
            <ac:grpSpMk id="40" creationId="{D3007357-1A78-655A-2579-26D77417DCAB}"/>
          </ac:grpSpMkLst>
        </pc:grpChg>
        <pc:grpChg chg="add">
          <ac:chgData name="Carlos Caetano" userId="ba24568caaa58072" providerId="LiveId" clId="{970E5A35-494F-B44D-8B4F-5F34368DA723}" dt="2023-03-23T01:36:54.457" v="981" actId="164"/>
          <ac:grpSpMkLst>
            <pc:docMk/>
            <pc:sldMk cId="3679078672" sldId="545"/>
            <ac:grpSpMk id="49" creationId="{F396233D-9051-0F37-7B72-AFC1C41DC4BE}"/>
          </ac:grpSpMkLst>
        </pc:grpChg>
        <pc:grpChg chg="add">
          <ac:chgData name="Carlos Caetano" userId="ba24568caaa58072" providerId="LiveId" clId="{970E5A35-494F-B44D-8B4F-5F34368DA723}" dt="2023-03-23T01:37:02.942" v="982" actId="164"/>
          <ac:grpSpMkLst>
            <pc:docMk/>
            <pc:sldMk cId="3679078672" sldId="545"/>
            <ac:grpSpMk id="50" creationId="{0FCC4913-C29F-EF57-2801-5C7A64D5636E}"/>
          </ac:grpSpMkLst>
        </pc:grpChg>
        <pc:grpChg chg="add">
          <ac:chgData name="Carlos Caetano" userId="ba24568caaa58072" providerId="LiveId" clId="{970E5A35-494F-B44D-8B4F-5F34368DA723}" dt="2023-03-23T01:37:10.268" v="983" actId="164"/>
          <ac:grpSpMkLst>
            <pc:docMk/>
            <pc:sldMk cId="3679078672" sldId="545"/>
            <ac:grpSpMk id="51" creationId="{5D5BD311-1CBA-3BFA-ECA3-CD1534B74E69}"/>
          </ac:grpSpMkLst>
        </pc:grpChg>
        <pc:graphicFrameChg chg="add del mod">
          <ac:chgData name="Carlos Caetano" userId="ba24568caaa58072" providerId="LiveId" clId="{970E5A35-494F-B44D-8B4F-5F34368DA723}" dt="2023-03-23T01:27:13.517" v="781" actId="478"/>
          <ac:graphicFrameMkLst>
            <pc:docMk/>
            <pc:sldMk cId="3679078672" sldId="545"/>
            <ac:graphicFrameMk id="5" creationId="{9B974516-F161-5EC9-64FE-C8193DFC877C}"/>
          </ac:graphicFrameMkLst>
        </pc:graphicFrameChg>
        <pc:graphicFrameChg chg="add del mod">
          <ac:chgData name="Carlos Caetano" userId="ba24568caaa58072" providerId="LiveId" clId="{970E5A35-494F-B44D-8B4F-5F34368DA723}" dt="2023-03-23T01:23:49.237" v="733" actId="478"/>
          <ac:graphicFrameMkLst>
            <pc:docMk/>
            <pc:sldMk cId="3679078672" sldId="545"/>
            <ac:graphicFrameMk id="9" creationId="{77EF652B-ACEE-3128-4183-D5EBF8108BC8}"/>
          </ac:graphicFrameMkLst>
        </pc:graphicFrameChg>
        <pc:picChg chg="mod modCrop">
          <ac:chgData name="Carlos Caetano" userId="ba24568caaa58072" providerId="LiveId" clId="{970E5A35-494F-B44D-8B4F-5F34368DA723}" dt="2023-03-23T01:31:38.539" v="892" actId="1035"/>
          <ac:picMkLst>
            <pc:docMk/>
            <pc:sldMk cId="3679078672" sldId="545"/>
            <ac:picMk id="6" creationId="{00000000-0000-0000-0000-000000000000}"/>
          </ac:picMkLst>
        </pc:picChg>
        <pc:picChg chg="del">
          <ac:chgData name="Carlos Caetano" userId="ba24568caaa58072" providerId="LiveId" clId="{970E5A35-494F-B44D-8B4F-5F34368DA723}" dt="2023-03-23T01:12:18.441" v="634" actId="478"/>
          <ac:picMkLst>
            <pc:docMk/>
            <pc:sldMk cId="3679078672" sldId="545"/>
            <ac:picMk id="7" creationId="{00000000-0000-0000-0000-000000000000}"/>
          </ac:picMkLst>
        </pc:picChg>
        <pc:picChg chg="add mod modCrop">
          <ac:chgData name="Carlos Caetano" userId="ba24568caaa58072" providerId="LiveId" clId="{970E5A35-494F-B44D-8B4F-5F34368DA723}" dt="2023-03-23T01:26:21.056" v="772"/>
          <ac:picMkLst>
            <pc:docMk/>
            <pc:sldMk cId="3679078672" sldId="545"/>
            <ac:picMk id="26" creationId="{C2A17AA8-0C73-23EB-EB46-5E8485587CAC}"/>
          </ac:picMkLst>
        </pc:pic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1" creationId="{5B3EBAB6-F5DF-3026-BCBB-4D23B2201103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5" creationId="{215943E5-662C-748A-11B1-91EF06F33EE4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22" creationId="{9DD3B1DC-8FFA-17C3-1CA1-5D2F0C8BA721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8" creationId="{C92BE784-57D4-8DBB-7CAC-781DD5EB51E0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9" creationId="{F4C44C78-0E69-82DA-821E-0AB0F05B0284}"/>
          </ac:cxnSpMkLst>
        </pc:cxnChg>
        <pc:cxnChg chg="mod">
          <ac:chgData name="Carlos Caetano" userId="ba24568caaa58072" providerId="LiveId" clId="{970E5A35-494F-B44D-8B4F-5F34368DA723}" dt="2023-03-23T01:27:05.302" v="780" actId="14100"/>
          <ac:cxnSpMkLst>
            <pc:docMk/>
            <pc:sldMk cId="3679078672" sldId="545"/>
            <ac:cxnSpMk id="32" creationId="{B840EEA6-AB21-6B00-0243-0FCD30A2C218}"/>
          </ac:cxnSpMkLst>
        </pc:cxnChg>
      </pc:sldChg>
      <pc:sldChg chg="addSp delSp modSp add mod modAnim">
        <pc:chgData name="Carlos Caetano" userId="ba24568caaa58072" providerId="LiveId" clId="{970E5A35-494F-B44D-8B4F-5F34368DA723}" dt="2023-03-23T09:00:54.580" v="1375" actId="1037"/>
        <pc:sldMkLst>
          <pc:docMk/>
          <pc:sldMk cId="3137352760" sldId="556"/>
        </pc:sldMkLst>
        <pc:spChg chg="del">
          <ac:chgData name="Carlos Caetano" userId="ba24568caaa58072" providerId="LiveId" clId="{970E5A35-494F-B44D-8B4F-5F34368DA723}" dt="2023-03-23T02:19:40.976" v="1079" actId="478"/>
          <ac:spMkLst>
            <pc:docMk/>
            <pc:sldMk cId="3137352760" sldId="556"/>
            <ac:spMk id="2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59:22.461" v="1344" actId="20577"/>
          <ac:spMkLst>
            <pc:docMk/>
            <pc:sldMk cId="3137352760" sldId="556"/>
            <ac:spMk id="4" creationId="{4BF981A7-9C69-2F26-A57D-7F4094232682}"/>
          </ac:spMkLst>
        </pc:spChg>
        <pc:spChg chg="mod">
          <ac:chgData name="Carlos Caetano" userId="ba24568caaa58072" providerId="LiveId" clId="{970E5A35-494F-B44D-8B4F-5F34368DA723}" dt="2023-03-23T08:58:46.035" v="1337" actId="1076"/>
          <ac:spMkLst>
            <pc:docMk/>
            <pc:sldMk cId="3137352760" sldId="556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9:29.568" v="1345"/>
          <ac:spMkLst>
            <pc:docMk/>
            <pc:sldMk cId="3137352760" sldId="556"/>
            <ac:spMk id="22" creationId="{1E85BA6D-43CA-A714-3DB2-826E7748B960}"/>
          </ac:spMkLst>
        </pc:spChg>
        <pc:spChg chg="mod">
          <ac:chgData name="Carlos Caetano" userId="ba24568caaa58072" providerId="LiveId" clId="{970E5A35-494F-B44D-8B4F-5F34368DA723}" dt="2023-03-23T08:59:55.352" v="1350" actId="1076"/>
          <ac:spMkLst>
            <pc:docMk/>
            <pc:sldMk cId="3137352760" sldId="556"/>
            <ac:spMk id="23" creationId="{5A38C63E-FAA5-F446-FE42-1640F1AB3237}"/>
          </ac:spMkLst>
        </pc:spChg>
        <pc:spChg chg="mod">
          <ac:chgData name="Carlos Caetano" userId="ba24568caaa58072" providerId="LiveId" clId="{970E5A35-494F-B44D-8B4F-5F34368DA723}" dt="2023-03-23T09:00:54.580" v="1375" actId="1037"/>
          <ac:spMkLst>
            <pc:docMk/>
            <pc:sldMk cId="3137352760" sldId="556"/>
            <ac:spMk id="25" creationId="{8C3D079B-FC2D-534C-8230-E530C0858AA9}"/>
          </ac:spMkLst>
        </pc:spChg>
        <pc:spChg chg="mod">
          <ac:chgData name="Carlos Caetano" userId="ba24568caaa58072" providerId="LiveId" clId="{970E5A35-494F-B44D-8B4F-5F34368DA723}" dt="2023-03-23T09:00:32.424" v="1366" actId="1076"/>
          <ac:spMkLst>
            <pc:docMk/>
            <pc:sldMk cId="3137352760" sldId="556"/>
            <ac:spMk id="26" creationId="{B966A484-540F-364F-8D86-4F7DF2C80D6B}"/>
          </ac:spMkLst>
        </pc:s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7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8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9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20" creationId="{00000000-0000-0000-0000-000000000000}"/>
          </ac:grpSpMkLst>
        </pc:grpChg>
        <pc:grpChg chg="add mod">
          <ac:chgData name="Carlos Caetano" userId="ba24568caaa58072" providerId="LiveId" clId="{970E5A35-494F-B44D-8B4F-5F34368DA723}" dt="2023-03-23T08:59:36.380" v="1347" actId="14100"/>
          <ac:grpSpMkLst>
            <pc:docMk/>
            <pc:sldMk cId="3137352760" sldId="556"/>
            <ac:grpSpMk id="21" creationId="{326E0D72-62C2-EBF4-3334-D53A32DC7E3E}"/>
          </ac:grpSpMkLst>
        </pc:grpChg>
        <pc:grpChg chg="add mod">
          <ac:chgData name="Carlos Caetano" userId="ba24568caaa58072" providerId="LiveId" clId="{970E5A35-494F-B44D-8B4F-5F34368DA723}" dt="2023-03-23T09:00:03.961" v="1352" actId="1076"/>
          <ac:grpSpMkLst>
            <pc:docMk/>
            <pc:sldMk cId="3137352760" sldId="556"/>
            <ac:grpSpMk id="24" creationId="{268CCA06-247B-DF96-0A93-8B6C76262042}"/>
          </ac:grpSpMkLst>
        </pc:grpChg>
        <pc:picChg chg="mod">
          <ac:chgData name="Carlos Caetano" userId="ba24568caaa58072" providerId="LiveId" clId="{970E5A35-494F-B44D-8B4F-5F34368DA723}" dt="2023-03-23T08:58:52.900" v="1338" actId="1076"/>
          <ac:picMkLst>
            <pc:docMk/>
            <pc:sldMk cId="3137352760" sldId="556"/>
            <ac:picMk id="7" creationId="{00000000-0000-0000-0000-000000000000}"/>
          </ac:picMkLst>
        </pc:picChg>
      </pc:sldChg>
      <pc:sldChg chg="addSp delSp modSp add mod">
        <pc:chgData name="Carlos Caetano" userId="ba24568caaa58072" providerId="LiveId" clId="{970E5A35-494F-B44D-8B4F-5F34368DA723}" dt="2023-03-23T09:05:47.377" v="1444" actId="113"/>
        <pc:sldMkLst>
          <pc:docMk/>
          <pc:sldMk cId="1751706226" sldId="557"/>
        </pc:sldMkLst>
        <pc:spChg chg="del">
          <ac:chgData name="Carlos Caetano" userId="ba24568caaa58072" providerId="LiveId" clId="{970E5A35-494F-B44D-8B4F-5F34368DA723}" dt="2023-03-23T09:03:58.147" v="1422" actId="478"/>
          <ac:spMkLst>
            <pc:docMk/>
            <pc:sldMk cId="1751706226" sldId="557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8:01.279" v="1336" actId="113"/>
          <ac:spMkLst>
            <pc:docMk/>
            <pc:sldMk cId="1751706226" sldId="557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8.334" v="1287" actId="207"/>
          <ac:spMkLst>
            <pc:docMk/>
            <pc:sldMk cId="1751706226" sldId="557"/>
            <ac:spMk id="11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0.025" v="1286" actId="207"/>
          <ac:spMkLst>
            <pc:docMk/>
            <pc:sldMk cId="1751706226" sldId="557"/>
            <ac:spMk id="1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9:46.066" v="1250" actId="1076"/>
          <ac:spMkLst>
            <pc:docMk/>
            <pc:sldMk cId="1751706226" sldId="557"/>
            <ac:spMk id="1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8:50:24.923" v="1253" actId="478"/>
          <ac:spMkLst>
            <pc:docMk/>
            <pc:sldMk cId="1751706226" sldId="557"/>
            <ac:spMk id="14" creationId="{34C1336A-3C32-53CD-9EFC-2A965D98195F}"/>
          </ac:spMkLst>
        </pc:spChg>
        <pc:spChg chg="del mod">
          <ac:chgData name="Carlos Caetano" userId="ba24568caaa58072" providerId="LiveId" clId="{970E5A35-494F-B44D-8B4F-5F34368DA723}" dt="2023-03-23T08:51:09.761" v="1256" actId="478"/>
          <ac:spMkLst>
            <pc:docMk/>
            <pc:sldMk cId="1751706226" sldId="557"/>
            <ac:spMk id="16" creationId="{D14FAABE-97BF-8FC1-C5BD-2CFE173E3000}"/>
          </ac:spMkLst>
        </pc:spChg>
        <pc:spChg chg="add del mod">
          <ac:chgData name="Carlos Caetano" userId="ba24568caaa58072" providerId="LiveId" clId="{970E5A35-494F-B44D-8B4F-5F34368DA723}" dt="2023-03-23T08:57:04.553" v="1330" actId="478"/>
          <ac:spMkLst>
            <pc:docMk/>
            <pc:sldMk cId="1751706226" sldId="557"/>
            <ac:spMk id="22" creationId="{D9C305BA-C346-8CB1-EA9A-0609D7ECEE92}"/>
          </ac:spMkLst>
        </pc:spChg>
        <pc:spChg chg="add mod">
          <ac:chgData name="Carlos Caetano" userId="ba24568caaa58072" providerId="LiveId" clId="{970E5A35-494F-B44D-8B4F-5F34368DA723}" dt="2023-03-23T09:05:47.377" v="1444" actId="113"/>
          <ac:spMkLst>
            <pc:docMk/>
            <pc:sldMk cId="1751706226" sldId="557"/>
            <ac:spMk id="23" creationId="{7D996895-6707-0718-9770-196E8B998AB1}"/>
          </ac:spMkLst>
        </pc:spChg>
        <pc:grpChg chg="add del mod">
          <ac:chgData name="Carlos Caetano" userId="ba24568caaa58072" providerId="LiveId" clId="{970E5A35-494F-B44D-8B4F-5F34368DA723}" dt="2023-03-23T08:50:24.923" v="1253" actId="478"/>
          <ac:grpSpMkLst>
            <pc:docMk/>
            <pc:sldMk cId="1751706226" sldId="557"/>
            <ac:grpSpMk id="7" creationId="{BDFE4F51-AB33-EDF5-1A91-7DE327B15348}"/>
          </ac:grpSpMkLst>
        </pc:grpChg>
        <pc:grpChg chg="add del mod">
          <ac:chgData name="Carlos Caetano" userId="ba24568caaa58072" providerId="LiveId" clId="{970E5A35-494F-B44D-8B4F-5F34368DA723}" dt="2023-03-23T08:51:09.761" v="1256" actId="478"/>
          <ac:grpSpMkLst>
            <pc:docMk/>
            <pc:sldMk cId="1751706226" sldId="557"/>
            <ac:grpSpMk id="15" creationId="{60B64C85-92A9-8709-4054-0534FBE55242}"/>
          </ac:grpSpMkLst>
        </pc:grpChg>
        <pc:graphicFrameChg chg="del mod">
          <ac:chgData name="Carlos Caetano" userId="ba24568caaa58072" providerId="LiveId" clId="{970E5A35-494F-B44D-8B4F-5F34368DA723}" dt="2023-03-23T08:52:56.857" v="1259" actId="478"/>
          <ac:graphicFrameMkLst>
            <pc:docMk/>
            <pc:sldMk cId="1751706226" sldId="557"/>
            <ac:graphicFrameMk id="9" creationId="{E9E34E4A-75DC-F37B-B2BA-28A6CC598AF4}"/>
          </ac:graphicFrameMkLst>
        </pc:graphicFrameChg>
        <pc:graphicFrameChg chg="del mod">
          <ac:chgData name="Carlos Caetano" userId="ba24568caaa58072" providerId="LiveId" clId="{970E5A35-494F-B44D-8B4F-5F34368DA723}" dt="2023-03-23T08:54:16.382" v="1270" actId="478"/>
          <ac:graphicFrameMkLst>
            <pc:docMk/>
            <pc:sldMk cId="1751706226" sldId="557"/>
            <ac:graphicFrameMk id="17" creationId="{276A0FAA-518C-8B7D-47F0-9938595382C3}"/>
          </ac:graphicFrameMkLst>
        </pc:graphicFrame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19" creationId="{D9D6FC6E-8B19-BA28-886D-0F69118A5CA5}"/>
          </ac:picMkLst>
        </pc:pic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21" creationId="{F51A7062-F626-60D4-81E7-EB1401AF5171}"/>
          </ac:picMkLst>
        </pc:picChg>
      </pc:sldChg>
      <pc:sldChg chg="del">
        <pc:chgData name="Carlos Caetano" userId="ba24568caaa58072" providerId="LiveId" clId="{970E5A35-494F-B44D-8B4F-5F34368DA723}" dt="2023-03-23T02:03:14.553" v="1040" actId="2696"/>
        <pc:sldMkLst>
          <pc:docMk/>
          <pc:sldMk cId="236903314" sldId="558"/>
        </pc:sldMkLst>
      </pc:sldChg>
      <pc:sldChg chg="del">
        <pc:chgData name="Carlos Caetano" userId="ba24568caaa58072" providerId="LiveId" clId="{970E5A35-494F-B44D-8B4F-5F34368DA723}" dt="2023-03-23T02:03:26.038" v="1043" actId="2696"/>
        <pc:sldMkLst>
          <pc:docMk/>
          <pc:sldMk cId="1080941874" sldId="559"/>
        </pc:sldMkLst>
      </pc:sldChg>
      <pc:sldChg chg="del">
        <pc:chgData name="Carlos Caetano" userId="ba24568caaa58072" providerId="LiveId" clId="{970E5A35-494F-B44D-8B4F-5F34368DA723}" dt="2023-03-23T02:03:39.212" v="1046" actId="2696"/>
        <pc:sldMkLst>
          <pc:docMk/>
          <pc:sldMk cId="1174379763" sldId="560"/>
        </pc:sldMkLst>
      </pc:sldChg>
      <pc:sldChg chg="del">
        <pc:chgData name="Carlos Caetano" userId="ba24568caaa58072" providerId="LiveId" clId="{970E5A35-494F-B44D-8B4F-5F34368DA723}" dt="2023-03-23T02:03:53.806" v="1051" actId="2696"/>
        <pc:sldMkLst>
          <pc:docMk/>
          <pc:sldMk cId="3702769229" sldId="561"/>
        </pc:sldMkLst>
      </pc:sldChg>
      <pc:sldChg chg="modSp mod">
        <pc:chgData name="Carlos Caetano" userId="ba24568caaa58072" providerId="LiveId" clId="{970E5A35-494F-B44D-8B4F-5F34368DA723}" dt="2023-03-22T23:38:02.587" v="69" actId="20577"/>
        <pc:sldMkLst>
          <pc:docMk/>
          <pc:sldMk cId="381502188" sldId="563"/>
        </pc:sldMkLst>
        <pc:spChg chg="mod">
          <ac:chgData name="Carlos Caetano" userId="ba24568caaa58072" providerId="LiveId" clId="{970E5A35-494F-B44D-8B4F-5F34368DA723}" dt="2023-03-22T23:38:02.587" v="69" actId="20577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34:51.19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del mod">
        <pc:chgData name="Carlos Caetano" userId="ba24568caaa58072" providerId="LiveId" clId="{970E5A35-494F-B44D-8B4F-5F34368DA723}" dt="2023-03-23T00:19:38.878" v="259" actId="2696"/>
        <pc:sldMkLst>
          <pc:docMk/>
          <pc:sldMk cId="2833738157" sldId="564"/>
        </pc:sldMkLst>
        <pc:spChg chg="mod">
          <ac:chgData name="Carlos Caetano" userId="ba24568caaa58072" providerId="LiveId" clId="{970E5A35-494F-B44D-8B4F-5F34368DA723}" dt="2023-03-23T00:17:46.575" v="231" actId="40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970E5A35-494F-B44D-8B4F-5F34368DA723}" dt="2023-03-23T00:18:05.894" v="232" actId="403"/>
          <ac:spMkLst>
            <pc:docMk/>
            <pc:sldMk cId="2833738157" sldId="564"/>
            <ac:spMk id="8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0:54:26.951" v="613" actId="2696"/>
        <pc:sldMkLst>
          <pc:docMk/>
          <pc:sldMk cId="3652917947" sldId="565"/>
        </pc:sldMkLst>
      </pc:sldChg>
      <pc:sldChg chg="del">
        <pc:chgData name="Carlos Caetano" userId="ba24568caaa58072" providerId="LiveId" clId="{970E5A35-494F-B44D-8B4F-5F34368DA723}" dt="2023-03-23T02:03:13.046" v="1039" actId="2696"/>
        <pc:sldMkLst>
          <pc:docMk/>
          <pc:sldMk cId="3867430404" sldId="566"/>
        </pc:sldMkLst>
      </pc:sldChg>
      <pc:sldChg chg="del">
        <pc:chgData name="Carlos Caetano" userId="ba24568caaa58072" providerId="LiveId" clId="{970E5A35-494F-B44D-8B4F-5F34368DA723}" dt="2023-03-23T02:03:17.631" v="1041" actId="2696"/>
        <pc:sldMkLst>
          <pc:docMk/>
          <pc:sldMk cId="981266892" sldId="567"/>
        </pc:sldMkLst>
      </pc:sldChg>
      <pc:sldChg chg="del">
        <pc:chgData name="Carlos Caetano" userId="ba24568caaa58072" providerId="LiveId" clId="{970E5A35-494F-B44D-8B4F-5F34368DA723}" dt="2023-03-23T02:03:24.424" v="1042" actId="2696"/>
        <pc:sldMkLst>
          <pc:docMk/>
          <pc:sldMk cId="3227646007" sldId="568"/>
        </pc:sldMkLst>
      </pc:sldChg>
      <pc:sldChg chg="addSp modSp mod ord">
        <pc:chgData name="Carlos Caetano" userId="ba24568caaa58072" providerId="LiveId" clId="{970E5A35-494F-B44D-8B4F-5F34368DA723}" dt="2023-03-23T00:20:18.184" v="267" actId="14100"/>
        <pc:sldMkLst>
          <pc:docMk/>
          <pc:sldMk cId="3856535958" sldId="569"/>
        </pc:sldMkLst>
        <pc:spChg chg="mod">
          <ac:chgData name="Carlos Caetano" userId="ba24568caaa58072" providerId="LiveId" clId="{970E5A35-494F-B44D-8B4F-5F34368DA723}" dt="2023-03-23T00:20:06.260" v="264" actId="1076"/>
          <ac:spMkLst>
            <pc:docMk/>
            <pc:sldMk cId="3856535958" sldId="569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20:10.265" v="265" actId="1076"/>
          <ac:spMkLst>
            <pc:docMk/>
            <pc:sldMk cId="3856535958" sldId="569"/>
            <ac:spMk id="3" creationId="{6BD232E3-E630-72AF-0810-78C9DD388F69}"/>
          </ac:spMkLst>
        </pc:spChg>
        <pc:spChg chg="add mod">
          <ac:chgData name="Carlos Caetano" userId="ba24568caaa58072" providerId="LiveId" clId="{970E5A35-494F-B44D-8B4F-5F34368DA723}" dt="2023-03-23T00:20:12.899" v="266" actId="1076"/>
          <ac:spMkLst>
            <pc:docMk/>
            <pc:sldMk cId="3856535958" sldId="569"/>
            <ac:spMk id="5" creationId="{B8D19255-7A06-BCE6-384C-0BB79446A75F}"/>
          </ac:spMkLst>
        </pc:spChg>
        <pc:spChg chg="mod">
          <ac:chgData name="Carlos Caetano" userId="ba24568caaa58072" providerId="LiveId" clId="{970E5A35-494F-B44D-8B4F-5F34368DA723}" dt="2023-03-23T00:19:34.529" v="258" actId="20577"/>
          <ac:spMkLst>
            <pc:docMk/>
            <pc:sldMk cId="3856535958" sldId="569"/>
            <ac:spMk id="8" creationId="{00000000-0000-0000-0000-000000000000}"/>
          </ac:spMkLst>
        </pc:spChg>
        <pc:picChg chg="mod">
          <ac:chgData name="Carlos Caetano" userId="ba24568caaa58072" providerId="LiveId" clId="{970E5A35-494F-B44D-8B4F-5F34368DA723}" dt="2023-03-23T00:20:18.184" v="267" actId="14100"/>
          <ac:picMkLst>
            <pc:docMk/>
            <pc:sldMk cId="3856535958" sldId="569"/>
            <ac:picMk id="4" creationId="{A4FF7F5F-8769-4692-D799-403719CBA9D2}"/>
          </ac:picMkLst>
        </pc:picChg>
      </pc:sldChg>
      <pc:sldChg chg="del">
        <pc:chgData name="Carlos Caetano" userId="ba24568caaa58072" providerId="LiveId" clId="{970E5A35-494F-B44D-8B4F-5F34368DA723}" dt="2023-03-23T02:03:31.386" v="1045" actId="2696"/>
        <pc:sldMkLst>
          <pc:docMk/>
          <pc:sldMk cId="2007783847" sldId="570"/>
        </pc:sldMkLst>
      </pc:sldChg>
      <pc:sldChg chg="addSp delSp modSp add mod ord delAnim modAnim">
        <pc:chgData name="Carlos Caetano" userId="ba24568caaa58072" providerId="LiveId" clId="{970E5A35-494F-B44D-8B4F-5F34368DA723}" dt="2023-03-23T00:39:42.112" v="431" actId="1035"/>
        <pc:sldMkLst>
          <pc:docMk/>
          <pc:sldMk cId="4270798088" sldId="571"/>
        </pc:sldMkLst>
        <pc:spChg chg="add mod">
          <ac:chgData name="Carlos Caetano" userId="ba24568caaa58072" providerId="LiveId" clId="{970E5A35-494F-B44D-8B4F-5F34368DA723}" dt="2023-03-23T00:22:33.057" v="287"/>
          <ac:spMkLst>
            <pc:docMk/>
            <pc:sldMk cId="4270798088" sldId="571"/>
            <ac:spMk id="2" creationId="{895E2AE4-3422-D365-7A45-78E714526E41}"/>
          </ac:spMkLst>
        </pc:spChg>
        <pc:spChg chg="add del mod">
          <ac:chgData name="Carlos Caetano" userId="ba24568caaa58072" providerId="LiveId" clId="{970E5A35-494F-B44D-8B4F-5F34368DA723}" dt="2023-03-23T00:29:19.407" v="363" actId="478"/>
          <ac:spMkLst>
            <pc:docMk/>
            <pc:sldMk cId="4270798088" sldId="571"/>
            <ac:spMk id="3" creationId="{DA25F0CC-FC1D-9368-EEA0-942809A3D0FE}"/>
          </ac:spMkLst>
        </pc:spChg>
        <pc:spChg chg="mod">
          <ac:chgData name="Carlos Caetano" userId="ba24568caaa58072" providerId="LiveId" clId="{970E5A35-494F-B44D-8B4F-5F34368DA723}" dt="2023-03-23T00:39:05.175" v="425" actId="1076"/>
          <ac:spMkLst>
            <pc:docMk/>
            <pc:sldMk cId="4270798088" sldId="571"/>
            <ac:spMk id="4" creationId="{6AB7F1AF-9BEF-2446-4EC0-B78E3E3EE9F3}"/>
          </ac:spMkLst>
        </pc:spChg>
        <pc:spChg chg="add del mod">
          <ac:chgData name="Carlos Caetano" userId="ba24568caaa58072" providerId="LiveId" clId="{970E5A35-494F-B44D-8B4F-5F34368DA723}" dt="2023-03-23T00:29:17.578" v="362" actId="478"/>
          <ac:spMkLst>
            <pc:docMk/>
            <pc:sldMk cId="4270798088" sldId="571"/>
            <ac:spMk id="5" creationId="{7BF86035-2583-7CBD-E5EE-1464B4F55762}"/>
          </ac:spMkLst>
        </pc:spChg>
        <pc:spChg chg="del">
          <ac:chgData name="Carlos Caetano" userId="ba24568caaa58072" providerId="LiveId" clId="{970E5A35-494F-B44D-8B4F-5F34368DA723}" dt="2023-03-23T00:22:26.371" v="286" actId="478"/>
          <ac:spMkLst>
            <pc:docMk/>
            <pc:sldMk cId="4270798088" sldId="571"/>
            <ac:spMk id="8" creationId="{00000000-0000-0000-0000-000000000000}"/>
          </ac:spMkLst>
        </pc:spChg>
        <pc:picChg chg="add mod">
          <ac:chgData name="Carlos Caetano" userId="ba24568caaa58072" providerId="LiveId" clId="{970E5A35-494F-B44D-8B4F-5F34368DA723}" dt="2023-03-23T00:39:42.112" v="431" actId="1035"/>
          <ac:picMkLst>
            <pc:docMk/>
            <pc:sldMk cId="4270798088" sldId="571"/>
            <ac:picMk id="7" creationId="{7D2AE0C6-0736-650D-E699-EB7D064F328A}"/>
          </ac:picMkLst>
        </pc:picChg>
      </pc:sldChg>
      <pc:sldChg chg="modSp add">
        <pc:chgData name="Carlos Caetano" userId="ba24568caaa58072" providerId="LiveId" clId="{970E5A35-494F-B44D-8B4F-5F34368DA723}" dt="2023-03-23T00:38:42.294" v="421" actId="404"/>
        <pc:sldMkLst>
          <pc:docMk/>
          <pc:sldMk cId="231974137" sldId="572"/>
        </pc:sldMkLst>
        <pc:spChg chg="mod">
          <ac:chgData name="Carlos Caetano" userId="ba24568caaa58072" providerId="LiveId" clId="{970E5A35-494F-B44D-8B4F-5F34368DA723}" dt="2023-03-23T00:38:42.294" v="421" actId="404"/>
          <ac:spMkLst>
            <pc:docMk/>
            <pc:sldMk cId="231974137" sldId="572"/>
            <ac:spMk id="5" creationId="{7BF86035-2583-7CBD-E5EE-1464B4F55762}"/>
          </ac:spMkLst>
        </pc:spChg>
      </pc:sldChg>
      <pc:sldChg chg="addSp modSp add mod modAnim">
        <pc:chgData name="Carlos Caetano" userId="ba24568caaa58072" providerId="LiveId" clId="{970E5A35-494F-B44D-8B4F-5F34368DA723}" dt="2023-03-23T00:45:02.899" v="535" actId="113"/>
        <pc:sldMkLst>
          <pc:docMk/>
          <pc:sldMk cId="1442454329" sldId="573"/>
        </pc:sldMkLst>
        <pc:spChg chg="add mod">
          <ac:chgData name="Carlos Caetano" userId="ba24568caaa58072" providerId="LiveId" clId="{970E5A35-494F-B44D-8B4F-5F34368DA723}" dt="2023-03-23T00:42:01.937" v="498" actId="1076"/>
          <ac:spMkLst>
            <pc:docMk/>
            <pc:sldMk cId="1442454329" sldId="573"/>
            <ac:spMk id="3" creationId="{542AD296-7CBB-E049-2DAB-CDF4417994A2}"/>
          </ac:spMkLst>
        </pc:spChg>
        <pc:spChg chg="mod">
          <ac:chgData name="Carlos Caetano" userId="ba24568caaa58072" providerId="LiveId" clId="{970E5A35-494F-B44D-8B4F-5F34368DA723}" dt="2023-03-23T00:45:02.899" v="535" actId="113"/>
          <ac:spMkLst>
            <pc:docMk/>
            <pc:sldMk cId="1442454329" sldId="573"/>
            <ac:spMk id="4" creationId="{6AB7F1AF-9BEF-2446-4EC0-B78E3E3EE9F3}"/>
          </ac:spMkLst>
        </pc:spChg>
      </pc:sldChg>
      <pc:sldChg chg="modSp add mod">
        <pc:chgData name="Carlos Caetano" userId="ba24568caaa58072" providerId="LiveId" clId="{970E5A35-494F-B44D-8B4F-5F34368DA723}" dt="2023-03-23T00:49:17.629" v="607" actId="20577"/>
        <pc:sldMkLst>
          <pc:docMk/>
          <pc:sldMk cId="3510790809" sldId="574"/>
        </pc:sldMkLst>
        <pc:spChg chg="mod">
          <ac:chgData name="Carlos Caetano" userId="ba24568caaa58072" providerId="LiveId" clId="{970E5A35-494F-B44D-8B4F-5F34368DA723}" dt="2023-03-23T00:48:10.471" v="595" actId="1076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49:17.629" v="607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970E5A35-494F-B44D-8B4F-5F34368DA723}" dt="2023-03-23T00:46:05.087" v="538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54:50.165" v="615"/>
        <pc:sldMkLst>
          <pc:docMk/>
          <pc:sldMk cId="475717442" sldId="575"/>
        </pc:sldMkLst>
      </pc:sldChg>
      <pc:sldChg chg="add">
        <pc:chgData name="Carlos Caetano" userId="ba24568caaa58072" providerId="LiveId" clId="{970E5A35-494F-B44D-8B4F-5F34368DA723}" dt="2023-03-23T00:54:50.198" v="616"/>
        <pc:sldMkLst>
          <pc:docMk/>
          <pc:sldMk cId="4009675563" sldId="575"/>
        </pc:sldMkLst>
      </pc:sldChg>
      <pc:sldChg chg="addSp modSp add mod">
        <pc:chgData name="Carlos Caetano" userId="ba24568caaa58072" providerId="LiveId" clId="{970E5A35-494F-B44D-8B4F-5F34368DA723}" dt="2023-03-23T08:43:33.266" v="1174" actId="20577"/>
        <pc:sldMkLst>
          <pc:docMk/>
          <pc:sldMk cId="768744109" sldId="576"/>
        </pc:sldMkLst>
        <pc:spChg chg="add mod">
          <ac:chgData name="Carlos Caetano" userId="ba24568caaa58072" providerId="LiveId" clId="{970E5A35-494F-B44D-8B4F-5F34368DA723}" dt="2023-03-23T01:10:43.175" v="625" actId="1076"/>
          <ac:spMkLst>
            <pc:docMk/>
            <pc:sldMk cId="768744109" sldId="576"/>
            <ac:spMk id="2" creationId="{888CCA28-14A1-B828-2A49-97AC3780BB04}"/>
          </ac:spMkLst>
        </pc:spChg>
        <pc:spChg chg="add mod">
          <ac:chgData name="Carlos Caetano" userId="ba24568caaa58072" providerId="LiveId" clId="{970E5A35-494F-B44D-8B4F-5F34368DA723}" dt="2023-03-23T08:43:33.266" v="1174" actId="20577"/>
          <ac:spMkLst>
            <pc:docMk/>
            <pc:sldMk cId="768744109" sldId="576"/>
            <ac:spMk id="4" creationId="{029C5A36-FBCC-D07D-3140-E50B881FEFB5}"/>
          </ac:spMkLst>
        </pc:spChg>
        <pc:spChg chg="mod">
          <ac:chgData name="Carlos Caetano" userId="ba24568caaa58072" providerId="LiveId" clId="{970E5A35-494F-B44D-8B4F-5F34368DA723}" dt="2023-03-23T01:15:16.734" v="670" actId="1036"/>
          <ac:spMkLst>
            <pc:docMk/>
            <pc:sldMk cId="768744109" sldId="576"/>
            <ac:spMk id="6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3:11.768" v="1141" actId="1035"/>
          <ac:spMkLst>
            <pc:docMk/>
            <pc:sldMk cId="768744109" sldId="576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15:52.346" v="685" actId="1036"/>
          <ac:spMkLst>
            <pc:docMk/>
            <pc:sldMk cId="768744109" sldId="576"/>
            <ac:spMk id="14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4:13.422" v="1212" actId="20577"/>
        <pc:sldMkLst>
          <pc:docMk/>
          <pc:sldMk cId="2431843519" sldId="577"/>
        </pc:sldMkLst>
        <pc:spChg chg="add mod">
          <ac:chgData name="Carlos Caetano" userId="ba24568caaa58072" providerId="LiveId" clId="{970E5A35-494F-B44D-8B4F-5F34368DA723}" dt="2023-03-23T01:41:05.394" v="1024" actId="404"/>
          <ac:spMkLst>
            <pc:docMk/>
            <pc:sldMk cId="2431843519" sldId="577"/>
            <ac:spMk id="2" creationId="{8F7827E3-D28B-CB54-DF55-BECBC48EA20A}"/>
          </ac:spMkLst>
        </pc:spChg>
        <pc:spChg chg="del">
          <ac:chgData name="Carlos Caetano" userId="ba24568caaa58072" providerId="LiveId" clId="{970E5A35-494F-B44D-8B4F-5F34368DA723}" dt="2023-03-23T01:39:58.412" v="1006" actId="478"/>
          <ac:spMkLst>
            <pc:docMk/>
            <pc:sldMk cId="2431843519" sldId="577"/>
            <ac:spMk id="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1:39:22.878" v="985" actId="478"/>
          <ac:spMkLst>
            <pc:docMk/>
            <pc:sldMk cId="2431843519" sldId="577"/>
            <ac:spMk id="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42:39.847" v="1031" actId="20577"/>
          <ac:spMkLst>
            <pc:docMk/>
            <pc:sldMk cId="2431843519" sldId="577"/>
            <ac:spMk id="5" creationId="{38FE7F30-3306-4C52-1DA5-74166D162F0E}"/>
          </ac:spMkLst>
        </pc:spChg>
        <pc:spChg chg="add mod">
          <ac:chgData name="Carlos Caetano" userId="ba24568caaa58072" providerId="LiveId" clId="{970E5A35-494F-B44D-8B4F-5F34368DA723}" dt="2023-03-23T08:44:06.850" v="1201"/>
          <ac:spMkLst>
            <pc:docMk/>
            <pc:sldMk cId="2431843519" sldId="577"/>
            <ac:spMk id="9" creationId="{F8EDF69F-51F4-A392-B807-F610F0131945}"/>
          </ac:spMkLst>
        </pc:spChg>
        <pc:spChg chg="add mod">
          <ac:chgData name="Carlos Caetano" userId="ba24568caaa58072" providerId="LiveId" clId="{970E5A35-494F-B44D-8B4F-5F34368DA723}" dt="2023-03-23T08:44:13.422" v="1212" actId="20577"/>
          <ac:spMkLst>
            <pc:docMk/>
            <pc:sldMk cId="2431843519" sldId="577"/>
            <ac:spMk id="10" creationId="{842D187F-C83D-0E44-B899-A8867DE692CB}"/>
          </ac:spMkLst>
        </pc:spChg>
        <pc:spChg chg="del">
          <ac:chgData name="Carlos Caetano" userId="ba24568caaa58072" providerId="LiveId" clId="{970E5A35-494F-B44D-8B4F-5F34368DA723}" dt="2023-03-23T08:44:05.465" v="1200" actId="478"/>
          <ac:spMkLst>
            <pc:docMk/>
            <pc:sldMk cId="2431843519" sldId="577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7.421" v="988" actId="403"/>
          <ac:spMkLst>
            <pc:docMk/>
            <pc:sldMk cId="2431843519" sldId="577"/>
            <ac:spMk id="14" creationId="{00000000-0000-0000-0000-000000000000}"/>
          </ac:spMkLst>
        </pc:spChg>
        <pc:picChg chg="del">
          <ac:chgData name="Carlos Caetano" userId="ba24568caaa58072" providerId="LiveId" clId="{970E5A35-494F-B44D-8B4F-5F34368DA723}" dt="2023-03-23T01:39:24.327" v="986" actId="478"/>
          <ac:picMkLst>
            <pc:docMk/>
            <pc:sldMk cId="2431843519" sldId="577"/>
            <ac:picMk id="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1:41:14.917" v="1025" actId="1076"/>
          <ac:picMkLst>
            <pc:docMk/>
            <pc:sldMk cId="2431843519" sldId="577"/>
            <ac:picMk id="7" creationId="{00000000-0000-0000-0000-000000000000}"/>
          </ac:picMkLst>
        </pc:picChg>
      </pc:sldChg>
    </pc:docChg>
  </pc:docChgLst>
  <pc:docChgLst>
    <pc:chgData name="Carlos Caetano" userId="ba24568caaa58072" providerId="LiveId" clId="{7592709E-33C0-4CCA-8637-32FD100DB5BA}"/>
    <pc:docChg chg="undo custSel addSld delSld modSld">
      <pc:chgData name="Carlos Caetano" userId="ba24568caaa58072" providerId="LiveId" clId="{7592709E-33C0-4CCA-8637-32FD100DB5BA}" dt="2023-03-23T15:40:15.258" v="637"/>
      <pc:docMkLst>
        <pc:docMk/>
      </pc:docMkLst>
      <pc:sldChg chg="del">
        <pc:chgData name="Carlos Caetano" userId="ba24568caaa58072" providerId="LiveId" clId="{7592709E-33C0-4CCA-8637-32FD100DB5BA}" dt="2023-03-23T10:06:59.268" v="304" actId="47"/>
        <pc:sldMkLst>
          <pc:docMk/>
          <pc:sldMk cId="0" sldId="280"/>
        </pc:sldMkLst>
      </pc:sldChg>
      <pc:sldChg chg="del">
        <pc:chgData name="Carlos Caetano" userId="ba24568caaa58072" providerId="LiveId" clId="{7592709E-33C0-4CCA-8637-32FD100DB5BA}" dt="2023-03-23T15:13:13.581" v="481" actId="47"/>
        <pc:sldMkLst>
          <pc:docMk/>
          <pc:sldMk cId="0" sldId="282"/>
        </pc:sldMkLst>
      </pc:sldChg>
      <pc:sldChg chg="del">
        <pc:chgData name="Carlos Caetano" userId="ba24568caaa58072" providerId="LiveId" clId="{7592709E-33C0-4CCA-8637-32FD100DB5BA}" dt="2023-03-23T15:26:10.854" v="553" actId="47"/>
        <pc:sldMkLst>
          <pc:docMk/>
          <pc:sldMk cId="0" sldId="283"/>
        </pc:sldMkLst>
      </pc:sldChg>
      <pc:sldChg chg="del">
        <pc:chgData name="Carlos Caetano" userId="ba24568caaa58072" providerId="LiveId" clId="{7592709E-33C0-4CCA-8637-32FD100DB5BA}" dt="2023-03-23T15:26:13.465" v="554" actId="47"/>
        <pc:sldMkLst>
          <pc:docMk/>
          <pc:sldMk cId="0" sldId="284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5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6"/>
        </pc:sldMkLst>
      </pc:sldChg>
      <pc:sldChg chg="del">
        <pc:chgData name="Carlos Caetano" userId="ba24568caaa58072" providerId="LiveId" clId="{7592709E-33C0-4CCA-8637-32FD100DB5BA}" dt="2023-03-23T15:26:15.897" v="555" actId="47"/>
        <pc:sldMkLst>
          <pc:docMk/>
          <pc:sldMk cId="0" sldId="287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9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0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1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4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5"/>
        </pc:sldMkLst>
      </pc:sldChg>
      <pc:sldChg chg="modSp mod">
        <pc:chgData name="Carlos Caetano" userId="ba24568caaa58072" providerId="LiveId" clId="{7592709E-33C0-4CCA-8637-32FD100DB5BA}" dt="2023-03-23T15:35:02.351" v="631" actId="114"/>
        <pc:sldMkLst>
          <pc:docMk/>
          <pc:sldMk cId="138659661" sldId="538"/>
        </pc:sldMkLst>
        <pc:spChg chg="mod">
          <ac:chgData name="Carlos Caetano" userId="ba24568caaa58072" providerId="LiveId" clId="{7592709E-33C0-4CCA-8637-32FD100DB5BA}" dt="2023-03-23T15:35:02.351" v="631" actId="114"/>
          <ac:spMkLst>
            <pc:docMk/>
            <pc:sldMk cId="138659661" sldId="538"/>
            <ac:spMk id="3" creationId="{00000000-0000-0000-0000-000000000000}"/>
          </ac:spMkLst>
        </pc:spChg>
        <pc:picChg chg="mod">
          <ac:chgData name="Carlos Caetano" userId="ba24568caaa58072" providerId="LiveId" clId="{7592709E-33C0-4CCA-8637-32FD100DB5BA}" dt="2023-03-23T09:53:50.880" v="20" actId="14100"/>
          <ac:picMkLst>
            <pc:docMk/>
            <pc:sldMk cId="138659661" sldId="538"/>
            <ac:picMk id="17" creationId="{00000000-0000-0000-0000-000000000000}"/>
          </ac:picMkLst>
        </pc:picChg>
      </pc:sldChg>
      <pc:sldChg chg="add">
        <pc:chgData name="Carlos Caetano" userId="ba24568caaa58072" providerId="LiveId" clId="{7592709E-33C0-4CCA-8637-32FD100DB5BA}" dt="2023-03-23T15:40:15.258" v="637"/>
        <pc:sldMkLst>
          <pc:docMk/>
          <pc:sldMk cId="1795170806" sldId="547"/>
        </pc:sldMkLst>
      </pc:sldChg>
      <pc:sldChg chg="addSp modSp mod">
        <pc:chgData name="Carlos Caetano" userId="ba24568caaa58072" providerId="LiveId" clId="{7592709E-33C0-4CCA-8637-32FD100DB5BA}" dt="2023-03-23T15:07:05.561" v="388" actId="1035"/>
        <pc:sldMkLst>
          <pc:docMk/>
          <pc:sldMk cId="3137352760" sldId="556"/>
        </pc:sldMkLst>
        <pc:spChg chg="add mod">
          <ac:chgData name="Carlos Caetano" userId="ba24568caaa58072" providerId="LiveId" clId="{7592709E-33C0-4CCA-8637-32FD100DB5BA}" dt="2023-03-23T15:07:05.561" v="388" actId="1035"/>
          <ac:spMkLst>
            <pc:docMk/>
            <pc:sldMk cId="3137352760" sldId="556"/>
            <ac:spMk id="2" creationId="{2DA637B5-6426-9F1E-9965-7AF3057C63C5}"/>
          </ac:spMkLst>
        </pc:spChg>
      </pc:sldChg>
      <pc:sldChg chg="modSp mod modAnim">
        <pc:chgData name="Carlos Caetano" userId="ba24568caaa58072" providerId="LiveId" clId="{7592709E-33C0-4CCA-8637-32FD100DB5BA}" dt="2023-03-23T09:51:27.200" v="18" actId="113"/>
        <pc:sldMkLst>
          <pc:docMk/>
          <pc:sldMk cId="1751706226" sldId="557"/>
        </pc:sldMkLst>
        <pc:spChg chg="mod">
          <ac:chgData name="Carlos Caetano" userId="ba24568caaa58072" providerId="LiveId" clId="{7592709E-33C0-4CCA-8637-32FD100DB5BA}" dt="2023-03-23T09:51:27.200" v="18" actId="113"/>
          <ac:spMkLst>
            <pc:docMk/>
            <pc:sldMk cId="1751706226" sldId="557"/>
            <ac:spMk id="23" creationId="{7D996895-6707-0718-9770-196E8B998AB1}"/>
          </ac:spMkLst>
        </pc:spChg>
      </pc:sldChg>
      <pc:sldChg chg="delSp add mod">
        <pc:chgData name="Carlos Caetano" userId="ba24568caaa58072" providerId="LiveId" clId="{7592709E-33C0-4CCA-8637-32FD100DB5BA}" dt="2023-03-23T15:29:10.355" v="558" actId="478"/>
        <pc:sldMkLst>
          <pc:docMk/>
          <pc:sldMk cId="2831719085" sldId="559"/>
        </pc:sldMkLst>
        <pc:spChg chg="del">
          <ac:chgData name="Carlos Caetano" userId="ba24568caaa58072" providerId="LiveId" clId="{7592709E-33C0-4CCA-8637-32FD100DB5BA}" dt="2023-03-23T15:29:10.355" v="558" actId="478"/>
          <ac:spMkLst>
            <pc:docMk/>
            <pc:sldMk cId="2831719085" sldId="559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3.511" v="559" actId="478"/>
        <pc:sldMkLst>
          <pc:docMk/>
          <pc:sldMk cId="383095106" sldId="561"/>
        </pc:sldMkLst>
        <pc:spChg chg="del">
          <ac:chgData name="Carlos Caetano" userId="ba24568caaa58072" providerId="LiveId" clId="{7592709E-33C0-4CCA-8637-32FD100DB5BA}" dt="2023-03-23T15:29:13.511" v="559" actId="478"/>
          <ac:spMkLst>
            <pc:docMk/>
            <pc:sldMk cId="383095106" sldId="561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6.632" v="560" actId="478"/>
        <pc:sldMkLst>
          <pc:docMk/>
          <pc:sldMk cId="849876343" sldId="562"/>
        </pc:sldMkLst>
        <pc:spChg chg="del">
          <ac:chgData name="Carlos Caetano" userId="ba24568caaa58072" providerId="LiveId" clId="{7592709E-33C0-4CCA-8637-32FD100DB5BA}" dt="2023-03-23T15:29:16.632" v="560" actId="478"/>
          <ac:spMkLst>
            <pc:docMk/>
            <pc:sldMk cId="849876343" sldId="562"/>
            <ac:spMk id="2" creationId="{00000000-0000-0000-0000-000000000000}"/>
          </ac:spMkLst>
        </pc:spChg>
      </pc:sldChg>
      <pc:sldChg chg="modAnim">
        <pc:chgData name="Carlos Caetano" userId="ba24568caaa58072" providerId="LiveId" clId="{7592709E-33C0-4CCA-8637-32FD100DB5BA}" dt="2023-03-23T15:32:56.348" v="610"/>
        <pc:sldMkLst>
          <pc:docMk/>
          <pc:sldMk cId="231974137" sldId="572"/>
        </pc:sldMkLst>
      </pc:sldChg>
      <pc:sldChg chg="modAnim">
        <pc:chgData name="Carlos Caetano" userId="ba24568caaa58072" providerId="LiveId" clId="{7592709E-33C0-4CCA-8637-32FD100DB5BA}" dt="2023-03-23T15:33:09.037" v="611"/>
        <pc:sldMkLst>
          <pc:docMk/>
          <pc:sldMk cId="1442454329" sldId="573"/>
        </pc:sldMkLst>
      </pc:sldChg>
      <pc:sldChg chg="addSp delSp modSp add mod">
        <pc:chgData name="Carlos Caetano" userId="ba24568caaa58072" providerId="LiveId" clId="{7592709E-33C0-4CCA-8637-32FD100DB5BA}" dt="2023-03-23T15:35:45.145" v="636" actId="1036"/>
        <pc:sldMkLst>
          <pc:docMk/>
          <pc:sldMk cId="111708003" sldId="578"/>
        </pc:sldMkLst>
        <pc:spChg chg="mod">
          <ac:chgData name="Carlos Caetano" userId="ba24568caaa58072" providerId="LiveId" clId="{7592709E-33C0-4CCA-8637-32FD100DB5BA}" dt="2023-03-23T10:00:25.642" v="157" actId="1038"/>
          <ac:spMkLst>
            <pc:docMk/>
            <pc:sldMk cId="111708003" sldId="578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0.658" v="305" actId="1076"/>
          <ac:spMkLst>
            <pc:docMk/>
            <pc:sldMk cId="111708003" sldId="578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09:54:53.137" v="37" actId="20577"/>
          <ac:spMkLst>
            <pc:docMk/>
            <pc:sldMk cId="111708003" sldId="578"/>
            <ac:spMk id="8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5.082" v="306" actId="1076"/>
          <ac:spMkLst>
            <pc:docMk/>
            <pc:sldMk cId="111708003" sldId="578"/>
            <ac:spMk id="9" creationId="{49CFFC87-E320-D5EF-99D9-3C24E69597E1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2" creationId="{00000000-0000-0000-0000-000000000000}"/>
          </ac:spMkLst>
        </pc:spChg>
        <pc:spChg chg="mod">
          <ac:chgData name="Carlos Caetano" userId="ba24568caaa58072" providerId="LiveId" clId="{7592709E-33C0-4CCA-8637-32FD100DB5BA}" dt="2023-03-23T10:06:25.236" v="303" actId="1036"/>
          <ac:spMkLst>
            <pc:docMk/>
            <pc:sldMk cId="111708003" sldId="578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5:34.255" v="258" actId="1076"/>
          <ac:spMkLst>
            <pc:docMk/>
            <pc:sldMk cId="111708003" sldId="578"/>
            <ac:spMk id="16" creationId="{DBFA61A7-631B-9264-7DBD-61D5ADEA6DA4}"/>
          </ac:spMkLst>
        </pc:spChg>
        <pc:spChg chg="del mod topLvl">
          <ac:chgData name="Carlos Caetano" userId="ba24568caaa58072" providerId="LiveId" clId="{7592709E-33C0-4CCA-8637-32FD100DB5BA}" dt="2023-03-23T10:01:25.898" v="197" actId="478"/>
          <ac:spMkLst>
            <pc:docMk/>
            <pc:sldMk cId="111708003" sldId="578"/>
            <ac:spMk id="18" creationId="{634FEC2E-F190-7878-73EB-92304E6AF633}"/>
          </ac:spMkLst>
        </pc:spChg>
        <pc:spChg chg="del">
          <ac:chgData name="Carlos Caetano" userId="ba24568caaa58072" providerId="LiveId" clId="{7592709E-33C0-4CCA-8637-32FD100DB5BA}" dt="2023-03-23T09:59:00.121" v="126" actId="478"/>
          <ac:spMkLst>
            <pc:docMk/>
            <pc:sldMk cId="111708003" sldId="578"/>
            <ac:spMk id="23" creationId="{7D996895-6707-0718-9770-196E8B998AB1}"/>
          </ac:spMkLst>
        </pc:spChg>
        <pc:spChg chg="del mod topLvl">
          <ac:chgData name="Carlos Caetano" userId="ba24568caaa58072" providerId="LiveId" clId="{7592709E-33C0-4CCA-8637-32FD100DB5BA}" dt="2023-03-23T10:01:43.068" v="203" actId="478"/>
          <ac:spMkLst>
            <pc:docMk/>
            <pc:sldMk cId="111708003" sldId="578"/>
            <ac:spMk id="24" creationId="{76BC2140-AEF3-F98F-CBB8-64C37E1E58B5}"/>
          </ac:spMkLst>
        </pc:spChg>
        <pc:spChg chg="del mod topLvl">
          <ac:chgData name="Carlos Caetano" userId="ba24568caaa58072" providerId="LiveId" clId="{7592709E-33C0-4CCA-8637-32FD100DB5BA}" dt="2023-03-23T10:01:40.412" v="201" actId="478"/>
          <ac:spMkLst>
            <pc:docMk/>
            <pc:sldMk cId="111708003" sldId="578"/>
            <ac:spMk id="25" creationId="{795F3413-3D0F-C316-69ED-BBC964667813}"/>
          </ac:spMkLst>
        </pc:spChg>
        <pc:spChg chg="del mod topLvl">
          <ac:chgData name="Carlos Caetano" userId="ba24568caaa58072" providerId="LiveId" clId="{7592709E-33C0-4CCA-8637-32FD100DB5BA}" dt="2023-03-23T10:01:43.877" v="204" actId="478"/>
          <ac:spMkLst>
            <pc:docMk/>
            <pc:sldMk cId="111708003" sldId="578"/>
            <ac:spMk id="26" creationId="{623A3CF2-D210-042C-C718-4A562EB8CB21}"/>
          </ac:spMkLst>
        </pc:spChg>
        <pc:spChg chg="del mod topLvl">
          <ac:chgData name="Carlos Caetano" userId="ba24568caaa58072" providerId="LiveId" clId="{7592709E-33C0-4CCA-8637-32FD100DB5BA}" dt="2023-03-23T10:01:41.022" v="202" actId="478"/>
          <ac:spMkLst>
            <pc:docMk/>
            <pc:sldMk cId="111708003" sldId="578"/>
            <ac:spMk id="27" creationId="{32EC0CF3-9ADC-6998-D86A-14271E6E6201}"/>
          </ac:spMkLst>
        </pc:spChg>
        <pc:spChg chg="del mod">
          <ac:chgData name="Carlos Caetano" userId="ba24568caaa58072" providerId="LiveId" clId="{7592709E-33C0-4CCA-8637-32FD100DB5BA}" dt="2023-03-23T10:01:16.918" v="195" actId="478"/>
          <ac:spMkLst>
            <pc:docMk/>
            <pc:sldMk cId="111708003" sldId="578"/>
            <ac:spMk id="30" creationId="{E911B613-D2B5-0D19-426B-F25712BD6D64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3" creationId="{41B1337C-DB2C-C31C-3F2E-41A81E52FEEC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4" creationId="{27A2D214-19B6-BEB8-9736-ED060A7F6DEA}"/>
          </ac:spMkLst>
        </pc:spChg>
        <pc:spChg chg="mod">
          <ac:chgData name="Carlos Caetano" userId="ba24568caaa58072" providerId="LiveId" clId="{7592709E-33C0-4CCA-8637-32FD100DB5BA}" dt="2023-03-23T10:03:55.755" v="231" actId="1076"/>
          <ac:spMkLst>
            <pc:docMk/>
            <pc:sldMk cId="111708003" sldId="578"/>
            <ac:spMk id="36" creationId="{45459F6E-337C-0C18-E94F-A7C6E63DF535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7" creationId="{B7E72CFF-8CDC-F942-38DE-92E39B16C0D0}"/>
          </ac:spMkLst>
        </pc:spChg>
        <pc:spChg chg="add mod">
          <ac:chgData name="Carlos Caetano" userId="ba24568caaa58072" providerId="LiveId" clId="{7592709E-33C0-4CCA-8637-32FD100DB5BA}" dt="2023-03-23T10:04:37.718" v="235" actId="164"/>
          <ac:spMkLst>
            <pc:docMk/>
            <pc:sldMk cId="111708003" sldId="578"/>
            <ac:spMk id="41" creationId="{B44FAFE3-7F66-E147-6793-20042A90566F}"/>
          </ac:spMkLst>
        </pc:spChg>
        <pc:spChg chg="add mod">
          <ac:chgData name="Carlos Caetano" userId="ba24568caaa58072" providerId="LiveId" clId="{7592709E-33C0-4CCA-8637-32FD100DB5BA}" dt="2023-03-23T15:35:45.145" v="636" actId="1036"/>
          <ac:spMkLst>
            <pc:docMk/>
            <pc:sldMk cId="111708003" sldId="578"/>
            <ac:spMk id="42" creationId="{3DE235B9-8331-F899-F114-7289692DD95E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5" creationId="{6C951A14-E2AE-42F4-F4D6-EB0F5C3E1091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6" creationId="{18B714AF-0108-4DC8-74AC-1906EACAA96B}"/>
          </ac:spMkLst>
        </pc:spChg>
        <pc:spChg chg="mod">
          <ac:chgData name="Carlos Caetano" userId="ba24568caaa58072" providerId="LiveId" clId="{7592709E-33C0-4CCA-8637-32FD100DB5BA}" dt="2023-03-23T10:04:54.817" v="241" actId="20577"/>
          <ac:spMkLst>
            <pc:docMk/>
            <pc:sldMk cId="111708003" sldId="578"/>
            <ac:spMk id="50" creationId="{7970AD98-91FE-8000-2A76-BA47634B6EA4}"/>
          </ac:spMkLst>
        </pc:spChg>
        <pc:spChg chg="mod">
          <ac:chgData name="Carlos Caetano" userId="ba24568caaa58072" providerId="LiveId" clId="{7592709E-33C0-4CCA-8637-32FD100DB5BA}" dt="2023-03-23T10:04:51.750" v="240" actId="20577"/>
          <ac:spMkLst>
            <pc:docMk/>
            <pc:sldMk cId="111708003" sldId="578"/>
            <ac:spMk id="51" creationId="{A6162206-C4E6-AA92-2321-95B6F80D58A9}"/>
          </ac:spMkLst>
        </pc:spChg>
        <pc:spChg chg="mod">
          <ac:chgData name="Carlos Caetano" userId="ba24568caaa58072" providerId="LiveId" clId="{7592709E-33C0-4CCA-8637-32FD100DB5BA}" dt="2023-03-23T10:04:56.699" v="242" actId="20577"/>
          <ac:spMkLst>
            <pc:docMk/>
            <pc:sldMk cId="111708003" sldId="578"/>
            <ac:spMk id="52" creationId="{39BE30B7-04E8-5678-EB23-8F6FA44C9BEF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53" creationId="{84933391-6F29-4EB2-E95A-E499B10B6270}"/>
          </ac:spMkLst>
        </pc:spChg>
        <pc:spChg chg="add mod">
          <ac:chgData name="Carlos Caetano" userId="ba24568caaa58072" providerId="LiveId" clId="{7592709E-33C0-4CCA-8637-32FD100DB5BA}" dt="2023-03-23T10:05:59.479" v="295" actId="20577"/>
          <ac:spMkLst>
            <pc:docMk/>
            <pc:sldMk cId="111708003" sldId="578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09:55:06.324" v="38" actId="478"/>
          <ac:grpSpMkLst>
            <pc:docMk/>
            <pc:sldMk cId="111708003" sldId="578"/>
            <ac:grpSpMk id="10" creationId="{00000000-0000-0000-0000-000000000000}"/>
          </ac:grpSpMkLst>
        </pc:grpChg>
        <pc:grpChg chg="add del mod">
          <ac:chgData name="Carlos Caetano" userId="ba24568caaa58072" providerId="LiveId" clId="{7592709E-33C0-4CCA-8637-32FD100DB5BA}" dt="2023-03-23T10:01:21.502" v="196" actId="165"/>
          <ac:grpSpMkLst>
            <pc:docMk/>
            <pc:sldMk cId="111708003" sldId="578"/>
            <ac:grpSpMk id="17" creationId="{A017CB65-7FDB-E18B-38D1-42BB7BA3B242}"/>
          </ac:grpSpMkLst>
        </pc:grpChg>
        <pc:grpChg chg="del mod topLvl">
          <ac:chgData name="Carlos Caetano" userId="ba24568caaa58072" providerId="LiveId" clId="{7592709E-33C0-4CCA-8637-32FD100DB5BA}" dt="2023-03-23T10:01:30.464" v="198" actId="165"/>
          <ac:grpSpMkLst>
            <pc:docMk/>
            <pc:sldMk cId="111708003" sldId="578"/>
            <ac:grpSpMk id="20" creationId="{502132E5-8153-D634-EC72-2595AE9ABBFB}"/>
          </ac:grpSpMkLst>
        </pc:grpChg>
        <pc:grpChg chg="del mod topLvl">
          <ac:chgData name="Carlos Caetano" userId="ba24568caaa58072" providerId="LiveId" clId="{7592709E-33C0-4CCA-8637-32FD100DB5BA}" dt="2023-03-23T10:01:37.275" v="199" actId="165"/>
          <ac:grpSpMkLst>
            <pc:docMk/>
            <pc:sldMk cId="111708003" sldId="578"/>
            <ac:grpSpMk id="22" creationId="{6B4E7CFA-7893-0757-4BD3-9C6E07273506}"/>
          </ac:grpSpMkLst>
        </pc:grpChg>
        <pc:grpChg chg="mod ord topLvl">
          <ac:chgData name="Carlos Caetano" userId="ba24568caaa58072" providerId="LiveId" clId="{7592709E-33C0-4CCA-8637-32FD100DB5BA}" dt="2023-03-23T10:04:37.718" v="235" actId="164"/>
          <ac:grpSpMkLst>
            <pc:docMk/>
            <pc:sldMk cId="111708003" sldId="578"/>
            <ac:grpSpMk id="29" creationId="{39C8D4A6-A2CC-F2E5-FC68-C9E00DD23654}"/>
          </ac:grpSpMkLst>
        </pc:grpChg>
        <pc:grpChg chg="add mod">
          <ac:chgData name="Carlos Caetano" userId="ba24568caaa58072" providerId="LiveId" clId="{7592709E-33C0-4CCA-8637-32FD100DB5BA}" dt="2023-03-23T10:04:41.845" v="236" actId="1076"/>
          <ac:grpSpMkLst>
            <pc:docMk/>
            <pc:sldMk cId="111708003" sldId="578"/>
            <ac:grpSpMk id="43" creationId="{7C8A8BAF-A41A-23B9-D420-B96D67633416}"/>
          </ac:grpSpMkLst>
        </pc:grpChg>
        <pc:grpChg chg="add mod">
          <ac:chgData name="Carlos Caetano" userId="ba24568caaa58072" providerId="LiveId" clId="{7592709E-33C0-4CCA-8637-32FD100DB5BA}" dt="2023-03-23T10:04:49.346" v="239" actId="1076"/>
          <ac:grpSpMkLst>
            <pc:docMk/>
            <pc:sldMk cId="111708003" sldId="578"/>
            <ac:grpSpMk id="44" creationId="{9C311A29-E634-73D9-08CC-209AA9689904}"/>
          </ac:grpSpMkLst>
        </pc:grpChg>
        <pc:grpChg chg="mod">
          <ac:chgData name="Carlos Caetano" userId="ba24568caaa58072" providerId="LiveId" clId="{7592709E-33C0-4CCA-8637-32FD100DB5BA}" dt="2023-03-23T10:04:45.678" v="238"/>
          <ac:grpSpMkLst>
            <pc:docMk/>
            <pc:sldMk cId="111708003" sldId="578"/>
            <ac:grpSpMk id="47" creationId="{0FD9592A-18D3-E072-B04D-7FB01B3D39DF}"/>
          </ac:grpSpMkLst>
        </pc:grpChg>
        <pc:graphicFrameChg chg="add del mod">
          <ac:chgData name="Carlos Caetano" userId="ba24568caaa58072" providerId="LiveId" clId="{7592709E-33C0-4CCA-8637-32FD100DB5BA}" dt="2023-03-23T10:04:16.426" v="233" actId="478"/>
          <ac:graphicFrameMkLst>
            <pc:docMk/>
            <pc:sldMk cId="111708003" sldId="578"/>
            <ac:graphicFrameMk id="14" creationId="{E13B50B5-E3F9-8579-C496-2E8AB14C400A}"/>
          </ac:graphicFrameMkLst>
        </pc:graphicFrameChg>
        <pc:graphicFrameChg chg="add del mod">
          <ac:chgData name="Carlos Caetano" userId="ba24568caaa58072" providerId="LiveId" clId="{7592709E-33C0-4CCA-8637-32FD100DB5BA}" dt="2023-03-23T10:04:43.580" v="237" actId="478"/>
          <ac:graphicFrameMkLst>
            <pc:docMk/>
            <pc:sldMk cId="111708003" sldId="578"/>
            <ac:graphicFrameMk id="15" creationId="{6167E1A8-7011-D877-96D8-80E2DE6E1DB6}"/>
          </ac:graphicFrameMkLst>
        </pc:graphicFrameChg>
        <pc:picChg chg="add mod">
          <ac:chgData name="Carlos Caetano" userId="ba24568caaa58072" providerId="LiveId" clId="{7592709E-33C0-4CCA-8637-32FD100DB5BA}" dt="2023-03-23T10:05:43.143" v="260" actId="1076"/>
          <ac:picMkLst>
            <pc:docMk/>
            <pc:sldMk cId="111708003" sldId="578"/>
            <ac:picMk id="2" creationId="{7C7274B2-27CA-5D63-6D2E-297532FC6D09}"/>
          </ac:picMkLst>
        </pc:picChg>
        <pc:picChg chg="del">
          <ac:chgData name="Carlos Caetano" userId="ba24568caaa58072" providerId="LiveId" clId="{7592709E-33C0-4CCA-8637-32FD100DB5BA}" dt="2023-03-23T09:58:57.842" v="124" actId="478"/>
          <ac:picMkLst>
            <pc:docMk/>
            <pc:sldMk cId="111708003" sldId="578"/>
            <ac:picMk id="19" creationId="{D9D6FC6E-8B19-BA28-886D-0F69118A5CA5}"/>
          </ac:picMkLst>
        </pc:picChg>
        <pc:picChg chg="del">
          <ac:chgData name="Carlos Caetano" userId="ba24568caaa58072" providerId="LiveId" clId="{7592709E-33C0-4CCA-8637-32FD100DB5BA}" dt="2023-03-23T09:58:58.409" v="125" actId="478"/>
          <ac:picMkLst>
            <pc:docMk/>
            <pc:sldMk cId="111708003" sldId="578"/>
            <ac:picMk id="21" creationId="{F51A7062-F626-60D4-81E7-EB1401AF5171}"/>
          </ac:picMkLst>
        </pc:picChg>
        <pc:picChg chg="del mod topLvl">
          <ac:chgData name="Carlos Caetano" userId="ba24568caaa58072" providerId="LiveId" clId="{7592709E-33C0-4CCA-8637-32FD100DB5BA}" dt="2023-03-23T10:01:39.333" v="200" actId="478"/>
          <ac:picMkLst>
            <pc:docMk/>
            <pc:sldMk cId="111708003" sldId="578"/>
            <ac:picMk id="28" creationId="{9E1D4FB5-52C2-62C9-D6C0-658B7C00C20D}"/>
          </ac:picMkLst>
        </pc:pic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1" creationId="{182C7400-4AED-B7F2-3FB5-F0D670682CEE}"/>
          </ac:cxnSpMkLst>
        </pc:cxn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2" creationId="{FA38D270-9423-1495-35CB-F9AE5D4A12D2}"/>
          </ac:cxnSpMkLst>
        </pc:cxnChg>
        <pc:cxnChg chg="mod ord">
          <ac:chgData name="Carlos Caetano" userId="ba24568caaa58072" providerId="LiveId" clId="{7592709E-33C0-4CCA-8637-32FD100DB5BA}" dt="2023-03-23T10:03:42.137" v="229" actId="166"/>
          <ac:cxnSpMkLst>
            <pc:docMk/>
            <pc:sldMk cId="111708003" sldId="578"/>
            <ac:cxnSpMk id="35" creationId="{57D25D55-4D6E-5272-3D0B-9FC17B66961B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8" creationId="{3A8E11A6-C246-3D48-1BAF-DBCDAF1694DC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9" creationId="{C508B5BF-2152-01F5-2AAC-205977A0E1CB}"/>
          </ac:cxnSpMkLst>
        </pc:cxnChg>
        <pc:cxnChg chg="mod">
          <ac:chgData name="Carlos Caetano" userId="ba24568caaa58072" providerId="LiveId" clId="{7592709E-33C0-4CCA-8637-32FD100DB5BA}" dt="2023-03-23T10:05:03.752" v="243" actId="208"/>
          <ac:cxnSpMkLst>
            <pc:docMk/>
            <pc:sldMk cId="111708003" sldId="578"/>
            <ac:cxnSpMk id="54" creationId="{CA79127E-821A-DC5E-BA35-4B4646B5476B}"/>
          </ac:cxnSpMkLst>
        </pc:cxnChg>
      </pc:sldChg>
      <pc:sldChg chg="addSp delSp modSp add mod">
        <pc:chgData name="Carlos Caetano" userId="ba24568caaa58072" providerId="LiveId" clId="{7592709E-33C0-4CCA-8637-32FD100DB5BA}" dt="2023-03-23T15:12:43.984" v="480" actId="20577"/>
        <pc:sldMkLst>
          <pc:docMk/>
          <pc:sldMk cId="773461295" sldId="579"/>
        </pc:sldMkLst>
        <pc:spChg chg="mod">
          <ac:chgData name="Carlos Caetano" userId="ba24568caaa58072" providerId="LiveId" clId="{7592709E-33C0-4CCA-8637-32FD100DB5BA}" dt="2023-03-23T15:10:00.524" v="433" actId="20577"/>
          <ac:spMkLst>
            <pc:docMk/>
            <pc:sldMk cId="773461295" sldId="579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9:31.812" v="428" actId="1076"/>
          <ac:spMkLst>
            <pc:docMk/>
            <pc:sldMk cId="773461295" sldId="579"/>
            <ac:spMk id="5" creationId="{A84C3D0C-A6A7-1637-AA1E-60964BF7AB53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14:59:57.462" v="320" actId="20577"/>
          <ac:spMkLst>
            <pc:docMk/>
            <pc:sldMk cId="773461295" sldId="579"/>
            <ac:spMk id="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9" creationId="{49CFFC87-E320-D5EF-99D9-3C24E69597E1}"/>
          </ac:spMkLst>
        </pc:spChg>
        <pc:spChg chg="add mod">
          <ac:chgData name="Carlos Caetano" userId="ba24568caaa58072" providerId="LiveId" clId="{7592709E-33C0-4CCA-8637-32FD100DB5BA}" dt="2023-03-23T15:09:36.238" v="429" actId="1076"/>
          <ac:spMkLst>
            <pc:docMk/>
            <pc:sldMk cId="773461295" sldId="579"/>
            <ac:spMk id="11" creationId="{EF223734-CF2E-612A-2B9D-8F4354154E01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7:58.101" v="414" actId="20577"/>
          <ac:spMkLst>
            <pc:docMk/>
            <pc:sldMk cId="773461295" sldId="579"/>
            <ac:spMk id="15" creationId="{7EAED06D-17C5-E465-CC28-A821148CC9EB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6" creationId="{DBFA61A7-631B-9264-7DBD-61D5ADEA6DA4}"/>
          </ac:spMkLst>
        </pc:spChg>
        <pc:spChg chg="add mod">
          <ac:chgData name="Carlos Caetano" userId="ba24568caaa58072" providerId="LiveId" clId="{7592709E-33C0-4CCA-8637-32FD100DB5BA}" dt="2023-03-23T15:09:40.318" v="430" actId="1076"/>
          <ac:spMkLst>
            <pc:docMk/>
            <pc:sldMk cId="773461295" sldId="579"/>
            <ac:spMk id="18" creationId="{FFC910B4-E586-295C-AEEE-8539ACB208DF}"/>
          </ac:spMkLst>
        </pc:spChg>
        <pc:spChg chg="add mod">
          <ac:chgData name="Carlos Caetano" userId="ba24568caaa58072" providerId="LiveId" clId="{7592709E-33C0-4CCA-8637-32FD100DB5BA}" dt="2023-03-23T15:10:49.732" v="461" actId="207"/>
          <ac:spMkLst>
            <pc:docMk/>
            <pc:sldMk cId="773461295" sldId="579"/>
            <ac:spMk id="19" creationId="{0080A82E-E762-30F8-9CB7-DFCBE0DC95C3}"/>
          </ac:spMkLst>
        </pc:spChg>
        <pc:spChg chg="add mod">
          <ac:chgData name="Carlos Caetano" userId="ba24568caaa58072" providerId="LiveId" clId="{7592709E-33C0-4CCA-8637-32FD100DB5BA}" dt="2023-03-23T15:12:43.984" v="480" actId="20577"/>
          <ac:spMkLst>
            <pc:docMk/>
            <pc:sldMk cId="773461295" sldId="579"/>
            <ac:spMk id="21" creationId="{C91A718E-D229-B767-E0E2-F4C574AF2557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3" creationId="{7C8A8BAF-A41A-23B9-D420-B96D67633416}"/>
          </ac:grpSpMkLst>
        </pc:gr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4" creationId="{9C311A29-E634-73D9-08CC-209AA9689904}"/>
          </ac:grpSpMkLst>
        </pc:grpChg>
        <pc:graphicFrameChg chg="add mod">
          <ac:chgData name="Carlos Caetano" userId="ba24568caaa58072" providerId="LiveId" clId="{7592709E-33C0-4CCA-8637-32FD100DB5BA}" dt="2023-03-23T15:11:06.831" v="463" actId="1076"/>
          <ac:graphicFrameMkLst>
            <pc:docMk/>
            <pc:sldMk cId="773461295" sldId="579"/>
            <ac:graphicFrameMk id="20" creationId="{C386AE53-3FBC-32D6-AD26-29DD7AEA500A}"/>
          </ac:graphicFrameMkLst>
        </pc:graphicFrameChg>
        <pc:picChg chg="del">
          <ac:chgData name="Carlos Caetano" userId="ba24568caaa58072" providerId="LiveId" clId="{7592709E-33C0-4CCA-8637-32FD100DB5BA}" dt="2023-03-23T15:01:51.924" v="350" actId="478"/>
          <ac:picMkLst>
            <pc:docMk/>
            <pc:sldMk cId="773461295" sldId="579"/>
            <ac:picMk id="2" creationId="{7C7274B2-27CA-5D63-6D2E-297532FC6D09}"/>
          </ac:picMkLst>
        </pc:picChg>
        <pc:picChg chg="add mod modCrop">
          <ac:chgData name="Carlos Caetano" userId="ba24568caaa58072" providerId="LiveId" clId="{7592709E-33C0-4CCA-8637-32FD100DB5BA}" dt="2023-03-23T15:08:26.978" v="417" actId="1366"/>
          <ac:picMkLst>
            <pc:docMk/>
            <pc:sldMk cId="773461295" sldId="579"/>
            <ac:picMk id="14" creationId="{BBFC2789-9D32-D8E7-4965-A207B4CF000A}"/>
          </ac:picMkLst>
        </pc:picChg>
      </pc:sldChg>
      <pc:sldChg chg="addSp delSp modSp add mod">
        <pc:chgData name="Carlos Caetano" userId="ba24568caaa58072" providerId="LiveId" clId="{7592709E-33C0-4CCA-8637-32FD100DB5BA}" dt="2023-03-23T15:34:22.731" v="622"/>
        <pc:sldMkLst>
          <pc:docMk/>
          <pc:sldMk cId="3465122600" sldId="580"/>
        </pc:sldMkLst>
        <pc:spChg chg="mod">
          <ac:chgData name="Carlos Caetano" userId="ba24568caaa58072" providerId="LiveId" clId="{7592709E-33C0-4CCA-8637-32FD100DB5BA}" dt="2023-03-23T15:34:22.731" v="622"/>
          <ac:spMkLst>
            <pc:docMk/>
            <pc:sldMk cId="3465122600" sldId="580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0:56.128" v="506" actId="20577"/>
          <ac:spMkLst>
            <pc:docMk/>
            <pc:sldMk cId="3465122600" sldId="580"/>
            <ac:spMk id="10" creationId="{842D187F-C83D-0E44-B899-A8867DE692CB}"/>
          </ac:spMkLst>
        </pc:spChg>
        <pc:spChg chg="mod">
          <ac:chgData name="Carlos Caetano" userId="ba24568caaa58072" providerId="LiveId" clId="{7592709E-33C0-4CCA-8637-32FD100DB5BA}" dt="2023-03-23T15:22:34.299" v="534" actId="20577"/>
          <ac:spMkLst>
            <pc:docMk/>
            <pc:sldMk cId="3465122600" sldId="580"/>
            <ac:spMk id="14" creationId="{00000000-0000-0000-0000-000000000000}"/>
          </ac:spMkLst>
        </pc:spChg>
        <pc:picChg chg="add mod">
          <ac:chgData name="Carlos Caetano" userId="ba24568caaa58072" providerId="LiveId" clId="{7592709E-33C0-4CCA-8637-32FD100DB5BA}" dt="2023-03-23T15:22:02.665" v="523" actId="1038"/>
          <ac:picMkLst>
            <pc:docMk/>
            <pc:sldMk cId="3465122600" sldId="580"/>
            <ac:picMk id="4" creationId="{403A0213-19D3-BF07-2D89-549391AD6445}"/>
          </ac:picMkLst>
        </pc:picChg>
        <pc:picChg chg="del">
          <ac:chgData name="Carlos Caetano" userId="ba24568caaa58072" providerId="LiveId" clId="{7592709E-33C0-4CCA-8637-32FD100DB5BA}" dt="2023-03-23T15:21:04.728" v="511" actId="478"/>
          <ac:picMkLst>
            <pc:docMk/>
            <pc:sldMk cId="3465122600" sldId="580"/>
            <ac:picMk id="7" creationId="{00000000-0000-0000-0000-000000000000}"/>
          </ac:picMkLst>
        </pc:picChg>
      </pc:sldChg>
      <pc:sldChg chg="add del">
        <pc:chgData name="Carlos Caetano" userId="ba24568caaa58072" providerId="LiveId" clId="{7592709E-33C0-4CCA-8637-32FD100DB5BA}" dt="2023-03-23T15:22:54.669" v="536" actId="47"/>
        <pc:sldMkLst>
          <pc:docMk/>
          <pc:sldMk cId="2649230261" sldId="581"/>
        </pc:sldMkLst>
      </pc:sldChg>
      <pc:sldChg chg="addSp delSp modSp add mod">
        <pc:chgData name="Carlos Caetano" userId="ba24568caaa58072" providerId="LiveId" clId="{7592709E-33C0-4CCA-8637-32FD100DB5BA}" dt="2023-03-23T15:34:28.111" v="629" actId="20577"/>
        <pc:sldMkLst>
          <pc:docMk/>
          <pc:sldMk cId="3305449690" sldId="581"/>
        </pc:sldMkLst>
        <pc:spChg chg="mod">
          <ac:chgData name="Carlos Caetano" userId="ba24568caaa58072" providerId="LiveId" clId="{7592709E-33C0-4CCA-8637-32FD100DB5BA}" dt="2023-03-23T15:34:28.111" v="629" actId="20577"/>
          <ac:spMkLst>
            <pc:docMk/>
            <pc:sldMk cId="3305449690" sldId="581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3:47.749" v="550" actId="20577"/>
          <ac:spMkLst>
            <pc:docMk/>
            <pc:sldMk cId="3305449690" sldId="581"/>
            <ac:spMk id="14" creationId="{00000000-0000-0000-0000-000000000000}"/>
          </ac:spMkLst>
        </pc:spChg>
        <pc:picChg chg="del">
          <ac:chgData name="Carlos Caetano" userId="ba24568caaa58072" providerId="LiveId" clId="{7592709E-33C0-4CCA-8637-32FD100DB5BA}" dt="2023-03-23T15:23:22.478" v="541" actId="478"/>
          <ac:picMkLst>
            <pc:docMk/>
            <pc:sldMk cId="3305449690" sldId="581"/>
            <ac:picMk id="4" creationId="{403A0213-19D3-BF07-2D89-549391AD6445}"/>
          </ac:picMkLst>
        </pc:picChg>
        <pc:picChg chg="add mod">
          <ac:chgData name="Carlos Caetano" userId="ba24568caaa58072" providerId="LiveId" clId="{7592709E-33C0-4CCA-8637-32FD100DB5BA}" dt="2023-03-23T15:25:01.886" v="552"/>
          <ac:picMkLst>
            <pc:docMk/>
            <pc:sldMk cId="3305449690" sldId="581"/>
            <ac:picMk id="6" creationId="{4724C14D-0D55-3478-C13A-82A600FB67BF}"/>
          </ac:picMkLst>
        </pc:picChg>
      </pc:sldChg>
      <pc:sldChg chg="addSp delSp modSp add mod delAnim">
        <pc:chgData name="Carlos Caetano" userId="ba24568caaa58072" providerId="LiveId" clId="{7592709E-33C0-4CCA-8637-32FD100DB5BA}" dt="2023-03-23T15:32:15.424" v="604"/>
        <pc:sldMkLst>
          <pc:docMk/>
          <pc:sldMk cId="234608201" sldId="582"/>
        </pc:sldMkLst>
        <pc:spChg chg="add mod">
          <ac:chgData name="Carlos Caetano" userId="ba24568caaa58072" providerId="LiveId" clId="{7592709E-33C0-4CCA-8637-32FD100DB5BA}" dt="2023-03-23T15:30:54.068" v="570" actId="20577"/>
          <ac:spMkLst>
            <pc:docMk/>
            <pc:sldMk cId="234608201" sldId="582"/>
            <ac:spMk id="5" creationId="{68A0F68B-AC7A-0C28-8C4E-65B943BBFA4C}"/>
          </ac:spMkLst>
        </pc:spChg>
        <pc:spChg chg="add mod">
          <ac:chgData name="Carlos Caetano" userId="ba24568caaa58072" providerId="LiveId" clId="{7592709E-33C0-4CCA-8637-32FD100DB5BA}" dt="2023-03-23T15:32:15.424" v="604"/>
          <ac:spMkLst>
            <pc:docMk/>
            <pc:sldMk cId="234608201" sldId="582"/>
            <ac:spMk id="7" creationId="{D813429A-304D-9373-94F5-BDA5C82A1A4D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8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6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7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8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06.097" v="562" actId="478"/>
          <ac:grpSpMkLst>
            <pc:docMk/>
            <pc:sldMk cId="234608201" sldId="582"/>
            <ac:grpSpMk id="69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01.036" v="579" actId="1036"/>
          <ac:picMkLst>
            <pc:docMk/>
            <pc:sldMk cId="234608201" sldId="582"/>
            <ac:picMk id="2" creationId="{5DED520E-2CF6-641A-5161-DA1CEA6F13D8}"/>
          </ac:picMkLst>
        </pc:picChg>
        <pc:picChg chg="del">
          <ac:chgData name="Carlos Caetano" userId="ba24568caaa58072" providerId="LiveId" clId="{7592709E-33C0-4CCA-8637-32FD100DB5BA}" dt="2023-03-23T15:30:07.486" v="563" actId="478"/>
          <ac:picMkLst>
            <pc:docMk/>
            <pc:sldMk cId="234608201" sldId="582"/>
            <ac:picMk id="4" creationId="{00000000-0000-0000-0000-000000000000}"/>
          </ac:picMkLst>
        </pc:pic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7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8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9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0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1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2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3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4" creationId="{00000000-0000-0000-0000-000000000000}"/>
          </ac:cxnSpMkLst>
        </pc:cxnChg>
      </pc:sldChg>
      <pc:sldChg chg="addSp delSp modSp add mod delAnim">
        <pc:chgData name="Carlos Caetano" userId="ba24568caaa58072" providerId="LiveId" clId="{7592709E-33C0-4CCA-8637-32FD100DB5BA}" dt="2023-03-23T15:32:23.901" v="608" actId="1036"/>
        <pc:sldMkLst>
          <pc:docMk/>
          <pc:sldMk cId="2274548738" sldId="583"/>
        </pc:sldMkLst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7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31:55.897" v="603" actId="20577"/>
          <ac:spMkLst>
            <pc:docMk/>
            <pc:sldMk cId="2274548738" sldId="583"/>
            <ac:spMk id="9" creationId="{40CD147F-88C0-700E-7732-6CFC434B6070}"/>
          </ac:spMkLst>
        </pc:spChg>
        <pc:spChg chg="add mod">
          <ac:chgData name="Carlos Caetano" userId="ba24568caaa58072" providerId="LiveId" clId="{7592709E-33C0-4CCA-8637-32FD100DB5BA}" dt="2023-03-23T15:32:23.901" v="608" actId="1036"/>
          <ac:spMkLst>
            <pc:docMk/>
            <pc:sldMk cId="2274548738" sldId="583"/>
            <ac:spMk id="10" creationId="{61316097-D52D-1F05-F9C9-17B6ECA2E57E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6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1:19.673" v="582" actId="478"/>
          <ac:grpSpMkLst>
            <pc:docMk/>
            <pc:sldMk cId="2274548738" sldId="583"/>
            <ac:grpSpMk id="54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40.398" v="585" actId="1076"/>
          <ac:picMkLst>
            <pc:docMk/>
            <pc:sldMk cId="2274548738" sldId="583"/>
            <ac:picMk id="2" creationId="{601D3060-7C03-0CA2-9CCA-1FF85D71C037}"/>
          </ac:picMkLst>
        </pc:picChg>
        <pc:picChg chg="del">
          <ac:chgData name="Carlos Caetano" userId="ba24568caaa58072" providerId="LiveId" clId="{7592709E-33C0-4CCA-8637-32FD100DB5BA}" dt="2023-03-23T15:31:14.288" v="581" actId="478"/>
          <ac:picMkLst>
            <pc:docMk/>
            <pc:sldMk cId="2274548738" sldId="583"/>
            <ac:picMk id="4" creationId="{00000000-0000-0000-0000-000000000000}"/>
          </ac:picMkLst>
        </pc:picChg>
      </pc:sldChg>
    </pc:docChg>
  </pc:docChgLst>
  <pc:docChgLst>
    <pc:chgData name="Carlos Caetano" userId="ba24568caaa58072" providerId="LiveId" clId="{8A785D21-E988-4CB8-960B-F392E659CB35}"/>
    <pc:docChg chg="modSld">
      <pc:chgData name="Carlos Caetano" userId="ba24568caaa58072" providerId="LiveId" clId="{8A785D21-E988-4CB8-960B-F392E659CB35}" dt="2023-08-24T14:14:39.469" v="27" actId="20577"/>
      <pc:docMkLst>
        <pc:docMk/>
      </pc:docMkLst>
      <pc:sldChg chg="modSp">
        <pc:chgData name="Carlos Caetano" userId="ba24568caaa58072" providerId="LiveId" clId="{8A785D21-E988-4CB8-960B-F392E659CB35}" dt="2023-08-24T14:14:39.469" v="27" actId="20577"/>
        <pc:sldMkLst>
          <pc:docMk/>
          <pc:sldMk cId="383095106" sldId="561"/>
        </pc:sldMkLst>
        <pc:spChg chg="mod">
          <ac:chgData name="Carlos Caetano" userId="ba24568caaa58072" providerId="LiveId" clId="{8A785D21-E988-4CB8-960B-F392E659CB35}" dt="2023-08-24T14:13:39.609" v="1" actId="20577"/>
          <ac:spMkLst>
            <pc:docMk/>
            <pc:sldMk cId="383095106" sldId="561"/>
            <ac:spMk id="74" creationId="{00000000-0000-0000-0000-000000000000}"/>
          </ac:spMkLst>
        </pc:spChg>
        <pc:spChg chg="mod">
          <ac:chgData name="Carlos Caetano" userId="ba24568caaa58072" providerId="LiveId" clId="{8A785D21-E988-4CB8-960B-F392E659CB35}" dt="2023-08-24T14:14:00.021" v="10" actId="20577"/>
          <ac:spMkLst>
            <pc:docMk/>
            <pc:sldMk cId="383095106" sldId="561"/>
            <ac:spMk id="75" creationId="{00000000-0000-0000-0000-000000000000}"/>
          </ac:spMkLst>
        </pc:spChg>
        <pc:spChg chg="mod">
          <ac:chgData name="Carlos Caetano" userId="ba24568caaa58072" providerId="LiveId" clId="{8A785D21-E988-4CB8-960B-F392E659CB35}" dt="2023-08-24T14:14:24.332" v="17" actId="20577"/>
          <ac:spMkLst>
            <pc:docMk/>
            <pc:sldMk cId="383095106" sldId="561"/>
            <ac:spMk id="76" creationId="{00000000-0000-0000-0000-000000000000}"/>
          </ac:spMkLst>
        </pc:spChg>
        <pc:spChg chg="mod">
          <ac:chgData name="Carlos Caetano" userId="ba24568caaa58072" providerId="LiveId" clId="{8A785D21-E988-4CB8-960B-F392E659CB35}" dt="2023-08-24T14:14:39.469" v="27" actId="20577"/>
          <ac:spMkLst>
            <pc:docMk/>
            <pc:sldMk cId="383095106" sldId="561"/>
            <ac:spMk id="7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8817-04BB-476B-91E9-48E61FD6F892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CEAA-3990-4195-BF7C-311E48754DF8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21/03/2024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21/03/2024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21/03/2024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2083699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ELEMENTOS DE CIRCUITOS</a:t>
            </a:r>
            <a:b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FONTES DE TENSÃO E DE CORRENTE</a:t>
            </a:r>
            <a:b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A RESISTÊNCIA ELÉTRICA</a:t>
            </a:r>
            <a:endParaRPr lang="pt-BR" sz="2000" b="1" dirty="0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8150218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626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latin typeface="Century" panose="02040604050505020304" pitchFamily="18" charset="0"/>
              </a:rPr>
              <a:t>Fontes de Tensão e de Corrente: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4556" y="2921900"/>
            <a:ext cx="9062887" cy="346816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F7827E3-D28B-CB54-DF55-BECBC48EA20A}"/>
              </a:ext>
            </a:extLst>
          </p:cNvPr>
          <p:cNvSpPr/>
          <p:nvPr/>
        </p:nvSpPr>
        <p:spPr>
          <a:xfrm>
            <a:off x="704298" y="2258802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Fontes dependentes: 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FE7F30-3306-4C52-1DA5-74166D162F0E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EDF69F-51F4-A392-B807-F610F0131945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42D187F-C83D-0E44-B899-A8867DE692CB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Fontes dependentes</a:t>
            </a:r>
          </a:p>
        </p:txBody>
      </p:sp>
    </p:spTree>
    <p:extLst>
      <p:ext uri="{BB962C8B-B14F-4D97-AF65-F5344CB8AC3E}">
        <p14:creationId xmlns:p14="http://schemas.microsoft.com/office/powerpoint/2010/main" val="243184351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626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latin typeface="Century" panose="02040604050505020304" pitchFamily="18" charset="0"/>
              </a:rPr>
              <a:t>Exemplo 2.1: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7827E3-D28B-CB54-DF55-BECBC48EA20A}"/>
              </a:ext>
            </a:extLst>
          </p:cNvPr>
          <p:cNvSpPr/>
          <p:nvPr/>
        </p:nvSpPr>
        <p:spPr>
          <a:xfrm>
            <a:off x="704298" y="2258802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Fontes ideais independentes: 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FE7F30-3306-4C52-1DA5-74166D162F0E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EDF69F-51F4-A392-B807-F610F0131945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42D187F-C83D-0E44-B899-A8867DE692CB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Fontes Independentes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A0213-19D3-BF07-2D89-549391AD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9" y="3209306"/>
            <a:ext cx="11763035" cy="24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22600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626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latin typeface="Century" panose="02040604050505020304" pitchFamily="18" charset="0"/>
              </a:rPr>
              <a:t>Exemplo 2.2: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7827E3-D28B-CB54-DF55-BECBC48EA20A}"/>
              </a:ext>
            </a:extLst>
          </p:cNvPr>
          <p:cNvSpPr/>
          <p:nvPr/>
        </p:nvSpPr>
        <p:spPr>
          <a:xfrm>
            <a:off x="704298" y="2258802"/>
            <a:ext cx="3664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Fontes ideais dependentes: 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FE7F30-3306-4C52-1DA5-74166D162F0E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EDF69F-51F4-A392-B807-F610F0131945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42D187F-C83D-0E44-B899-A8867DE692CB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Fontes Independentes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4C14D-0D55-3478-C13A-82A600FB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9" y="3119984"/>
            <a:ext cx="10549382" cy="24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9690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583285" y="4472349"/>
            <a:ext cx="11094095" cy="1861950"/>
            <a:chOff x="662308" y="4664262"/>
            <a:chExt cx="11094095" cy="1861950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2"/>
            <a:srcRect t="1" r="295" b="33522"/>
            <a:stretch/>
          </p:blipFill>
          <p:spPr>
            <a:xfrm>
              <a:off x="662308" y="4842049"/>
              <a:ext cx="6588440" cy="1684163"/>
            </a:xfrm>
            <a:prstGeom prst="rect">
              <a:avLst/>
            </a:prstGeom>
          </p:spPr>
        </p:pic>
        <p:pic>
          <p:nvPicPr>
            <p:cNvPr id="1026" name="Picture 2" descr="https://a-static.mlcdn.com.br/618x463/100-unidades-100k-ohm-resistor-1-4w-5-arduino-esp8266-robohelp/robohelpmakers/1567p/661093a4c8163ae7a43532f71d4403d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324" y="4718763"/>
              <a:ext cx="1624887" cy="162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istor de Fio 0R15 - 2W - 5% | Curto Circuit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3907" y="4664262"/>
              <a:ext cx="1642496" cy="164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static3.tcdn.com.br/img/img_prod/640046/resistor_de_fio_tub_2r2_x_25_w_10_0900646_esab_6029_1_2019102912363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01" b="27629"/>
            <a:stretch/>
          </p:blipFill>
          <p:spPr bwMode="auto">
            <a:xfrm>
              <a:off x="9186787" y="5684130"/>
              <a:ext cx="1592792" cy="73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tângulo 2"/>
          <p:cNvSpPr/>
          <p:nvPr/>
        </p:nvSpPr>
        <p:spPr>
          <a:xfrm>
            <a:off x="587601" y="1279883"/>
            <a:ext cx="1140784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Resistência é a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capacidade dos materiais de impedir a passagem de corrente </a:t>
            </a:r>
            <a:r>
              <a:rPr lang="pt-BR" sz="2400" dirty="0">
                <a:latin typeface="Century" panose="02040604050505020304" pitchFamily="18" charset="0"/>
              </a:rPr>
              <a:t>ou, mais especificamente, impedir o fluxo de carga elétrica. O elemento de circuito usado para modelar esse comportamento é o resistor (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400" dirty="0">
                <a:latin typeface="Century" panose="02040604050505020304" pitchFamily="18" charset="0"/>
              </a:rPr>
              <a:t>).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dirty="0">
              <a:latin typeface="Georgia" panose="0204050205040502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dirty="0">
              <a:latin typeface="Georgia" panose="0204050205040502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dirty="0">
              <a:latin typeface="Georgia" panose="02040502050405020303" pitchFamily="18" charset="0"/>
            </a:endParaRP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Em unidades do SI, a resistência é medida em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ohms</a:t>
            </a:r>
            <a:r>
              <a:rPr lang="pt-BR" sz="2400" dirty="0">
                <a:latin typeface="Century" panose="02040604050505020304" pitchFamily="18" charset="0"/>
              </a:rPr>
              <a:t>. A letra grega ômega (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2400" dirty="0">
                <a:latin typeface="Century" panose="02040604050505020304" pitchFamily="18" charset="0"/>
              </a:rPr>
              <a:t>) é o símbolo padrão para o ohm.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015" y="2607858"/>
            <a:ext cx="2170666" cy="698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C62FB7-36E1-9EA7-9057-4B149361AF69}"/>
              </a:ext>
            </a:extLst>
          </p:cNvPr>
          <p:cNvSpPr/>
          <p:nvPr/>
        </p:nvSpPr>
        <p:spPr>
          <a:xfrm>
            <a:off x="183419" y="6460438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Retiradas da internet, Google Imagens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2FA4A66-CCF6-681D-CFD3-019F11AF9BA1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A21F29F-791B-6670-8BBE-D96889AB6C26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Resistência Elétrica</a:t>
            </a:r>
          </a:p>
        </p:txBody>
      </p:sp>
    </p:spTree>
    <p:extLst>
      <p:ext uri="{BB962C8B-B14F-4D97-AF65-F5344CB8AC3E}">
        <p14:creationId xmlns:p14="http://schemas.microsoft.com/office/powerpoint/2010/main" val="1386596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Resistência Elétrica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9493" y="1112582"/>
            <a:ext cx="11379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A resistência de qualquer material de seção reta uniforme é determinada por quatro fatores:</a:t>
            </a:r>
          </a:p>
          <a:p>
            <a:pPr marL="720000" indent="-342900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dirty="0">
                <a:latin typeface="Century" panose="02040604050505020304" pitchFamily="18" charset="0"/>
              </a:rPr>
              <a:t>Material;</a:t>
            </a:r>
          </a:p>
          <a:p>
            <a:pPr marL="720000" indent="-342900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dirty="0">
                <a:latin typeface="Century" panose="02040604050505020304" pitchFamily="18" charset="0"/>
              </a:rPr>
              <a:t>Comprimento;</a:t>
            </a:r>
          </a:p>
          <a:p>
            <a:pPr marL="720000" indent="-342900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dirty="0">
                <a:latin typeface="Century" panose="02040604050505020304" pitchFamily="18" charset="0"/>
              </a:rPr>
              <a:t>Área da seção reta;</a:t>
            </a:r>
          </a:p>
          <a:p>
            <a:pPr marL="720000" indent="-342900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dirty="0">
                <a:latin typeface="Century" panose="02040604050505020304" pitchFamily="18" charset="0"/>
              </a:rPr>
              <a:t>Temperatura.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97" y="1876228"/>
            <a:ext cx="5055720" cy="2513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039066" y="4320928"/>
                <a:ext cx="1470082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66" y="4320928"/>
                <a:ext cx="1470082" cy="931794"/>
              </a:xfrm>
              <a:prstGeom prst="rect">
                <a:avLst/>
              </a:prstGeom>
              <a:blipFill>
                <a:blip r:embed="rId3"/>
                <a:stretch>
                  <a:fillRect l="-5128" t="-1351" r="-5983" b="-1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/>
          <p:cNvGrpSpPr/>
          <p:nvPr/>
        </p:nvGrpSpPr>
        <p:grpSpPr>
          <a:xfrm>
            <a:off x="465937" y="4092185"/>
            <a:ext cx="2518732" cy="646331"/>
            <a:chOff x="2635159" y="4008968"/>
            <a:chExt cx="2518732" cy="646331"/>
          </a:xfrm>
        </p:grpSpPr>
        <p:sp>
          <p:nvSpPr>
            <p:cNvPr id="10" name="Forma Livre 9"/>
            <p:cNvSpPr/>
            <p:nvPr/>
          </p:nvSpPr>
          <p:spPr>
            <a:xfrm>
              <a:off x="4256116" y="4207497"/>
              <a:ext cx="897775" cy="397754"/>
            </a:xfrm>
            <a:custGeom>
              <a:avLst/>
              <a:gdLst>
                <a:gd name="connsiteX0" fmla="*/ 897775 w 897775"/>
                <a:gd name="connsiteY0" fmla="*/ 397754 h 397754"/>
                <a:gd name="connsiteX1" fmla="*/ 748146 w 897775"/>
                <a:gd name="connsiteY1" fmla="*/ 40307 h 397754"/>
                <a:gd name="connsiteX2" fmla="*/ 0 w 897775"/>
                <a:gd name="connsiteY2" fmla="*/ 23681 h 39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775" h="397754">
                  <a:moveTo>
                    <a:pt x="897775" y="397754"/>
                  </a:moveTo>
                  <a:cubicBezTo>
                    <a:pt x="897775" y="250203"/>
                    <a:pt x="897775" y="102652"/>
                    <a:pt x="748146" y="40307"/>
                  </a:cubicBezTo>
                  <a:cubicBezTo>
                    <a:pt x="598517" y="-22039"/>
                    <a:pt x="299258" y="821"/>
                    <a:pt x="0" y="23681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635159" y="4008968"/>
              <a:ext cx="16209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Resistividade</a:t>
              </a:r>
            </a:p>
            <a:p>
              <a:r>
                <a:rPr lang="pt-BR" i="1" dirty="0">
                  <a:latin typeface="Century" panose="02040604050505020304" pitchFamily="18" charset="0"/>
                </a:rPr>
                <a:t>elétrica</a:t>
              </a:r>
              <a:endParaRPr lang="pt-BR" i="1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2170810" y="5079166"/>
            <a:ext cx="2889999" cy="1347701"/>
            <a:chOff x="4340032" y="4995949"/>
            <a:chExt cx="2889999" cy="1347701"/>
          </a:xfrm>
        </p:grpSpPr>
        <p:sp>
          <p:nvSpPr>
            <p:cNvPr id="5" name="Forma Livre 4"/>
            <p:cNvSpPr/>
            <p:nvPr/>
          </p:nvSpPr>
          <p:spPr>
            <a:xfrm>
              <a:off x="4340032" y="4995949"/>
              <a:ext cx="597728" cy="1213886"/>
            </a:xfrm>
            <a:custGeom>
              <a:avLst/>
              <a:gdLst>
                <a:gd name="connsiteX0" fmla="*/ 15837 w 597728"/>
                <a:gd name="connsiteY0" fmla="*/ 0 h 1213886"/>
                <a:gd name="connsiteX1" fmla="*/ 74026 w 597728"/>
                <a:gd name="connsiteY1" fmla="*/ 1014153 h 1213886"/>
                <a:gd name="connsiteX2" fmla="*/ 597728 w 597728"/>
                <a:gd name="connsiteY2" fmla="*/ 1213658 h 12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728" h="1213886">
                  <a:moveTo>
                    <a:pt x="15837" y="0"/>
                  </a:moveTo>
                  <a:cubicBezTo>
                    <a:pt x="-3560" y="405938"/>
                    <a:pt x="-22956" y="811877"/>
                    <a:pt x="74026" y="1014153"/>
                  </a:cubicBezTo>
                  <a:cubicBezTo>
                    <a:pt x="171008" y="1216429"/>
                    <a:pt x="384368" y="1215043"/>
                    <a:pt x="597728" y="121365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964667" y="5974318"/>
              <a:ext cx="2265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Resistência elétrica</a:t>
              </a:r>
              <a:endParaRPr lang="pt-BR" i="1" dirty="0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3350429" y="5303610"/>
            <a:ext cx="2341668" cy="518289"/>
            <a:chOff x="5519651" y="5220393"/>
            <a:chExt cx="2341668" cy="518289"/>
          </a:xfrm>
        </p:grpSpPr>
        <p:sp>
          <p:nvSpPr>
            <p:cNvPr id="12" name="Forma Livre 11"/>
            <p:cNvSpPr/>
            <p:nvPr/>
          </p:nvSpPr>
          <p:spPr>
            <a:xfrm>
              <a:off x="5519651" y="5220393"/>
              <a:ext cx="698269" cy="315882"/>
            </a:xfrm>
            <a:custGeom>
              <a:avLst/>
              <a:gdLst>
                <a:gd name="connsiteX0" fmla="*/ 0 w 698269"/>
                <a:gd name="connsiteY0" fmla="*/ 0 h 315882"/>
                <a:gd name="connsiteX1" fmla="*/ 174567 w 698269"/>
                <a:gd name="connsiteY1" fmla="*/ 282632 h 315882"/>
                <a:gd name="connsiteX2" fmla="*/ 698269 w 698269"/>
                <a:gd name="connsiteY2" fmla="*/ 299258 h 31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15882">
                  <a:moveTo>
                    <a:pt x="0" y="0"/>
                  </a:moveTo>
                  <a:cubicBezTo>
                    <a:pt x="29094" y="116378"/>
                    <a:pt x="58189" y="232756"/>
                    <a:pt x="174567" y="282632"/>
                  </a:cubicBezTo>
                  <a:cubicBezTo>
                    <a:pt x="290945" y="332508"/>
                    <a:pt x="494607" y="315883"/>
                    <a:pt x="698269" y="29925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217920" y="5369350"/>
              <a:ext cx="1643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Área de seção</a:t>
              </a:r>
              <a:endParaRPr lang="pt-BR" i="1" dirty="0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3533309" y="4404880"/>
            <a:ext cx="1985696" cy="369332"/>
            <a:chOff x="5702531" y="4321663"/>
            <a:chExt cx="1985696" cy="369332"/>
          </a:xfrm>
        </p:grpSpPr>
        <p:sp>
          <p:nvSpPr>
            <p:cNvPr id="11" name="Forma Livre 10"/>
            <p:cNvSpPr/>
            <p:nvPr/>
          </p:nvSpPr>
          <p:spPr>
            <a:xfrm>
              <a:off x="5702531" y="4505498"/>
              <a:ext cx="332509" cy="1599"/>
            </a:xfrm>
            <a:custGeom>
              <a:avLst/>
              <a:gdLst>
                <a:gd name="connsiteX0" fmla="*/ 0 w 332509"/>
                <a:gd name="connsiteY0" fmla="*/ 0 h 1599"/>
                <a:gd name="connsiteX1" fmla="*/ 332509 w 332509"/>
                <a:gd name="connsiteY1" fmla="*/ 0 h 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509" h="1599">
                  <a:moveTo>
                    <a:pt x="0" y="0"/>
                  </a:moveTo>
                  <a:cubicBezTo>
                    <a:pt x="138545" y="1385"/>
                    <a:pt x="277091" y="2771"/>
                    <a:pt x="332509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041622" y="4321663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Comprimento</a:t>
              </a:r>
              <a:endParaRPr lang="pt-BR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F981A7-9C69-2F26-A57D-7F4094232682}"/>
                  </a:ext>
                </a:extLst>
              </p:cNvPr>
              <p:cNvSpPr txBox="1"/>
              <p:nvPr/>
            </p:nvSpPr>
            <p:spPr>
              <a:xfrm>
                <a:off x="7322350" y="4320928"/>
                <a:ext cx="1166986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F981A7-9C69-2F26-A57D-7F4094232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350" y="4320928"/>
                <a:ext cx="1166986" cy="931794"/>
              </a:xfrm>
              <a:prstGeom prst="rect">
                <a:avLst/>
              </a:prstGeom>
              <a:blipFill>
                <a:blip r:embed="rId4"/>
                <a:stretch>
                  <a:fillRect l="-8602" t="-1351" r="-6452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26E0D72-62C2-EBF4-3334-D53A32DC7E3E}"/>
              </a:ext>
            </a:extLst>
          </p:cNvPr>
          <p:cNvGrpSpPr/>
          <p:nvPr/>
        </p:nvGrpSpPr>
        <p:grpSpPr>
          <a:xfrm>
            <a:off x="8313663" y="5431539"/>
            <a:ext cx="2932541" cy="439236"/>
            <a:chOff x="4340032" y="4995949"/>
            <a:chExt cx="2932541" cy="1885945"/>
          </a:xfrm>
        </p:grpSpPr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1E85BA6D-43CA-A714-3DB2-826E7748B960}"/>
                </a:ext>
              </a:extLst>
            </p:cNvPr>
            <p:cNvSpPr/>
            <p:nvPr/>
          </p:nvSpPr>
          <p:spPr>
            <a:xfrm>
              <a:off x="4340032" y="4995949"/>
              <a:ext cx="597728" cy="1213886"/>
            </a:xfrm>
            <a:custGeom>
              <a:avLst/>
              <a:gdLst>
                <a:gd name="connsiteX0" fmla="*/ 15837 w 597728"/>
                <a:gd name="connsiteY0" fmla="*/ 0 h 1213886"/>
                <a:gd name="connsiteX1" fmla="*/ 74026 w 597728"/>
                <a:gd name="connsiteY1" fmla="*/ 1014153 h 1213886"/>
                <a:gd name="connsiteX2" fmla="*/ 597728 w 597728"/>
                <a:gd name="connsiteY2" fmla="*/ 1213658 h 12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728" h="1213886">
                  <a:moveTo>
                    <a:pt x="15837" y="0"/>
                  </a:moveTo>
                  <a:cubicBezTo>
                    <a:pt x="-3560" y="405938"/>
                    <a:pt x="-22956" y="811877"/>
                    <a:pt x="74026" y="1014153"/>
                  </a:cubicBezTo>
                  <a:cubicBezTo>
                    <a:pt x="171008" y="1216429"/>
                    <a:pt x="384368" y="1215043"/>
                    <a:pt x="597728" y="121365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A38C63E-FAA5-F446-FE42-1640F1AB3237}"/>
                </a:ext>
              </a:extLst>
            </p:cNvPr>
            <p:cNvSpPr/>
            <p:nvPr/>
          </p:nvSpPr>
          <p:spPr>
            <a:xfrm>
              <a:off x="5007209" y="5296095"/>
              <a:ext cx="2265364" cy="15857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Resistência elétrica</a:t>
              </a:r>
              <a:endParaRPr lang="pt-BR" i="1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68CCA06-247B-DF96-0A93-8B6C76262042}"/>
              </a:ext>
            </a:extLst>
          </p:cNvPr>
          <p:cNvGrpSpPr/>
          <p:nvPr/>
        </p:nvGrpSpPr>
        <p:grpSpPr>
          <a:xfrm>
            <a:off x="5773690" y="3886629"/>
            <a:ext cx="1759889" cy="646331"/>
            <a:chOff x="3303690" y="3992700"/>
            <a:chExt cx="1759889" cy="64633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C3D079B-FC2D-534C-8230-E530C0858AA9}"/>
                </a:ext>
              </a:extLst>
            </p:cNvPr>
            <p:cNvSpPr/>
            <p:nvPr/>
          </p:nvSpPr>
          <p:spPr>
            <a:xfrm>
              <a:off x="4752742" y="4396785"/>
              <a:ext cx="310837" cy="208466"/>
            </a:xfrm>
            <a:custGeom>
              <a:avLst/>
              <a:gdLst>
                <a:gd name="connsiteX0" fmla="*/ 897775 w 897775"/>
                <a:gd name="connsiteY0" fmla="*/ 397754 h 397754"/>
                <a:gd name="connsiteX1" fmla="*/ 748146 w 897775"/>
                <a:gd name="connsiteY1" fmla="*/ 40307 h 397754"/>
                <a:gd name="connsiteX2" fmla="*/ 0 w 897775"/>
                <a:gd name="connsiteY2" fmla="*/ 23681 h 39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775" h="397754">
                  <a:moveTo>
                    <a:pt x="897775" y="397754"/>
                  </a:moveTo>
                  <a:cubicBezTo>
                    <a:pt x="897775" y="250203"/>
                    <a:pt x="897775" y="102652"/>
                    <a:pt x="748146" y="40307"/>
                  </a:cubicBezTo>
                  <a:cubicBezTo>
                    <a:pt x="598517" y="-22039"/>
                    <a:pt x="299258" y="821"/>
                    <a:pt x="0" y="23681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966A484-540F-364F-8D86-4F7DF2C80D6B}"/>
                </a:ext>
              </a:extLst>
            </p:cNvPr>
            <p:cNvSpPr/>
            <p:nvPr/>
          </p:nvSpPr>
          <p:spPr>
            <a:xfrm>
              <a:off x="3303690" y="3992700"/>
              <a:ext cx="15440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latin typeface="Century" panose="02040604050505020304" pitchFamily="18" charset="0"/>
                </a:rPr>
                <a:t>Condutância</a:t>
              </a:r>
            </a:p>
            <a:p>
              <a:r>
                <a:rPr lang="pt-BR" i="1" dirty="0">
                  <a:latin typeface="Century" panose="02040604050505020304" pitchFamily="18" charset="0"/>
                </a:rPr>
                <a:t>elétrica</a:t>
              </a:r>
              <a:endParaRPr lang="pt-BR" i="1" dirty="0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DA637B5-6426-9F1E-9965-7AF3057C63C5}"/>
              </a:ext>
            </a:extLst>
          </p:cNvPr>
          <p:cNvSpPr/>
          <p:nvPr/>
        </p:nvSpPr>
        <p:spPr>
          <a:xfrm>
            <a:off x="6963046" y="6397099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Retiradas da internet,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31373527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 de Ohm</a:t>
            </a:r>
          </a:p>
        </p:txBody>
      </p:sp>
      <p:sp>
        <p:nvSpPr>
          <p:cNvPr id="3" name="Retângulo 2"/>
          <p:cNvSpPr/>
          <p:nvPr/>
        </p:nvSpPr>
        <p:spPr>
          <a:xfrm>
            <a:off x="314768" y="820082"/>
            <a:ext cx="656831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A </a:t>
            </a:r>
            <a:r>
              <a:rPr lang="pt-BR" sz="2400" b="1" dirty="0">
                <a:solidFill>
                  <a:srgbClr val="C00000"/>
                </a:solidFill>
                <a:latin typeface="Century" panose="02040604050505020304" pitchFamily="18" charset="0"/>
              </a:rPr>
              <a:t>Lei de Ohm </a:t>
            </a:r>
            <a:r>
              <a:rPr lang="pt-BR" sz="2400" dirty="0">
                <a:latin typeface="Century" panose="02040604050505020304" pitchFamily="18" charset="0"/>
              </a:rPr>
              <a:t>é a relação algébrica entre tensão e corrente para um resistor.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endParaRPr lang="pt-BR" sz="2400" dirty="0">
              <a:latin typeface="Century" panose="02040604050505020304" pitchFamily="18" charset="0"/>
            </a:endParaRP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1600" dirty="0">
              <a:latin typeface="Century" panose="02040604050505020304" pitchFamily="18" charset="0"/>
            </a:endParaRPr>
          </a:p>
          <a:p>
            <a:pPr marL="1058400" lvl="2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Se o fluxo de corrente no resistor estiver na </a:t>
            </a:r>
            <a:r>
              <a:rPr lang="pt-BR" sz="2400" b="1" dirty="0">
                <a:solidFill>
                  <a:srgbClr val="0070C0"/>
                </a:solidFill>
                <a:latin typeface="Century" panose="02040604050505020304" pitchFamily="18" charset="0"/>
              </a:rPr>
              <a:t>direção da queda da potencial</a:t>
            </a:r>
            <a:r>
              <a:rPr lang="pt-BR" sz="2400" dirty="0">
                <a:latin typeface="Century" panose="02040604050505020304" pitchFamily="18" charset="0"/>
              </a:rPr>
              <a:t> que lhe é aplicada, então</a:t>
            </a: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2000" dirty="0">
              <a:latin typeface="Century" panose="02040604050505020304" pitchFamily="18" charset="0"/>
            </a:endParaRP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2000" dirty="0">
              <a:latin typeface="Century" panose="02040604050505020304" pitchFamily="18" charset="0"/>
            </a:endParaRPr>
          </a:p>
          <a:p>
            <a:pPr marL="1058400" lvl="2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Mas se o fluxo de corrente no resistor estiver na </a:t>
            </a:r>
            <a:r>
              <a:rPr lang="pt-BR" sz="2400" b="1" dirty="0">
                <a:solidFill>
                  <a:schemeClr val="accent2"/>
                </a:solidFill>
                <a:latin typeface="Century" panose="02040604050505020304" pitchFamily="18" charset="0"/>
              </a:rPr>
              <a:t>direção da elevação de potencial</a:t>
            </a:r>
            <a:r>
              <a:rPr lang="pt-BR" sz="2400" dirty="0">
                <a:latin typeface="Century" panose="02040604050505020304" pitchFamily="18" charset="0"/>
              </a:rPr>
              <a:t> que lhe é aplicada, então</a:t>
            </a: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2400" dirty="0">
              <a:latin typeface="Century" panose="02040604050505020304" pitchFamily="18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9819946" y="1175319"/>
            <a:ext cx="1839980" cy="2778924"/>
            <a:chOff x="9811890" y="1175319"/>
            <a:chExt cx="1839980" cy="277892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1890" y="1175319"/>
              <a:ext cx="1839980" cy="2256628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9848465" y="3431023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latin typeface="Century" panose="02040604050505020304" pitchFamily="18" charset="0"/>
                </a:rPr>
                <a:t>Georg Simon Ohm </a:t>
              </a:r>
            </a:p>
            <a:p>
              <a:pPr algn="ctr"/>
              <a:r>
                <a:rPr lang="pt-BR" sz="1400" dirty="0">
                  <a:latin typeface="Century" panose="02040604050505020304" pitchFamily="18" charset="0"/>
                </a:rPr>
                <a:t>(1787-1854)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78686" y="4094520"/>
                <a:ext cx="11617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pt-B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86" y="4094520"/>
                <a:ext cx="1161728" cy="430887"/>
              </a:xfrm>
              <a:prstGeom prst="rect">
                <a:avLst/>
              </a:prstGeom>
              <a:blipFill>
                <a:blip r:embed="rId3"/>
                <a:stretch>
                  <a:fillRect l="-7609" r="-543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344836" y="6160291"/>
                <a:ext cx="14294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pt-B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36" y="6160291"/>
                <a:ext cx="1429429" cy="430887"/>
              </a:xfrm>
              <a:prstGeom prst="rect">
                <a:avLst/>
              </a:prstGeom>
              <a:blipFill>
                <a:blip r:embed="rId4"/>
                <a:stretch>
                  <a:fillRect l="-5310" r="-5310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478686" y="1872746"/>
                <a:ext cx="11617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86" y="1872746"/>
                <a:ext cx="1161728" cy="430887"/>
              </a:xfrm>
              <a:prstGeom prst="rect">
                <a:avLst/>
              </a:prstGeom>
              <a:blipFill>
                <a:blip r:embed="rId5"/>
                <a:stretch>
                  <a:fillRect l="-7609" r="-543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9D6FC6E-8B19-BA28-886D-0F69118A5CA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11" y="2689271"/>
            <a:ext cx="1076720" cy="1749669"/>
          </a:xfrm>
          <a:prstGeom prst="rect">
            <a:avLst/>
          </a:prstGeom>
        </p:spPr>
      </p:pic>
      <p:pic>
        <p:nvPicPr>
          <p:cNvPr id="21" name="Imagem 20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F51A7062-F626-60D4-81E7-EB1401AF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88" y="4743016"/>
            <a:ext cx="897980" cy="1805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>
                <a:extLst>
                  <a:ext uri="{FF2B5EF4-FFF2-40B4-BE49-F238E27FC236}">
                    <a16:creationId xmlns:a16="http://schemas.microsoft.com/office/drawing/2014/main" id="{7D996895-6707-0718-9770-196E8B998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3374" y="4525407"/>
                <a:ext cx="3528362" cy="1938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tensão é </a:t>
                </a:r>
                <a14:m>
                  <m:oMath xmlns:m="http://schemas.openxmlformats.org/officeDocument/2006/math">
                    <m:r>
                      <a:rPr lang="pt-BR" altLang="pt-BR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vezes a corrente que entra pelo terminal positivo.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a corrente </a:t>
                </a:r>
                <a14:m>
                  <m:oMath xmlns:m="http://schemas.openxmlformats.org/officeDocument/2006/math">
                    <m:r>
                      <a:rPr lang="pt-BR" altLang="pt-BR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 pelo terminal negativo a corrente que entra pelo terminal positivo é </a:t>
                </a:r>
                <a14:m>
                  <m:oMath xmlns:m="http://schemas.openxmlformats.org/officeDocument/2006/math">
                    <m:r>
                      <a:rPr lang="pt-BR" altLang="pt-BR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pt-BR" sz="20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portanto </a:t>
                </a:r>
                <a14:m>
                  <m:oMath xmlns:m="http://schemas.openxmlformats.org/officeDocument/2006/math">
                    <m:r>
                      <a:rPr lang="pt-BR" altLang="pt-BR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pt-BR" altLang="pt-BR" sz="20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BR" altLang="pt-BR" sz="20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𝑹𝒊</m:t>
                    </m:r>
                  </m:oMath>
                </a14:m>
                <a:r>
                  <a:rPr lang="pt-BR" alt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 Box 12">
                <a:extLst>
                  <a:ext uri="{FF2B5EF4-FFF2-40B4-BE49-F238E27FC236}">
                    <a16:creationId xmlns:a16="http://schemas.microsoft.com/office/drawing/2014/main" id="{7D996895-6707-0718-9770-196E8B99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3374" y="4525407"/>
                <a:ext cx="3528362" cy="1938992"/>
              </a:xfrm>
              <a:prstGeom prst="rect">
                <a:avLst/>
              </a:prstGeom>
              <a:blipFill>
                <a:blip r:embed="rId10"/>
                <a:stretch>
                  <a:fillRect l="-1727" t="-1572" r="-1900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70622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Resistores e Lei de Ohm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2404" y="1415302"/>
            <a:ext cx="656831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A </a:t>
            </a:r>
            <a:r>
              <a:rPr lang="pt-BR" sz="2400" b="1" dirty="0">
                <a:solidFill>
                  <a:srgbClr val="C00000"/>
                </a:solidFill>
                <a:latin typeface="Century" panose="02040604050505020304" pitchFamily="18" charset="0"/>
              </a:rPr>
              <a:t>Lei de Ohm </a:t>
            </a:r>
            <a:r>
              <a:rPr lang="pt-BR" sz="2400" dirty="0">
                <a:latin typeface="Century" panose="02040604050505020304" pitchFamily="18" charset="0"/>
              </a:rPr>
              <a:t>é a relação algébrica entre tensão e corrente para um resistor.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endParaRPr lang="pt-BR" sz="24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835124" y="2541487"/>
                <a:ext cx="4135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pt-B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        </m:t>
                      </m:r>
                      <m:r>
                        <a:rPr lang="pt-B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𝐺𝑉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24" y="2541487"/>
                <a:ext cx="413561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7C7274B2-27CA-5D63-6D2E-297532FC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93" y="2608578"/>
            <a:ext cx="2766060" cy="161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EA8A75-1C54-8603-2B0F-1C35A3B69271}"/>
                  </a:ext>
                </a:extLst>
              </p:cNvPr>
              <p:cNvSpPr txBox="1"/>
              <p:nvPr/>
            </p:nvSpPr>
            <p:spPr>
              <a:xfrm>
                <a:off x="8102993" y="5101279"/>
                <a:ext cx="1024576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EA8A75-1C54-8603-2B0F-1C35A3B69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993" y="5101279"/>
                <a:ext cx="1024576" cy="803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CFFC87-E320-D5EF-99D9-3C24E69597E1}"/>
                  </a:ext>
                </a:extLst>
              </p:cNvPr>
              <p:cNvSpPr txBox="1"/>
              <p:nvPr/>
            </p:nvSpPr>
            <p:spPr>
              <a:xfrm>
                <a:off x="10052305" y="5101279"/>
                <a:ext cx="142603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CFFC87-E320-D5EF-99D9-3C24E695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305" y="5101279"/>
                <a:ext cx="1426031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DBFA61A7-631B-9264-7DBD-61D5ADEA6DA4}"/>
              </a:ext>
            </a:extLst>
          </p:cNvPr>
          <p:cNvSpPr/>
          <p:nvPr/>
        </p:nvSpPr>
        <p:spPr>
          <a:xfrm>
            <a:off x="395147" y="3267641"/>
            <a:ext cx="6568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000" dirty="0">
                <a:latin typeface="Century" panose="02040604050505020304" pitchFamily="18" charset="0"/>
              </a:rPr>
              <a:t>Resistores lineares: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C8A8BAF-A41A-23B9-D420-B96D67633416}"/>
              </a:ext>
            </a:extLst>
          </p:cNvPr>
          <p:cNvGrpSpPr/>
          <p:nvPr/>
        </p:nvGrpSpPr>
        <p:grpSpPr>
          <a:xfrm>
            <a:off x="883709" y="3738305"/>
            <a:ext cx="2422951" cy="2722133"/>
            <a:chOff x="1565195" y="3567641"/>
            <a:chExt cx="2422951" cy="272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B44FAFE3-7F66-E147-6793-20042A90566F}"/>
                    </a:ext>
                  </a:extLst>
                </p:cNvPr>
                <p:cNvSpPr txBox="1"/>
                <p:nvPr/>
              </p:nvSpPr>
              <p:spPr>
                <a:xfrm>
                  <a:off x="2528224" y="4587996"/>
                  <a:ext cx="3914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B44FAFE3-7F66-E147-6793-20042A905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24" y="4587996"/>
                  <a:ext cx="39145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3DE235B9-8331-F899-F114-7289692DD95E}"/>
                </a:ext>
              </a:extLst>
            </p:cNvPr>
            <p:cNvSpPr/>
            <p:nvPr/>
          </p:nvSpPr>
          <p:spPr>
            <a:xfrm>
              <a:off x="2505428" y="4216929"/>
              <a:ext cx="419794" cy="430249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39C8D4A6-A2CC-F2E5-FC68-C9E00DD23654}"/>
                </a:ext>
              </a:extLst>
            </p:cNvPr>
            <p:cNvGrpSpPr/>
            <p:nvPr/>
          </p:nvGrpSpPr>
          <p:grpSpPr>
            <a:xfrm>
              <a:off x="1565195" y="3567641"/>
              <a:ext cx="2422951" cy="2722133"/>
              <a:chOff x="7687733" y="1319288"/>
              <a:chExt cx="2422951" cy="2722133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182C7400-4AED-B7F2-3FB5-F0D67068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733" y="2816577"/>
                <a:ext cx="220133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A38D270-9423-1495-35CB-F9AE5D4A1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667" y="1591732"/>
                <a:ext cx="0" cy="24496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1B1337C-DB2C-C31C-3F2E-41A81E52FEEC}"/>
                  </a:ext>
                </a:extLst>
              </p:cNvPr>
              <p:cNvSpPr txBox="1"/>
              <p:nvPr/>
            </p:nvSpPr>
            <p:spPr>
              <a:xfrm>
                <a:off x="9841058" y="2758122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7A2D214-19B6-BEB8-9736-ED060A7F6DEA}"/>
                  </a:ext>
                </a:extLst>
              </p:cNvPr>
              <p:cNvSpPr txBox="1"/>
              <p:nvPr/>
            </p:nvSpPr>
            <p:spPr>
              <a:xfrm>
                <a:off x="7812392" y="131928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45459F6E-337C-0C18-E94F-A7C6E63DF535}"/>
                      </a:ext>
                    </a:extLst>
                  </p:cNvPr>
                  <p:cNvSpPr txBox="1"/>
                  <p:nvPr/>
                </p:nvSpPr>
                <p:spPr>
                  <a:xfrm>
                    <a:off x="9009510" y="1985580"/>
                    <a:ext cx="4197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pt-BR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45459F6E-337C-0C18-E94F-A7C6E63DF5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9510" y="1985580"/>
                    <a:ext cx="4197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7E72CFF-8CDC-F942-38DE-92E39B16C0D0}"/>
                  </a:ext>
                </a:extLst>
              </p:cNvPr>
              <p:cNvSpPr txBox="1"/>
              <p:nvPr/>
            </p:nvSpPr>
            <p:spPr>
              <a:xfrm>
                <a:off x="8158175" y="2758122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35" name="Conector Reto 21">
                <a:extLst>
                  <a:ext uri="{FF2B5EF4-FFF2-40B4-BE49-F238E27FC236}">
                    <a16:creationId xmlns:a16="http://schemas.microsoft.com/office/drawing/2014/main" id="{57D25D55-4D6E-5272-3D0B-9FC17B669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7733" y="1780953"/>
                <a:ext cx="1548941" cy="156061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9C311A29-E634-73D9-08CC-209AA9689904}"/>
              </a:ext>
            </a:extLst>
          </p:cNvPr>
          <p:cNvGrpSpPr/>
          <p:nvPr/>
        </p:nvGrpSpPr>
        <p:grpSpPr>
          <a:xfrm>
            <a:off x="4376299" y="3739005"/>
            <a:ext cx="2474247" cy="2722133"/>
            <a:chOff x="1565195" y="3567641"/>
            <a:chExt cx="2474247" cy="272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6C951A14-E2AE-42F4-F4D6-EB0F5C3E1091}"/>
                    </a:ext>
                  </a:extLst>
                </p:cNvPr>
                <p:cNvSpPr txBox="1"/>
                <p:nvPr/>
              </p:nvSpPr>
              <p:spPr>
                <a:xfrm>
                  <a:off x="2528224" y="4587996"/>
                  <a:ext cx="3914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6C951A14-E2AE-42F4-F4D6-EB0F5C3E1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24" y="4587996"/>
                  <a:ext cx="39145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id="{18B714AF-0108-4DC8-74AC-1906EACAA96B}"/>
                </a:ext>
              </a:extLst>
            </p:cNvPr>
            <p:cNvSpPr/>
            <p:nvPr/>
          </p:nvSpPr>
          <p:spPr>
            <a:xfrm>
              <a:off x="2514054" y="4216929"/>
              <a:ext cx="419794" cy="430249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0FD9592A-18D3-E072-B04D-7FB01B3D39DF}"/>
                </a:ext>
              </a:extLst>
            </p:cNvPr>
            <p:cNvGrpSpPr/>
            <p:nvPr/>
          </p:nvGrpSpPr>
          <p:grpSpPr>
            <a:xfrm>
              <a:off x="1565195" y="3567641"/>
              <a:ext cx="2474247" cy="2722133"/>
              <a:chOff x="7687733" y="1319288"/>
              <a:chExt cx="2474247" cy="2722133"/>
            </a:xfrm>
          </p:grpSpPr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3A8E11A6-C246-3D48-1BAF-DBCDAF169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733" y="2816577"/>
                <a:ext cx="220133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C508B5BF-2152-01F5-2AAC-205977A0E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667" y="1591732"/>
                <a:ext cx="0" cy="24496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7970AD98-91FE-8000-2A76-BA47634B6EA4}"/>
                  </a:ext>
                </a:extLst>
              </p:cNvPr>
              <p:cNvSpPr txBox="1"/>
              <p:nvPr/>
            </p:nvSpPr>
            <p:spPr>
              <a:xfrm>
                <a:off x="9841058" y="2758122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A6162206-C4E6-AA92-2321-95B6F80D58A9}"/>
                  </a:ext>
                </a:extLst>
              </p:cNvPr>
              <p:cNvSpPr txBox="1"/>
              <p:nvPr/>
            </p:nvSpPr>
            <p:spPr>
              <a:xfrm>
                <a:off x="7812392" y="1319288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39BE30B7-04E8-5678-EB23-8F6FA44C9BEF}"/>
                      </a:ext>
                    </a:extLst>
                  </p:cNvPr>
                  <p:cNvSpPr txBox="1"/>
                  <p:nvPr/>
                </p:nvSpPr>
                <p:spPr>
                  <a:xfrm>
                    <a:off x="9009510" y="1985580"/>
                    <a:ext cx="4197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pt-BR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39BE30B7-04E8-5678-EB23-8F6FA44C9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9510" y="1985580"/>
                    <a:ext cx="41979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84933391-6F29-4EB2-E95A-E499B10B6270}"/>
                  </a:ext>
                </a:extLst>
              </p:cNvPr>
              <p:cNvSpPr txBox="1"/>
              <p:nvPr/>
            </p:nvSpPr>
            <p:spPr>
              <a:xfrm>
                <a:off x="8158175" y="2758122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54" name="Conector Reto 21">
                <a:extLst>
                  <a:ext uri="{FF2B5EF4-FFF2-40B4-BE49-F238E27FC236}">
                    <a16:creationId xmlns:a16="http://schemas.microsoft.com/office/drawing/2014/main" id="{CA79127E-821A-DC5E-BA35-4B4646B54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7733" y="1780953"/>
                <a:ext cx="1548941" cy="15606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 54">
            <a:extLst>
              <a:ext uri="{FF2B5EF4-FFF2-40B4-BE49-F238E27FC236}">
                <a16:creationId xmlns:a16="http://schemas.microsoft.com/office/drawing/2014/main" id="{0E0765DD-FB78-4BAE-DFFA-FEEEDD944767}"/>
              </a:ext>
            </a:extLst>
          </p:cNvPr>
          <p:cNvSpPr/>
          <p:nvPr/>
        </p:nvSpPr>
        <p:spPr>
          <a:xfrm>
            <a:off x="7405547" y="1826230"/>
            <a:ext cx="4394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000" dirty="0">
                <a:latin typeface="Century" panose="02040604050505020304" pitchFamily="18" charset="0"/>
              </a:rPr>
              <a:t>Elemento básico de circuito:</a:t>
            </a:r>
          </a:p>
        </p:txBody>
      </p:sp>
    </p:spTree>
    <p:extLst>
      <p:ext uri="{BB962C8B-B14F-4D97-AF65-F5344CB8AC3E}">
        <p14:creationId xmlns:p14="http://schemas.microsoft.com/office/powerpoint/2010/main" val="111708003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Potência em Resistores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2404" y="1415302"/>
            <a:ext cx="656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A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potência em resistores</a:t>
            </a:r>
            <a:r>
              <a:rPr lang="pt-BR" sz="2400" dirty="0">
                <a:latin typeface="Century" panose="020406040505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4C3D0C-A6A7-1637-AA1E-60964BF7AB53}"/>
                  </a:ext>
                </a:extLst>
              </p:cNvPr>
              <p:cNvSpPr txBox="1"/>
              <p:nvPr/>
            </p:nvSpPr>
            <p:spPr>
              <a:xfrm>
                <a:off x="1569720" y="3315549"/>
                <a:ext cx="3195775" cy="72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pt-BR" altLang="pt-BR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altLang="pt-BR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altLang="pt-BR" sz="24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altLang="pt-BR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4C3D0C-A6A7-1637-AA1E-60964BF7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20" y="3315549"/>
                <a:ext cx="3195775" cy="723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223734-CF2E-612A-2B9D-8F4354154E01}"/>
                  </a:ext>
                </a:extLst>
              </p:cNvPr>
              <p:cNvSpPr txBox="1"/>
              <p:nvPr/>
            </p:nvSpPr>
            <p:spPr>
              <a:xfrm>
                <a:off x="758587" y="2396202"/>
                <a:ext cx="23528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223734-CF2E-612A-2B9D-8F435415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87" y="2396202"/>
                <a:ext cx="23528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BBFC2789-9D32-D8E7-4965-A207B4CF0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t="9888"/>
          <a:stretch/>
        </p:blipFill>
        <p:spPr>
          <a:xfrm>
            <a:off x="6225396" y="1907744"/>
            <a:ext cx="5183845" cy="407807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EAED06D-17C5-E465-CC28-A821148CC9EB}"/>
              </a:ext>
            </a:extLst>
          </p:cNvPr>
          <p:cNvSpPr/>
          <p:nvPr/>
        </p:nvSpPr>
        <p:spPr>
          <a:xfrm>
            <a:off x="3914547" y="6386261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FC910B4-E586-295C-AEEE-8539ACB208DF}"/>
                  </a:ext>
                </a:extLst>
              </p:cNvPr>
              <p:cNvSpPr txBox="1"/>
              <p:nvPr/>
            </p:nvSpPr>
            <p:spPr>
              <a:xfrm>
                <a:off x="3317729" y="2394211"/>
                <a:ext cx="22428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FC910B4-E586-295C-AEEE-8539ACB2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29" y="2394211"/>
                <a:ext cx="2242839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0080A82E-E762-30F8-9CB7-DFCBE0DC95C3}"/>
              </a:ext>
            </a:extLst>
          </p:cNvPr>
          <p:cNvSpPr/>
          <p:nvPr/>
        </p:nvSpPr>
        <p:spPr>
          <a:xfrm>
            <a:off x="329144" y="4294458"/>
            <a:ext cx="518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Resistor linear é passivo?</a:t>
            </a:r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C386AE53-3FBC-32D6-AD26-29DD7AEA5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99879"/>
              </p:ext>
            </p:extLst>
          </p:nvPr>
        </p:nvGraphicFramePr>
        <p:xfrm>
          <a:off x="1711507" y="5026754"/>
          <a:ext cx="27876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459866" imgH="469696" progId="Equation.3">
                  <p:embed/>
                </p:oleObj>
              </mc:Choice>
              <mc:Fallback>
                <p:oleObj name="Equação" r:id="rId6" imgW="1459866" imgH="469696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C386AE53-3FBC-32D6-AD26-29DD7AEA5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507" y="5026754"/>
                        <a:ext cx="27876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1A718E-D229-B767-E0E2-F4C574AF2557}"/>
              </a:ext>
            </a:extLst>
          </p:cNvPr>
          <p:cNvSpPr txBox="1"/>
          <p:nvPr/>
        </p:nvSpPr>
        <p:spPr>
          <a:xfrm>
            <a:off x="6483087" y="1368358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2.3: </a:t>
            </a:r>
          </a:p>
        </p:txBody>
      </p:sp>
    </p:spTree>
    <p:extLst>
      <p:ext uri="{BB962C8B-B14F-4D97-AF65-F5344CB8AC3E}">
        <p14:creationId xmlns:p14="http://schemas.microsoft.com/office/powerpoint/2010/main" val="773461295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2083699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ELEMENTOS DE CIRCUITOS</a:t>
            </a:r>
            <a:b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FONTES DE TENSÃO E DE CORRENTE</a:t>
            </a:r>
            <a:b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 dirty="0">
                <a:solidFill>
                  <a:srgbClr val="1B5136"/>
                </a:solidFill>
                <a:latin typeface="Book Antiqua" panose="02040602050305030304" pitchFamily="18" charset="0"/>
              </a:rPr>
              <a:t>A RESISTÊNCIA ELÉTRICA</a:t>
            </a:r>
            <a:endParaRPr lang="pt-BR" sz="2000" b="1" dirty="0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400967556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3931443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os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símbolos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e a representação de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elementos 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de circuitos.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99531" y="5255034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Definir o conceito de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Resistência Elétrica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e saber enunciar e aplicar a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Lei de Ohm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99531" y="2600077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Definir alguns dos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conceitos fundamentais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que nos acompanharão na disciplina.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RESUMO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703495" y="3482728"/>
            <a:ext cx="7027985" cy="3211704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 Sistema Internacional de Unidades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Análise de circuitos: uma visão geral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Tensão e corrente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 elemento básico ideal de circuito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Potência e energia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489600" y="2769617"/>
            <a:ext cx="7027985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7947378" y="1241935"/>
            <a:ext cx="3541127" cy="52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8D19255-7A06-BCE6-384C-0BB79446A75F}"/>
              </a:ext>
            </a:extLst>
          </p:cNvPr>
          <p:cNvSpPr txBox="1">
            <a:spLocks/>
          </p:cNvSpPr>
          <p:nvPr/>
        </p:nvSpPr>
        <p:spPr>
          <a:xfrm>
            <a:off x="1743535" y="2127883"/>
            <a:ext cx="4520113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70C0"/>
                </a:solidFill>
              </a:rPr>
              <a:t>CAPÍTULO 1</a:t>
            </a:r>
          </a:p>
        </p:txBody>
      </p:sp>
    </p:spTree>
    <p:extLst>
      <p:ext uri="{BB962C8B-B14F-4D97-AF65-F5344CB8AC3E}">
        <p14:creationId xmlns:p14="http://schemas.microsoft.com/office/powerpoint/2010/main" val="3856535958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B7F1AF-9BEF-2446-4EC0-B78E3E3EE9F3}"/>
              </a:ext>
            </a:extLst>
          </p:cNvPr>
          <p:cNvSpPr txBox="1"/>
          <p:nvPr/>
        </p:nvSpPr>
        <p:spPr>
          <a:xfrm>
            <a:off x="587022" y="1971277"/>
            <a:ext cx="1116471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252000"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pt-BR" sz="2800" dirty="0">
                <a:latin typeface="Century" panose="02040604050505020304" pitchFamily="18" charset="0"/>
              </a:rPr>
              <a:t>A </a:t>
            </a:r>
            <a:r>
              <a:rPr lang="pt-BR" altLang="pt-BR" sz="2800" b="1" dirty="0">
                <a:solidFill>
                  <a:srgbClr val="0070C0"/>
                </a:solidFill>
                <a:latin typeface="Century" panose="02040604050505020304" pitchFamily="18" charset="0"/>
              </a:rPr>
              <a:t>análise de circuitos</a:t>
            </a:r>
            <a:r>
              <a:rPr lang="pt-BR" altLang="pt-BR" sz="2800" b="1" dirty="0">
                <a:latin typeface="Century" panose="02040604050505020304" pitchFamily="18" charset="0"/>
              </a:rPr>
              <a:t> </a:t>
            </a:r>
            <a:r>
              <a:rPr lang="pt-BR" altLang="pt-BR" sz="2800" dirty="0">
                <a:latin typeface="Century" panose="02040604050505020304" pitchFamily="18" charset="0"/>
              </a:rPr>
              <a:t>é baseada nas variáveis </a:t>
            </a:r>
            <a:r>
              <a:rPr lang="pt-BR" altLang="pt-BR" sz="2800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altLang="pt-BR" sz="2800" dirty="0">
                <a:latin typeface="Century" panose="02040604050505020304" pitchFamily="18" charset="0"/>
              </a:rPr>
              <a:t> e </a:t>
            </a:r>
            <a:r>
              <a:rPr lang="pt-BR" altLang="pt-BR" sz="2800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altLang="pt-BR" sz="2800" dirty="0">
                <a:latin typeface="Century" panose="02040604050505020304" pitchFamily="18" charset="0"/>
              </a:rPr>
              <a:t>.</a:t>
            </a:r>
            <a:endParaRPr lang="pt-BR" altLang="pt-BR" sz="2800" dirty="0">
              <a:solidFill>
                <a:srgbClr val="0000FF"/>
              </a:solidFill>
              <a:latin typeface="Arial Narrow" pitchFamily="34" charset="0"/>
              <a:cs typeface="Tahoma" pitchFamily="34" charset="0"/>
            </a:endParaRPr>
          </a:p>
          <a:p>
            <a:pPr marL="144000" indent="-252000"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pt-BR" sz="2800" dirty="0">
                <a:solidFill>
                  <a:srgbClr val="0000FF"/>
                </a:solidFill>
                <a:latin typeface="Arial Narrow" pitchFamily="34" charset="0"/>
                <a:cs typeface="Tahoma" pitchFamily="34" charset="0"/>
              </a:rPr>
              <a:t> </a:t>
            </a:r>
            <a:r>
              <a:rPr lang="pt-BR" altLang="pt-BR" sz="2800" b="1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altLang="pt-BR" sz="2800" dirty="0">
                <a:latin typeface="Century" panose="02040604050505020304" pitchFamily="18" charset="0"/>
              </a:rPr>
              <a:t> é a energia por unidade de carga criada pela separação entre cargas. Sua unidade no SI é o Volt (V). </a:t>
            </a:r>
          </a:p>
          <a:p>
            <a:pPr algn="ctr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altLang="pt-BR" sz="2800" dirty="0">
              <a:latin typeface="Century" panose="02040604050505020304" pitchFamily="18" charset="0"/>
            </a:endParaRPr>
          </a:p>
          <a:p>
            <a:pPr algn="ctr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altLang="pt-BR" sz="2800" dirty="0">
              <a:latin typeface="Century" panose="02040604050505020304" pitchFamily="18" charset="0"/>
            </a:endParaRPr>
          </a:p>
          <a:p>
            <a:pPr marL="144000" indent="-252000"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pt-BR" sz="2800" dirty="0">
                <a:latin typeface="Century" panose="02040604050505020304" pitchFamily="18" charset="0"/>
              </a:rPr>
              <a:t> </a:t>
            </a:r>
            <a:r>
              <a:rPr lang="pt-BR" altLang="pt-BR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altLang="pt-BR" sz="2800" dirty="0">
                <a:latin typeface="Century" panose="02040604050505020304" pitchFamily="18" charset="0"/>
              </a:rPr>
              <a:t> é a taxa de fluxo de carga. Sua unidade no SI é o Ampère (A).</a:t>
            </a:r>
          </a:p>
          <a:p>
            <a:pPr algn="ctr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altLang="pt-BR" sz="2800" dirty="0">
              <a:latin typeface="Century" panose="020406040505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5E2AE4-3422-D365-7A45-78E714526E41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RESUMO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A25F0CC-FC1D-9368-EEA0-942809A3D0FE}"/>
                  </a:ext>
                </a:extLst>
              </p:cNvPr>
              <p:cNvSpPr txBox="1"/>
              <p:nvPr/>
            </p:nvSpPr>
            <p:spPr>
              <a:xfrm>
                <a:off x="5707432" y="5599300"/>
                <a:ext cx="92897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A25F0CC-FC1D-9368-EEA0-942809A3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32" y="5599300"/>
                <a:ext cx="928972" cy="701218"/>
              </a:xfrm>
              <a:prstGeom prst="rect">
                <a:avLst/>
              </a:prstGeom>
              <a:blipFill>
                <a:blip r:embed="rId2"/>
                <a:stretch>
                  <a:fillRect l="-6757" t="-7143" r="-9459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BF86035-2583-7CBD-E5EE-1464B4F55762}"/>
                  </a:ext>
                </a:extLst>
              </p:cNvPr>
              <p:cNvSpPr/>
              <p:nvPr/>
            </p:nvSpPr>
            <p:spPr>
              <a:xfrm>
                <a:off x="5394549" y="3740131"/>
                <a:ext cx="1378583" cy="85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BF86035-2583-7CBD-E5EE-1464B4F55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49" y="3740131"/>
                <a:ext cx="1378583" cy="855812"/>
              </a:xfrm>
              <a:prstGeom prst="rect">
                <a:avLst/>
              </a:prstGeom>
              <a:blipFill>
                <a:blip r:embed="rId3"/>
                <a:stretch>
                  <a:fillRect r="-1818" b="-10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413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B7F1AF-9BEF-2446-4EC0-B78E3E3EE9F3}"/>
              </a:ext>
            </a:extLst>
          </p:cNvPr>
          <p:cNvSpPr txBox="1"/>
          <p:nvPr/>
        </p:nvSpPr>
        <p:spPr>
          <a:xfrm>
            <a:off x="513644" y="1374080"/>
            <a:ext cx="1116471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252000"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pt-BR" sz="2800" dirty="0">
                <a:latin typeface="Century" panose="02040604050505020304" pitchFamily="18" charset="0"/>
              </a:rPr>
              <a:t>O </a:t>
            </a:r>
            <a:r>
              <a:rPr lang="pt-BR" altLang="pt-BR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elemento básico ideal de circuito</a:t>
            </a:r>
            <a:r>
              <a:rPr lang="pt-BR" altLang="pt-BR" sz="2800" dirty="0">
                <a:latin typeface="Century" panose="02040604050505020304" pitchFamily="18" charset="0"/>
              </a:rPr>
              <a:t> é um componente com dois terminais que não pode ser subdividido; ele pode ser descrito matematicamente em termos da </a:t>
            </a:r>
            <a:r>
              <a:rPr lang="pt-BR" altLang="pt-BR" sz="2800" b="1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altLang="pt-BR" sz="2800" dirty="0">
                <a:latin typeface="Century" panose="02040604050505020304" pitchFamily="18" charset="0"/>
              </a:rPr>
              <a:t> e da </a:t>
            </a:r>
            <a:r>
              <a:rPr lang="pt-BR" altLang="pt-BR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altLang="pt-BR" sz="2800" dirty="0">
                <a:latin typeface="Century" panose="02040604050505020304" pitchFamily="18" charset="0"/>
              </a:rPr>
              <a:t> em seus terminais.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altLang="pt-BR" sz="2800" dirty="0">
              <a:latin typeface="Century" panose="02040604050505020304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altLang="pt-BR" sz="2800" dirty="0">
              <a:latin typeface="Century" panose="02040604050505020304" pitchFamily="18" charset="0"/>
            </a:endParaRPr>
          </a:p>
          <a:p>
            <a:pPr marL="144000" indent="-252000" algn="just">
              <a:spcBef>
                <a:spcPct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altLang="pt-BR" sz="2800" dirty="0">
                <a:latin typeface="Century" panose="02040604050505020304" pitchFamily="18" charset="0"/>
              </a:rPr>
              <a:t>A </a:t>
            </a:r>
            <a:r>
              <a:rPr lang="pt-BR" altLang="pt-BR" sz="2800" b="1" dirty="0">
                <a:solidFill>
                  <a:srgbClr val="0070C0"/>
                </a:solidFill>
                <a:latin typeface="Century" panose="02040604050505020304" pitchFamily="18" charset="0"/>
              </a:rPr>
              <a:t>convenção passiva</a:t>
            </a:r>
            <a:r>
              <a:rPr lang="pt-BR" altLang="pt-BR" sz="2800" dirty="0">
                <a:latin typeface="Century" panose="02040604050505020304" pitchFamily="18" charset="0"/>
              </a:rPr>
              <a:t> usa um sinal positivo na expressão que relaciona a tensão e a corrente nos terminais de um elemento quando a </a:t>
            </a:r>
            <a:r>
              <a:rPr lang="pt-BR" altLang="pt-BR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direção de referência para a corrente</a:t>
            </a:r>
            <a:r>
              <a:rPr lang="pt-BR" altLang="pt-BR" sz="2800" dirty="0">
                <a:solidFill>
                  <a:srgbClr val="C00000"/>
                </a:solidFill>
                <a:latin typeface="Century" panose="02040604050505020304" pitchFamily="18" charset="0"/>
              </a:rPr>
              <a:t> </a:t>
            </a:r>
            <a:r>
              <a:rPr lang="pt-BR" altLang="pt-BR" sz="2800" dirty="0">
                <a:latin typeface="Century" panose="02040604050505020304" pitchFamily="18" charset="0"/>
              </a:rPr>
              <a:t>que passa pelo elemento </a:t>
            </a:r>
            <a:r>
              <a:rPr lang="pt-BR" altLang="pt-BR" sz="2800" b="1" dirty="0">
                <a:solidFill>
                  <a:srgbClr val="0070C0"/>
                </a:solidFill>
                <a:latin typeface="Century" panose="02040604050505020304" pitchFamily="18" charset="0"/>
              </a:rPr>
              <a:t>está na direção da queda de potencial</a:t>
            </a:r>
            <a:r>
              <a:rPr lang="pt-BR" altLang="pt-BR" sz="2800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pt-BR" altLang="pt-BR" sz="2800" dirty="0">
                <a:latin typeface="Century" panose="02040604050505020304" pitchFamily="18" charset="0"/>
              </a:rPr>
              <a:t>de referência no elemento.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5E2AE4-3422-D365-7A45-78E714526E41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RESUMO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2AE0C6-0736-650D-E699-EB7D064F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78" y="2758636"/>
            <a:ext cx="2766060" cy="161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798088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B7F1AF-9BEF-2446-4EC0-B78E3E3EE9F3}"/>
                  </a:ext>
                </a:extLst>
              </p:cNvPr>
              <p:cNvSpPr txBox="1"/>
              <p:nvPr/>
            </p:nvSpPr>
            <p:spPr>
              <a:xfrm>
                <a:off x="587022" y="1531006"/>
                <a:ext cx="11164711" cy="4924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00" indent="-252000"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altLang="pt-BR" sz="28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Potência</a:t>
                </a:r>
                <a:r>
                  <a:rPr lang="pt-BR" altLang="pt-BR" sz="2800" dirty="0">
                    <a:latin typeface="Century" panose="02040604050505020304" pitchFamily="18" charset="0"/>
                  </a:rPr>
                  <a:t> é a energia por unidade de tempo. Em circuitos elétricos é igual ao </a:t>
                </a:r>
                <a:r>
                  <a:rPr lang="pt-BR" altLang="pt-BR" sz="2800" b="1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produto da tensão e da corrente</a:t>
                </a:r>
                <a:r>
                  <a:rPr lang="pt-BR" altLang="pt-BR" sz="2800" dirty="0">
                    <a:latin typeface="Century" panose="02040604050505020304" pitchFamily="18" charset="0"/>
                  </a:rPr>
                  <a:t> nos terminais do elemento. Sua unidade no SI é o Watt (W).</a:t>
                </a:r>
              </a:p>
              <a:p>
                <a:pPr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endParaRPr lang="pt-BR" altLang="pt-BR" sz="2800" b="1" dirty="0">
                  <a:solidFill>
                    <a:srgbClr val="C00000"/>
                  </a:solidFill>
                  <a:latin typeface="Century" panose="02040604050505020304" pitchFamily="18" charset="0"/>
                </a:endParaRPr>
              </a:p>
              <a:p>
                <a:pPr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endParaRPr lang="pt-BR" altLang="pt-BR" sz="2800" b="1" dirty="0">
                  <a:solidFill>
                    <a:srgbClr val="C00000"/>
                  </a:solidFill>
                  <a:latin typeface="Century" panose="02040604050505020304" pitchFamily="18" charset="0"/>
                </a:endParaRPr>
              </a:p>
              <a:p>
                <a:pPr marL="144000" indent="-252000"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altLang="pt-BR" sz="2800" dirty="0">
                    <a:latin typeface="Century" panose="02040604050505020304" pitchFamily="18" charset="0"/>
                  </a:rPr>
                  <a:t>O </a:t>
                </a:r>
                <a:r>
                  <a:rPr lang="pt-BR" altLang="pt-BR" sz="28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sinal algébrico da potência </a:t>
                </a:r>
                <a:r>
                  <a:rPr lang="pt-BR" altLang="pt-BR" sz="2800" dirty="0">
                    <a:latin typeface="Century" panose="02040604050505020304" pitchFamily="18" charset="0"/>
                  </a:rPr>
                  <a:t>é interpretado da seguinte forma:</a:t>
                </a:r>
                <a:endParaRPr lang="pt-BR" altLang="pt-BR" sz="2400" dirty="0">
                  <a:solidFill>
                    <a:srgbClr val="0000FF"/>
                  </a:solidFill>
                  <a:latin typeface="Arial Narrow" pitchFamily="34" charset="0"/>
                  <a:cs typeface="Tahoma" pitchFamily="34" charset="0"/>
                </a:endParaRPr>
              </a:p>
              <a:p>
                <a:pPr marL="1058400" lvl="3" indent="-252000"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altLang="pt-BR" sz="2400" b="1" dirty="0">
                    <a:latin typeface="Century" panose="02040604050505020304" pitchFamily="18" charset="0"/>
                  </a:rPr>
                  <a:t> </a:t>
                </a:r>
                <a:r>
                  <a:rPr lang="pt-BR" altLang="pt-BR" sz="2400" dirty="0">
                    <a:latin typeface="Century" panose="020406040505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pt-BR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pt-BR" sz="24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pt-BR" altLang="pt-BR" sz="2400" dirty="0">
                    <a:latin typeface="Century" panose="02040604050505020304" pitchFamily="18" charset="0"/>
                  </a:rPr>
                  <a:t>, ocorre absorção de potência pelo circuito ou pelo componente de circuito.</a:t>
                </a:r>
              </a:p>
              <a:p>
                <a:pPr marL="1058400" lvl="3" indent="-252000" algn="just">
                  <a:spcBef>
                    <a:spcPct val="0"/>
                  </a:spcBef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altLang="pt-BR" sz="2400" dirty="0">
                    <a:latin typeface="Century" panose="02040604050505020304" pitchFamily="18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pt-BR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pt-B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 0</m:t>
                    </m:r>
                  </m:oMath>
                </a14:m>
                <a:r>
                  <a:rPr lang="pt-BR" altLang="pt-BR" sz="2400" dirty="0">
                    <a:latin typeface="Century" panose="02040604050505020304" pitchFamily="18" charset="0"/>
                  </a:rPr>
                  <a:t>, ocorre fornecimento de potência pelo circuito ou pelo componente de circuito.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B7F1AF-9BEF-2446-4EC0-B78E3E3E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2" y="1531006"/>
                <a:ext cx="11164711" cy="4924425"/>
              </a:xfrm>
              <a:prstGeom prst="rect">
                <a:avLst/>
              </a:prstGeom>
              <a:blipFill>
                <a:blip r:embed="rId2"/>
                <a:stretch>
                  <a:fillRect l="-341" t="-1285" r="-1136" b="-1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895E2AE4-3422-D365-7A45-78E714526E41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RESUMO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42AD296-7CBB-E049-2DAB-CDF4417994A2}"/>
                  </a:ext>
                </a:extLst>
              </p:cNvPr>
              <p:cNvSpPr txBox="1"/>
              <p:nvPr/>
            </p:nvSpPr>
            <p:spPr>
              <a:xfrm>
                <a:off x="4322140" y="3198962"/>
                <a:ext cx="3694473" cy="76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42AD296-7CBB-E049-2DAB-CDF44179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0" y="3198962"/>
                <a:ext cx="3694473" cy="763479"/>
              </a:xfrm>
              <a:prstGeom prst="rect">
                <a:avLst/>
              </a:prstGeom>
              <a:blipFill>
                <a:blip r:embed="rId3"/>
                <a:stretch>
                  <a:fillRect l="-1370" t="-5000" r="-1027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5432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CAPÍTULO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388000" y="2630380"/>
            <a:ext cx="9489057" cy="3721744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Fontes de tensão e corrente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Resistência elétrica – Lei de Ohm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Construção de modelos de circuitos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Leis de 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Kirchhoff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Análise de circuitos contendo fontes dependentes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738120" y="1046219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ELEMENTOS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468808" y="2010358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34794" y="1206318"/>
            <a:ext cx="626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latin typeface="Century" panose="02040604050505020304" pitchFamily="18" charset="0"/>
              </a:rPr>
              <a:t>Fontes de Tensão e de Corrente: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73782" y="1890507"/>
            <a:ext cx="6227233" cy="464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252000" algn="just" defTabSz="4572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dirty="0">
                <a:latin typeface="Century" panose="02040604050505020304" pitchFamily="18" charset="0"/>
              </a:rPr>
              <a:t>Uma </a:t>
            </a:r>
            <a:r>
              <a:rPr lang="pt-BR" b="1" dirty="0">
                <a:solidFill>
                  <a:srgbClr val="C00000"/>
                </a:solidFill>
                <a:latin typeface="Century" panose="02040604050505020304" pitchFamily="18" charset="0"/>
              </a:rPr>
              <a:t>fonte elétrica</a:t>
            </a:r>
            <a:r>
              <a:rPr lang="pt-BR" b="1" dirty="0">
                <a:latin typeface="Century" panose="02040604050505020304" pitchFamily="18" charset="0"/>
              </a:rPr>
              <a:t> </a:t>
            </a:r>
            <a:r>
              <a:rPr lang="pt-BR" dirty="0">
                <a:latin typeface="Century" panose="02040604050505020304" pitchFamily="18" charset="0"/>
              </a:rPr>
              <a:t>é um dispositivo capaz de converter energia não elétrica em elétrica e vice-versa.</a:t>
            </a:r>
          </a:p>
          <a:p>
            <a:pPr marL="144000" indent="-252000" algn="just" defTabSz="4572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dirty="0">
                <a:latin typeface="Century" panose="02040604050505020304" pitchFamily="18" charset="0"/>
              </a:rPr>
              <a:t>Uma </a:t>
            </a:r>
            <a:r>
              <a:rPr lang="pt-BR" b="1" dirty="0">
                <a:solidFill>
                  <a:srgbClr val="0070C0"/>
                </a:solidFill>
                <a:latin typeface="Century" panose="02040604050505020304" pitchFamily="18" charset="0"/>
              </a:rPr>
              <a:t>fonte ideal de tensão</a:t>
            </a:r>
            <a:r>
              <a:rPr lang="pt-BR" dirty="0">
                <a:solidFill>
                  <a:srgbClr val="C00000"/>
                </a:solidFill>
                <a:latin typeface="Century" panose="02040604050505020304" pitchFamily="18" charset="0"/>
              </a:rPr>
              <a:t> </a:t>
            </a:r>
            <a:r>
              <a:rPr lang="pt-BR" dirty="0">
                <a:latin typeface="Century" panose="02040604050505020304" pitchFamily="18" charset="0"/>
              </a:rPr>
              <a:t>é um elemento de circuito que mantém uma tensão prescrita em seus terminais, independentemente da corrente que flui por eles.</a:t>
            </a:r>
          </a:p>
          <a:p>
            <a:pPr marL="144000" indent="-252000" algn="just" defTabSz="4572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dirty="0">
                <a:latin typeface="Century" panose="02040604050505020304" pitchFamily="18" charset="0"/>
              </a:rPr>
              <a:t>Uma </a:t>
            </a:r>
            <a:r>
              <a:rPr lang="pt-BR" b="1" dirty="0">
                <a:solidFill>
                  <a:srgbClr val="C00000"/>
                </a:solidFill>
                <a:latin typeface="Century" panose="02040604050505020304" pitchFamily="18" charset="0"/>
              </a:rPr>
              <a:t>fonte ideal de corrente </a:t>
            </a:r>
            <a:r>
              <a:rPr lang="pt-BR" dirty="0">
                <a:latin typeface="Century" panose="02040604050505020304" pitchFamily="18" charset="0"/>
              </a:rPr>
              <a:t>é um elemento de circuito que mantém uma corrente prescrita em seus terminais, independentemente da tensão entre eles.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600" dirty="0">
              <a:latin typeface="Georgia" panose="0204050205040502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600" dirty="0">
              <a:latin typeface="Georgia" panose="02040502050405020303" pitchFamily="18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6868945" y="1431138"/>
            <a:ext cx="5066552" cy="5082607"/>
            <a:chOff x="6868945" y="1431138"/>
            <a:chExt cx="5066552" cy="5082607"/>
          </a:xfrm>
        </p:grpSpPr>
        <p:pic>
          <p:nvPicPr>
            <p:cNvPr id="6146" name="Picture 2" descr="https://www.baudaeletronica.com.br/media/catalog/product/cache/1/image/9df78eab33525d08d6e5fb8d27136e95/m/p/mps3003minipa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11" b="10944"/>
            <a:stretch/>
          </p:blipFill>
          <p:spPr bwMode="auto">
            <a:xfrm>
              <a:off x="6868945" y="1464045"/>
              <a:ext cx="2379435" cy="173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s2.glbimg.com/KUhoAsgwtdQS7BXoCt-gaJhBKiM=/0x0:800x567/695x493/s.glbimg.com/po/tt2/f/original/2014/11/28/fotcorsai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1539" y="1431138"/>
              <a:ext cx="1607219" cy="114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s://cdn.awsli.com.br/600x450/363/363078/produto/28662941/4694f7e29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4428" y="2874601"/>
              <a:ext cx="1477433" cy="147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https://www.huinfinito.com.br/2226-large_default/pilha-aa-15v-zinco-carbono-nao-recarregave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4484" y="3607649"/>
              <a:ext cx="1184484" cy="1184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www.energysource.com.br/images/slider/home06-section01-06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50"/>
            <a:stretch/>
          </p:blipFill>
          <p:spPr bwMode="auto">
            <a:xfrm>
              <a:off x="9796958" y="2640140"/>
              <a:ext cx="2097813" cy="125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2" name="Picture 18" descr="https://st.depositphotos.com/1005404/4012/i/450/depositphotos_40128609-stock-photo-car-generato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366" y="4860853"/>
              <a:ext cx="1921967" cy="165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bbbaterias.vteximg.com.br/arquivos/ids/1814716-1000-1000/Fonte-Carregador-para-Notebook-HP-G42-1.jpg?v=637304410611370000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11" b="14622"/>
            <a:stretch/>
          </p:blipFill>
          <p:spPr bwMode="auto">
            <a:xfrm>
              <a:off x="7188679" y="3760499"/>
              <a:ext cx="1818241" cy="1183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0" name="Picture 16" descr="https://cdn.shopify.com/s/files/1/2980/5140/products/125_-_180_1_Panel_Stand_x700.jpg?v=1571806556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51" b="17270"/>
            <a:stretch/>
          </p:blipFill>
          <p:spPr bwMode="auto">
            <a:xfrm>
              <a:off x="9547115" y="4690929"/>
              <a:ext cx="2388382" cy="155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888CCA28-14A1-B828-2A49-97AC3780BB04}"/>
              </a:ext>
            </a:extLst>
          </p:cNvPr>
          <p:cNvSpPr/>
          <p:nvPr/>
        </p:nvSpPr>
        <p:spPr>
          <a:xfrm>
            <a:off x="7068635" y="6422095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Retiradas da internet, Google Imagens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29C5A36-FBCC-D07D-3140-E50B881FEFB5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Fontes de Tensão e de Corrente</a:t>
            </a:r>
          </a:p>
        </p:txBody>
      </p:sp>
    </p:spTree>
    <p:extLst>
      <p:ext uri="{BB962C8B-B14F-4D97-AF65-F5344CB8AC3E}">
        <p14:creationId xmlns:p14="http://schemas.microsoft.com/office/powerpoint/2010/main" val="7687441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626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800" dirty="0">
                <a:latin typeface="Century" panose="02040604050505020304" pitchFamily="18" charset="0"/>
              </a:rPr>
              <a:t>Fontes de Tensão e de Corrente: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41F5C6-0A4B-EB7C-8789-8C74C1101909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do Livro: J. Nilsson, S. Riedel, Circuitos Elétricos, 10ª Ed.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D5BD311-1CBA-3BFA-ECA3-CD1534B74E69}"/>
              </a:ext>
            </a:extLst>
          </p:cNvPr>
          <p:cNvGrpSpPr/>
          <p:nvPr/>
        </p:nvGrpSpPr>
        <p:grpSpPr>
          <a:xfrm>
            <a:off x="704298" y="2258802"/>
            <a:ext cx="5051971" cy="4113688"/>
            <a:chOff x="704298" y="2258802"/>
            <a:chExt cx="5051971" cy="4113688"/>
          </a:xfrm>
        </p:grpSpPr>
        <p:sp>
          <p:nvSpPr>
            <p:cNvPr id="4" name="Retângulo 3"/>
            <p:cNvSpPr/>
            <p:nvPr/>
          </p:nvSpPr>
          <p:spPr>
            <a:xfrm>
              <a:off x="704298" y="2258802"/>
              <a:ext cx="40847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Char char="ü"/>
              </a:pPr>
              <a:r>
                <a:rPr lang="pt-BR" sz="2000" dirty="0">
                  <a:solidFill>
                    <a:srgbClr val="0070C0"/>
                  </a:solidFill>
                  <a:latin typeface="Georgia" panose="02040502050405020303" pitchFamily="18" charset="0"/>
                </a:rPr>
                <a:t>Fonte de tensão independente: </a:t>
              </a:r>
              <a:endParaRPr lang="pt-BR" sz="2000" dirty="0">
                <a:solidFill>
                  <a:srgbClr val="0070C0"/>
                </a:solidFill>
              </a:endParaRPr>
            </a:p>
          </p:txBody>
        </p: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F396233D-9051-0F37-7B72-AFC1C41DC4BE}"/>
                </a:ext>
              </a:extLst>
            </p:cNvPr>
            <p:cNvGrpSpPr/>
            <p:nvPr/>
          </p:nvGrpSpPr>
          <p:grpSpPr>
            <a:xfrm>
              <a:off x="975159" y="2676787"/>
              <a:ext cx="4781110" cy="3695703"/>
              <a:chOff x="975159" y="2676787"/>
              <a:chExt cx="4781110" cy="3695703"/>
            </a:xfrm>
          </p:grpSpPr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DC23386A-CEC8-B93E-EAC7-229289513E5F}"/>
                  </a:ext>
                </a:extLst>
              </p:cNvPr>
              <p:cNvGrpSpPr/>
              <p:nvPr/>
            </p:nvGrpSpPr>
            <p:grpSpPr>
              <a:xfrm>
                <a:off x="975159" y="2676787"/>
                <a:ext cx="4781110" cy="3695703"/>
                <a:chOff x="975159" y="2676787"/>
                <a:chExt cx="4781110" cy="3695703"/>
              </a:xfrm>
            </p:grpSpPr>
            <p:pic>
              <p:nvPicPr>
                <p:cNvPr id="6" name="Imagem 5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</a14:imgLayer>
                      </a14:imgProps>
                    </a:ext>
                  </a:extLst>
                </a:blip>
                <a:srcRect r="68484"/>
                <a:stretch/>
              </p:blipFill>
              <p:spPr>
                <a:xfrm>
                  <a:off x="975159" y="2900747"/>
                  <a:ext cx="1166294" cy="2591608"/>
                </a:xfrm>
                <a:prstGeom prst="rect">
                  <a:avLst/>
                </a:prstGeom>
              </p:spPr>
            </p:pic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819DE9AD-5DE2-6A8E-DCD5-1B2200BB83F2}"/>
                    </a:ext>
                  </a:extLst>
                </p:cNvPr>
                <p:cNvGrpSpPr/>
                <p:nvPr/>
              </p:nvGrpSpPr>
              <p:grpSpPr>
                <a:xfrm>
                  <a:off x="3245280" y="2676787"/>
                  <a:ext cx="2474247" cy="2722133"/>
                  <a:chOff x="7687733" y="1319288"/>
                  <a:chExt cx="2474247" cy="2722133"/>
                </a:xfrm>
              </p:grpSpPr>
              <p:cxnSp>
                <p:nvCxnSpPr>
                  <p:cNvPr id="11" name="Conector de Seta Reta 10">
                    <a:extLst>
                      <a:ext uri="{FF2B5EF4-FFF2-40B4-BE49-F238E27FC236}">
                        <a16:creationId xmlns:a16="http://schemas.microsoft.com/office/drawing/2014/main" id="{5B3EBAB6-F5DF-3026-BCBB-4D23B2201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7733" y="2816577"/>
                    <a:ext cx="2201334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de Seta Reta 14">
                    <a:extLst>
                      <a:ext uri="{FF2B5EF4-FFF2-40B4-BE49-F238E27FC236}">
                        <a16:creationId xmlns:a16="http://schemas.microsoft.com/office/drawing/2014/main" id="{215943E5-662C-748A-11B1-91EF06F33E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2667" y="1591732"/>
                    <a:ext cx="0" cy="244968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5DFD6C54-A8CE-59A1-84A0-F95523ACC2DA}"/>
                      </a:ext>
                    </a:extLst>
                  </p:cNvPr>
                  <p:cNvSpPr txBox="1"/>
                  <p:nvPr/>
                </p:nvSpPr>
                <p:spPr>
                  <a:xfrm>
                    <a:off x="9841058" y="2758122"/>
                    <a:ext cx="3209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endParaRPr lang="pt-BR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16E39FD9-9E89-50D8-E83F-18F2C78340A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392" y="1319288"/>
                    <a:ext cx="2696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pt-BR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" name="Conector Reto 21">
                    <a:extLst>
                      <a:ext uri="{FF2B5EF4-FFF2-40B4-BE49-F238E27FC236}">
                        <a16:creationId xmlns:a16="http://schemas.microsoft.com/office/drawing/2014/main" id="{9DD3B1DC-8FFA-17C3-1CA1-5D2F0C8BA721}"/>
                      </a:ext>
                    </a:extLst>
                  </p:cNvPr>
                  <p:cNvCxnSpPr/>
                  <p:nvPr/>
                </p:nvCxnSpPr>
                <p:spPr>
                  <a:xfrm>
                    <a:off x="9042400" y="1703426"/>
                    <a:ext cx="0" cy="23379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CaixaDeTexto 22">
                        <a:extLst>
                          <a:ext uri="{FF2B5EF4-FFF2-40B4-BE49-F238E27FC236}">
                            <a16:creationId xmlns:a16="http://schemas.microsoft.com/office/drawing/2014/main" id="{C9F08DE1-6151-FA17-CECE-F00F1A91C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69372" y="2758122"/>
                        <a:ext cx="47910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CaixaDeTexto 22">
                        <a:extLst>
                          <a:ext uri="{FF2B5EF4-FFF2-40B4-BE49-F238E27FC236}">
                            <a16:creationId xmlns:a16="http://schemas.microsoft.com/office/drawing/2014/main" id="{C9F08DE1-6151-FA17-CECE-F00F1A91C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69372" y="2758122"/>
                        <a:ext cx="479106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A579F43C-F968-E5C3-572C-34D7AB73188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8175" y="2758122"/>
                    <a:ext cx="3129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76A9D058-343A-EEF9-6C00-8DE75A984F67}"/>
                    </a:ext>
                  </a:extLst>
                </p:cNvPr>
                <p:cNvSpPr txBox="1"/>
                <p:nvPr/>
              </p:nvSpPr>
              <p:spPr>
                <a:xfrm>
                  <a:off x="3217319" y="5449160"/>
                  <a:ext cx="253895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Curva característica de uma fonte independente de tensão.</a:t>
                  </a:r>
                </a:p>
              </p:txBody>
            </p:sp>
          </p:grpSp>
          <p:sp>
            <p:nvSpPr>
              <p:cNvPr id="41" name="Text Box 10">
                <a:extLst>
                  <a:ext uri="{FF2B5EF4-FFF2-40B4-BE49-F238E27FC236}">
                    <a16:creationId xmlns:a16="http://schemas.microsoft.com/office/drawing/2014/main" id="{A231F2B4-BE74-2565-9286-B898BD7C5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0819" y="2737331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 dirty="0">
                    <a:solidFill>
                      <a:srgbClr val="0070C0"/>
                    </a:solidFill>
                    <a:latin typeface="Times New Roman" pitchFamily="18" charset="0"/>
                  </a:rPr>
                  <a:t>a</a:t>
                </a:r>
                <a:endParaRPr lang="pt-BR" altLang="pt-BR" sz="36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61755875-81F0-1152-B67B-9F74BC442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263" y="509936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 dirty="0" err="1">
                    <a:solidFill>
                      <a:srgbClr val="0070C0"/>
                    </a:solidFill>
                    <a:latin typeface="Times New Roman" pitchFamily="18" charset="0"/>
                  </a:rPr>
                  <a:t>b</a:t>
                </a:r>
                <a:endParaRPr lang="pt-BR" altLang="pt-BR" sz="36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28B95-0DEF-A65F-CDDB-E8762058529D}"/>
                  </a:ext>
                </a:extLst>
              </p:cNvPr>
              <p:cNvSpPr/>
              <p:nvPr/>
            </p:nvSpPr>
            <p:spPr>
              <a:xfrm>
                <a:off x="1601354" y="2925005"/>
                <a:ext cx="149512" cy="13592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4D2E960-F35F-EC67-AFAF-DBCAF98679FF}"/>
                  </a:ext>
                </a:extLst>
              </p:cNvPr>
              <p:cNvSpPr/>
              <p:nvPr/>
            </p:nvSpPr>
            <p:spPr>
              <a:xfrm>
                <a:off x="1596219" y="5313240"/>
                <a:ext cx="149512" cy="13592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FCC4913-C29F-EF57-2801-5C7A64D5636E}"/>
              </a:ext>
            </a:extLst>
          </p:cNvPr>
          <p:cNvGrpSpPr/>
          <p:nvPr/>
        </p:nvGrpSpPr>
        <p:grpSpPr>
          <a:xfrm>
            <a:off x="6858849" y="2264167"/>
            <a:ext cx="4726989" cy="4116878"/>
            <a:chOff x="6858849" y="2264167"/>
            <a:chExt cx="4726989" cy="4116878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5085C9B-555A-6332-E7C1-32E73D1ED342}"/>
                </a:ext>
              </a:extLst>
            </p:cNvPr>
            <p:cNvSpPr/>
            <p:nvPr/>
          </p:nvSpPr>
          <p:spPr>
            <a:xfrm>
              <a:off x="6858849" y="2264167"/>
              <a:ext cx="42963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Char char="ü"/>
              </a:pPr>
              <a:r>
                <a:rPr lang="pt-BR" sz="2000" dirty="0">
                  <a:solidFill>
                    <a:schemeClr val="accent2"/>
                  </a:solidFill>
                  <a:latin typeface="Georgia" panose="02040502050405020303" pitchFamily="18" charset="0"/>
                </a:rPr>
                <a:t>Fonte de corrente independente: </a:t>
              </a:r>
              <a:endParaRPr lang="pt-BR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3007357-1A78-655A-2579-26D77417DCAB}"/>
                </a:ext>
              </a:extLst>
            </p:cNvPr>
            <p:cNvGrpSpPr/>
            <p:nvPr/>
          </p:nvGrpSpPr>
          <p:grpSpPr>
            <a:xfrm>
              <a:off x="6858849" y="2790530"/>
              <a:ext cx="4726989" cy="3590515"/>
              <a:chOff x="6858849" y="2790530"/>
              <a:chExt cx="4726989" cy="3590515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C2A17AA8-0C73-23EB-EB46-5E8485587C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68484"/>
              <a:stretch/>
            </p:blipFill>
            <p:spPr>
              <a:xfrm>
                <a:off x="6858849" y="3013640"/>
                <a:ext cx="1166292" cy="2591605"/>
              </a:xfrm>
              <a:prstGeom prst="rect">
                <a:avLst/>
              </a:prstGeom>
            </p:spPr>
          </p:pic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BC2C8152-2939-16CD-0D51-F02FFFD1155E}"/>
                  </a:ext>
                </a:extLst>
              </p:cNvPr>
              <p:cNvGrpSpPr/>
              <p:nvPr/>
            </p:nvGrpSpPr>
            <p:grpSpPr>
              <a:xfrm>
                <a:off x="9111591" y="2790530"/>
                <a:ext cx="2474247" cy="2722133"/>
                <a:chOff x="7687733" y="1319288"/>
                <a:chExt cx="2474247" cy="2722133"/>
              </a:xfrm>
            </p:grpSpPr>
            <p:cxnSp>
              <p:nvCxnSpPr>
                <p:cNvPr id="28" name="Conector de Seta Reta 27">
                  <a:extLst>
                    <a:ext uri="{FF2B5EF4-FFF2-40B4-BE49-F238E27FC236}">
                      <a16:creationId xmlns:a16="http://schemas.microsoft.com/office/drawing/2014/main" id="{C92BE784-57D4-8DBB-7CAC-781DD5EB5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733" y="2816577"/>
                  <a:ext cx="220133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F4C44C78-0E69-82DA-821E-0AB0F05B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2667" y="1591732"/>
                  <a:ext cx="0" cy="244968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DE11823-7895-461B-7DB2-A52F857BF130}"/>
                    </a:ext>
                  </a:extLst>
                </p:cNvPr>
                <p:cNvSpPr txBox="1"/>
                <p:nvPr/>
              </p:nvSpPr>
              <p:spPr>
                <a:xfrm>
                  <a:off x="9841058" y="2758122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82599347-B49E-0880-A319-AA5BAA6A248E}"/>
                    </a:ext>
                  </a:extLst>
                </p:cNvPr>
                <p:cNvSpPr txBox="1"/>
                <p:nvPr/>
              </p:nvSpPr>
              <p:spPr>
                <a:xfrm>
                  <a:off x="7812392" y="1319288"/>
                  <a:ext cx="2696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B840EEA6-AB21-6B00-0243-0FCD30A2C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91973" y="2208703"/>
                  <a:ext cx="2101010" cy="1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ixaDeTexto 32">
                      <a:extLst>
                        <a:ext uri="{FF2B5EF4-FFF2-40B4-BE49-F238E27FC236}">
                          <a16:creationId xmlns:a16="http://schemas.microsoft.com/office/drawing/2014/main" id="{1011DE6F-7241-1E98-3EB6-E4D0FDD252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63817" y="1808592"/>
                      <a:ext cx="4364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2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CaixaDeTexto 32">
                      <a:extLst>
                        <a:ext uri="{FF2B5EF4-FFF2-40B4-BE49-F238E27FC236}">
                          <a16:creationId xmlns:a16="http://schemas.microsoft.com/office/drawing/2014/main" id="{1011DE6F-7241-1E98-3EB6-E4D0FDD252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3817" y="1808592"/>
                      <a:ext cx="436402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5938F6-8841-8057-765C-ED3A8BDEB860}"/>
                    </a:ext>
                  </a:extLst>
                </p:cNvPr>
                <p:cNvSpPr txBox="1"/>
                <p:nvPr/>
              </p:nvSpPr>
              <p:spPr>
                <a:xfrm>
                  <a:off x="8158175" y="2758122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7993433D-B223-F7B1-0ECE-61C5D30A2A00}"/>
                  </a:ext>
                </a:extLst>
              </p:cNvPr>
              <p:cNvSpPr txBox="1"/>
              <p:nvPr/>
            </p:nvSpPr>
            <p:spPr>
              <a:xfrm>
                <a:off x="8896861" y="5457715"/>
                <a:ext cx="2538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 característica de uma fonte independente de corrente.</a:t>
                </a:r>
              </a:p>
            </p:txBody>
          </p:sp>
        </p:grp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91123A95-612D-095C-B5AD-20C92793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015" y="2841856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400" dirty="0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lang="pt-BR" altLang="pt-BR" sz="36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DF6224FC-761F-A19B-6A02-F4BAB6DC8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459" y="520388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400" dirty="0" err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pt-BR" altLang="pt-BR" sz="36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155557-1F80-BF1C-93E0-46FAC3E3A4D7}"/>
                </a:ext>
              </a:extLst>
            </p:cNvPr>
            <p:cNvSpPr/>
            <p:nvPr/>
          </p:nvSpPr>
          <p:spPr>
            <a:xfrm>
              <a:off x="7419550" y="3029530"/>
              <a:ext cx="149512" cy="1359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CAF36F-70D7-B357-31F8-2401BEA5DD25}"/>
                </a:ext>
              </a:extLst>
            </p:cNvPr>
            <p:cNvSpPr/>
            <p:nvPr/>
          </p:nvSpPr>
          <p:spPr>
            <a:xfrm>
              <a:off x="7414415" y="5417765"/>
              <a:ext cx="149512" cy="1359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52" name="Título 1">
            <a:extLst>
              <a:ext uri="{FF2B5EF4-FFF2-40B4-BE49-F238E27FC236}">
                <a16:creationId xmlns:a16="http://schemas.microsoft.com/office/drawing/2014/main" id="{CAECD5AD-EE5D-DF6A-7914-C4388ECEF88E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Elementos Básicos de Circuito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E8AAE49A-18AD-AFB1-DDE3-510417553769}"/>
              </a:ext>
            </a:extLst>
          </p:cNvPr>
          <p:cNvSpPr txBox="1">
            <a:spLocks/>
          </p:cNvSpPr>
          <p:nvPr/>
        </p:nvSpPr>
        <p:spPr>
          <a:xfrm>
            <a:off x="4865511" y="662205"/>
            <a:ext cx="685658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Fontes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367907867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13616</TotalTime>
  <Words>1049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31" baseType="lpstr">
      <vt:lpstr>Arial</vt:lpstr>
      <vt:lpstr>Arial Narrow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Times New Roman</vt:lpstr>
      <vt:lpstr>Wingdings</vt:lpstr>
      <vt:lpstr>Tema do Office</vt:lpstr>
      <vt:lpstr>Equação</vt:lpstr>
      <vt:lpstr>ELEMENTOS DE CIRCUITOS FONTES DE TENSÃO E DE CORRENTE A RESISTÊNCIA ELÉTRICA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ELEMENTOS DE CIRCUITOS FONTES DE TENSÃO E DE CORRENTE A RESISTÊNCIA ELÉTRICA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558</cp:revision>
  <cp:lastPrinted>2022-03-17T15:19:11Z</cp:lastPrinted>
  <dcterms:created xsi:type="dcterms:W3CDTF">2014-08-30T20:40:48Z</dcterms:created>
  <dcterms:modified xsi:type="dcterms:W3CDTF">2024-03-21T11:26:48Z</dcterms:modified>
</cp:coreProperties>
</file>