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563" r:id="rId2"/>
    <p:sldId id="534" r:id="rId3"/>
    <p:sldId id="579" r:id="rId4"/>
    <p:sldId id="574" r:id="rId5"/>
    <p:sldId id="545" r:id="rId6"/>
    <p:sldId id="584" r:id="rId7"/>
    <p:sldId id="625" r:id="rId8"/>
    <p:sldId id="559" r:id="rId9"/>
    <p:sldId id="628" r:id="rId10"/>
    <p:sldId id="629" r:id="rId11"/>
    <p:sldId id="630" r:id="rId12"/>
    <p:sldId id="631" r:id="rId13"/>
    <p:sldId id="585" r:id="rId14"/>
    <p:sldId id="623" r:id="rId15"/>
    <p:sldId id="626" r:id="rId16"/>
    <p:sldId id="627" r:id="rId17"/>
    <p:sldId id="62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o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41E"/>
    <a:srgbClr val="04A0A4"/>
    <a:srgbClr val="860000"/>
    <a:srgbClr val="FCFCFC"/>
    <a:srgbClr val="1B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F4E01-61EE-4DDA-B16C-60E08602945E}" v="98" dt="2024-03-21T11:13:5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6" autoAdjust="0"/>
    <p:restoredTop sz="94280" autoAdjust="0"/>
  </p:normalViewPr>
  <p:slideViewPr>
    <p:cSldViewPr snapToGrid="0">
      <p:cViewPr varScale="1">
        <p:scale>
          <a:sx n="111" d="100"/>
          <a:sy n="111" d="100"/>
        </p:scale>
        <p:origin x="4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aetano" userId="ba24568caaa58072" providerId="LiveId" clId="{26BF4E01-61EE-4DDA-B16C-60E08602945E}"/>
    <pc:docChg chg="undo custSel modSld">
      <pc:chgData name="Carlos Caetano" userId="ba24568caaa58072" providerId="LiveId" clId="{26BF4E01-61EE-4DDA-B16C-60E08602945E}" dt="2024-03-21T11:14:06.485" v="154" actId="1076"/>
      <pc:docMkLst>
        <pc:docMk/>
      </pc:docMkLst>
      <pc:sldChg chg="addSp modSp mod modAnim">
        <pc:chgData name="Carlos Caetano" userId="ba24568caaa58072" providerId="LiveId" clId="{26BF4E01-61EE-4DDA-B16C-60E08602945E}" dt="2024-03-21T11:13:33.785" v="152" actId="1035"/>
        <pc:sldMkLst>
          <pc:docMk/>
          <pc:sldMk cId="1771537528" sldId="628"/>
        </pc:sldMkLst>
        <pc:spChg chg="add mod">
          <ac:chgData name="Carlos Caetano" userId="ba24568caaa58072" providerId="LiveId" clId="{26BF4E01-61EE-4DDA-B16C-60E08602945E}" dt="2024-03-21T11:13:33.785" v="152" actId="1035"/>
          <ac:spMkLst>
            <pc:docMk/>
            <pc:sldMk cId="1771537528" sldId="628"/>
            <ac:spMk id="2" creationId="{F0DA7192-DA49-0988-62BC-C88239620049}"/>
          </ac:spMkLst>
        </pc:spChg>
        <pc:spChg chg="mod">
          <ac:chgData name="Carlos Caetano" userId="ba24568caaa58072" providerId="LiveId" clId="{26BF4E01-61EE-4DDA-B16C-60E08602945E}" dt="2024-03-21T11:10:28.278" v="1" actId="1076"/>
          <ac:spMkLst>
            <pc:docMk/>
            <pc:sldMk cId="1771537528" sldId="628"/>
            <ac:spMk id="3" creationId="{00000000-0000-0000-0000-000000000000}"/>
          </ac:spMkLst>
        </pc:spChg>
        <pc:spChg chg="mod">
          <ac:chgData name="Carlos Caetano" userId="ba24568caaa58072" providerId="LiveId" clId="{26BF4E01-61EE-4DDA-B16C-60E08602945E}" dt="2024-03-21T11:10:35.155" v="27" actId="1036"/>
          <ac:spMkLst>
            <pc:docMk/>
            <pc:sldMk cId="1771537528" sldId="628"/>
            <ac:spMk id="70" creationId="{00000000-0000-0000-0000-000000000000}"/>
          </ac:spMkLst>
        </pc:spChg>
        <pc:spChg chg="mod">
          <ac:chgData name="Carlos Caetano" userId="ba24568caaa58072" providerId="LiveId" clId="{26BF4E01-61EE-4DDA-B16C-60E08602945E}" dt="2024-03-21T11:10:35.155" v="27" actId="1036"/>
          <ac:spMkLst>
            <pc:docMk/>
            <pc:sldMk cId="1771537528" sldId="628"/>
            <ac:spMk id="71" creationId="{00000000-0000-0000-0000-000000000000}"/>
          </ac:spMkLst>
        </pc:spChg>
        <pc:spChg chg="mod">
          <ac:chgData name="Carlos Caetano" userId="ba24568caaa58072" providerId="LiveId" clId="{26BF4E01-61EE-4DDA-B16C-60E08602945E}" dt="2024-03-21T11:10:35.155" v="27" actId="1036"/>
          <ac:spMkLst>
            <pc:docMk/>
            <pc:sldMk cId="1771537528" sldId="628"/>
            <ac:spMk id="72" creationId="{00000000-0000-0000-0000-000000000000}"/>
          </ac:spMkLst>
        </pc:spChg>
        <pc:spChg chg="mod">
          <ac:chgData name="Carlos Caetano" userId="ba24568caaa58072" providerId="LiveId" clId="{26BF4E01-61EE-4DDA-B16C-60E08602945E}" dt="2024-03-21T11:10:35.155" v="27" actId="1036"/>
          <ac:spMkLst>
            <pc:docMk/>
            <pc:sldMk cId="1771537528" sldId="628"/>
            <ac:spMk id="73" creationId="{00000000-0000-0000-0000-000000000000}"/>
          </ac:spMkLst>
        </pc:spChg>
        <pc:spChg chg="mod">
          <ac:chgData name="Carlos Caetano" userId="ba24568caaa58072" providerId="LiveId" clId="{26BF4E01-61EE-4DDA-B16C-60E08602945E}" dt="2024-03-21T11:10:35.155" v="27" actId="1036"/>
          <ac:spMkLst>
            <pc:docMk/>
            <pc:sldMk cId="1771537528" sldId="628"/>
            <ac:spMk id="74" creationId="{00000000-0000-0000-0000-000000000000}"/>
          </ac:spMkLst>
        </pc:spChg>
        <pc:spChg chg="mod">
          <ac:chgData name="Carlos Caetano" userId="ba24568caaa58072" providerId="LiveId" clId="{26BF4E01-61EE-4DDA-B16C-60E08602945E}" dt="2024-03-21T11:10:35.155" v="27" actId="1036"/>
          <ac:spMkLst>
            <pc:docMk/>
            <pc:sldMk cId="1771537528" sldId="628"/>
            <ac:spMk id="75" creationId="{00000000-0000-0000-0000-000000000000}"/>
          </ac:spMkLst>
        </pc:spChg>
        <pc:spChg chg="mod">
          <ac:chgData name="Carlos Caetano" userId="ba24568caaa58072" providerId="LiveId" clId="{26BF4E01-61EE-4DDA-B16C-60E08602945E}" dt="2024-03-21T11:10:35.155" v="27" actId="1036"/>
          <ac:spMkLst>
            <pc:docMk/>
            <pc:sldMk cId="1771537528" sldId="628"/>
            <ac:spMk id="76" creationId="{00000000-0000-0000-0000-000000000000}"/>
          </ac:spMkLst>
        </pc:spChg>
        <pc:spChg chg="mod">
          <ac:chgData name="Carlos Caetano" userId="ba24568caaa58072" providerId="LiveId" clId="{26BF4E01-61EE-4DDA-B16C-60E08602945E}" dt="2024-03-21T11:10:35.155" v="27" actId="1036"/>
          <ac:spMkLst>
            <pc:docMk/>
            <pc:sldMk cId="1771537528" sldId="628"/>
            <ac:spMk id="78" creationId="{00000000-0000-0000-0000-000000000000}"/>
          </ac:spMkLst>
        </pc:spChg>
      </pc:sldChg>
      <pc:sldChg chg="addSp modSp mod modAnim">
        <pc:chgData name="Carlos Caetano" userId="ba24568caaa58072" providerId="LiveId" clId="{26BF4E01-61EE-4DDA-B16C-60E08602945E}" dt="2024-03-21T11:14:06.485" v="154" actId="1076"/>
        <pc:sldMkLst>
          <pc:docMk/>
          <pc:sldMk cId="3889915751" sldId="630"/>
        </pc:sldMkLst>
        <pc:spChg chg="add mod">
          <ac:chgData name="Carlos Caetano" userId="ba24568caaa58072" providerId="LiveId" clId="{26BF4E01-61EE-4DDA-B16C-60E08602945E}" dt="2024-03-21T11:14:06.485" v="154" actId="1076"/>
          <ac:spMkLst>
            <pc:docMk/>
            <pc:sldMk cId="3889915751" sldId="630"/>
            <ac:spMk id="2" creationId="{9FD66B41-F958-A136-CD7D-D7604A63BE3D}"/>
          </ac:spMkLst>
        </pc:spChg>
      </pc:sldChg>
    </pc:docChg>
  </pc:docChgLst>
  <pc:docChgLst>
    <pc:chgData name="Carlos Caetano" userId="ba24568caaa58072" providerId="LiveId" clId="{FD61BE5F-68D1-4F42-AF2D-4B9B8E55F552}"/>
    <pc:docChg chg="custSel addSld delSld modSld sldOrd">
      <pc:chgData name="Carlos Caetano" userId="ba24568caaa58072" providerId="LiveId" clId="{FD61BE5F-68D1-4F42-AF2D-4B9B8E55F552}" dt="2023-03-30T15:49:42.575" v="1390"/>
      <pc:docMkLst>
        <pc:docMk/>
      </pc:docMkLst>
      <pc:sldChg chg="modSp mod">
        <pc:chgData name="Carlos Caetano" userId="ba24568caaa58072" providerId="LiveId" clId="{FD61BE5F-68D1-4F42-AF2D-4B9B8E55F552}" dt="2023-03-28T17:45:34.390" v="368" actId="207"/>
        <pc:sldMkLst>
          <pc:docMk/>
          <pc:sldMk cId="3924408493" sldId="534"/>
        </pc:sldMkLst>
        <pc:spChg chg="mod">
          <ac:chgData name="Carlos Caetano" userId="ba24568caaa58072" providerId="LiveId" clId="{FD61BE5F-68D1-4F42-AF2D-4B9B8E55F552}" dt="2023-03-28T17:45:34.390" v="368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FD61BE5F-68D1-4F42-AF2D-4B9B8E55F552}" dt="2023-03-28T17:45:28.099" v="367" actId="207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FD61BE5F-68D1-4F42-AF2D-4B9B8E55F552}" dt="2023-03-28T17:45:15.634" v="365" actId="207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138659661" sldId="538"/>
        </pc:sldMkLst>
      </pc:sldChg>
      <pc:sldChg chg="addSp delSp modSp mod modAnim">
        <pc:chgData name="Carlos Caetano" userId="ba24568caaa58072" providerId="LiveId" clId="{FD61BE5F-68D1-4F42-AF2D-4B9B8E55F552}" dt="2023-03-29T20:55:05.697" v="850" actId="20577"/>
        <pc:sldMkLst>
          <pc:docMk/>
          <pc:sldMk cId="3679078672" sldId="545"/>
        </pc:sldMkLst>
        <pc:spChg chg="mod">
          <ac:chgData name="Carlos Caetano" userId="ba24568caaa58072" providerId="LiveId" clId="{FD61BE5F-68D1-4F42-AF2D-4B9B8E55F552}" dt="2023-03-29T20:22:10.604" v="468" actId="207"/>
          <ac:spMkLst>
            <pc:docMk/>
            <pc:sldMk cId="3679078672" sldId="545"/>
            <ac:spMk id="14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0:46:58.339" v="825" actId="20577"/>
          <ac:spMkLst>
            <pc:docMk/>
            <pc:sldMk cId="3679078672" sldId="545"/>
            <ac:spMk id="17" creationId="{980718EB-4585-158F-FB3B-8DF9A4AC4B02}"/>
          </ac:spMkLst>
        </pc:spChg>
        <pc:spChg chg="mod">
          <ac:chgData name="Carlos Caetano" userId="ba24568caaa58072" providerId="LiveId" clId="{FD61BE5F-68D1-4F42-AF2D-4B9B8E55F552}" dt="2023-03-29T20:55:05.697" v="850" actId="20577"/>
          <ac:spMkLst>
            <pc:docMk/>
            <pc:sldMk cId="3679078672" sldId="545"/>
            <ac:spMk id="52" creationId="{CAECD5AD-EE5D-DF6A-7914-C4388ECEF88E}"/>
          </ac:spMkLst>
        </pc:spChg>
        <pc:spChg chg="del">
          <ac:chgData name="Carlos Caetano" userId="ba24568caaa58072" providerId="LiveId" clId="{FD61BE5F-68D1-4F42-AF2D-4B9B8E55F552}" dt="2023-03-29T20:21:07.825" v="417" actId="478"/>
          <ac:spMkLst>
            <pc:docMk/>
            <pc:sldMk cId="3679078672" sldId="545"/>
            <ac:spMk id="53" creationId="{E8AAE49A-18AD-AFB1-DDE3-510417553769}"/>
          </ac:spMkLst>
        </pc:spChg>
        <pc:grpChg chg="del">
          <ac:chgData name="Carlos Caetano" userId="ba24568caaa58072" providerId="LiveId" clId="{FD61BE5F-68D1-4F42-AF2D-4B9B8E55F552}" dt="2023-03-29T20:22:17.053" v="470" actId="478"/>
          <ac:grpSpMkLst>
            <pc:docMk/>
            <pc:sldMk cId="3679078672" sldId="545"/>
            <ac:grpSpMk id="50" creationId="{0FCC4913-C29F-EF57-2801-5C7A64D5636E}"/>
          </ac:grpSpMkLst>
        </pc:grpChg>
        <pc:grpChg chg="del">
          <ac:chgData name="Carlos Caetano" userId="ba24568caaa58072" providerId="LiveId" clId="{FD61BE5F-68D1-4F42-AF2D-4B9B8E55F552}" dt="2023-03-29T20:22:14.845" v="469" actId="478"/>
          <ac:grpSpMkLst>
            <pc:docMk/>
            <pc:sldMk cId="3679078672" sldId="545"/>
            <ac:grpSpMk id="51" creationId="{5D5BD311-1CBA-3BFA-ECA3-CD1534B74E69}"/>
          </ac:grpSpMkLst>
        </pc:grpChg>
        <pc:picChg chg="add del mod">
          <ac:chgData name="Carlos Caetano" userId="ba24568caaa58072" providerId="LiveId" clId="{FD61BE5F-68D1-4F42-AF2D-4B9B8E55F552}" dt="2023-03-29T20:23:50.763" v="473" actId="478"/>
          <ac:picMkLst>
            <pc:docMk/>
            <pc:sldMk cId="3679078672" sldId="545"/>
            <ac:picMk id="5" creationId="{501F8C39-7A27-DDBD-BE0F-5164175E02C9}"/>
          </ac:picMkLst>
        </pc:picChg>
        <pc:picChg chg="add mod">
          <ac:chgData name="Carlos Caetano" userId="ba24568caaa58072" providerId="LiveId" clId="{FD61BE5F-68D1-4F42-AF2D-4B9B8E55F552}" dt="2023-03-29T20:24:01.988" v="476" actId="1076"/>
          <ac:picMkLst>
            <pc:docMk/>
            <pc:sldMk cId="3679078672" sldId="545"/>
            <ac:picMk id="9" creationId="{246BC421-3BE2-7F4B-FC09-B6C013339133}"/>
          </ac:picMkLst>
        </pc:picChg>
        <pc:picChg chg="add del">
          <ac:chgData name="Carlos Caetano" userId="ba24568caaa58072" providerId="LiveId" clId="{FD61BE5F-68D1-4F42-AF2D-4B9B8E55F552}" dt="2023-03-29T20:24:47.139" v="478" actId="478"/>
          <ac:picMkLst>
            <pc:docMk/>
            <pc:sldMk cId="3679078672" sldId="545"/>
            <ac:picMk id="12" creationId="{0DB6B45B-CEF2-9F7B-0D09-5727AA776D52}"/>
          </ac:picMkLst>
        </pc:picChg>
        <pc:picChg chg="add mod">
          <ac:chgData name="Carlos Caetano" userId="ba24568caaa58072" providerId="LiveId" clId="{FD61BE5F-68D1-4F42-AF2D-4B9B8E55F552}" dt="2023-03-29T20:47:09.686" v="841" actId="1035"/>
          <ac:picMkLst>
            <pc:docMk/>
            <pc:sldMk cId="3679078672" sldId="545"/>
            <ac:picMk id="16" creationId="{296062C8-37B6-E49F-3BAA-C99A51BB2154}"/>
          </ac:picMkLst>
        </pc:picChg>
      </pc:sldChg>
      <pc:sldChg chg="del">
        <pc:chgData name="Carlos Caetano" userId="ba24568caaa58072" providerId="LiveId" clId="{FD61BE5F-68D1-4F42-AF2D-4B9B8E55F552}" dt="2023-03-29T22:59:32.381" v="1202" actId="47"/>
        <pc:sldMkLst>
          <pc:docMk/>
          <pc:sldMk cId="1795170806" sldId="547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3137352760" sldId="556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1751706226" sldId="557"/>
        </pc:sldMkLst>
      </pc:sldChg>
      <pc:sldChg chg="ord">
        <pc:chgData name="Carlos Caetano" userId="ba24568caaa58072" providerId="LiveId" clId="{FD61BE5F-68D1-4F42-AF2D-4B9B8E55F552}" dt="2023-03-29T21:10:19.081" v="1013"/>
        <pc:sldMkLst>
          <pc:docMk/>
          <pc:sldMk cId="2831719085" sldId="559"/>
        </pc:sldMkLst>
      </pc:sldChg>
      <pc:sldChg chg="ord">
        <pc:chgData name="Carlos Caetano" userId="ba24568caaa58072" providerId="LiveId" clId="{FD61BE5F-68D1-4F42-AF2D-4B9B8E55F552}" dt="2023-03-29T21:10:19.081" v="1013"/>
        <pc:sldMkLst>
          <pc:docMk/>
          <pc:sldMk cId="383095106" sldId="561"/>
        </pc:sldMkLst>
      </pc:sldChg>
      <pc:sldChg chg="ord">
        <pc:chgData name="Carlos Caetano" userId="ba24568caaa58072" providerId="LiveId" clId="{FD61BE5F-68D1-4F42-AF2D-4B9B8E55F552}" dt="2023-03-29T21:10:19.081" v="1013"/>
        <pc:sldMkLst>
          <pc:docMk/>
          <pc:sldMk cId="849876343" sldId="562"/>
        </pc:sldMkLst>
      </pc:sldChg>
      <pc:sldChg chg="modSp mod">
        <pc:chgData name="Carlos Caetano" userId="ba24568caaa58072" providerId="LiveId" clId="{FD61BE5F-68D1-4F42-AF2D-4B9B8E55F552}" dt="2023-03-27T15:11:02.287" v="143" actId="14100"/>
        <pc:sldMkLst>
          <pc:docMk/>
          <pc:sldMk cId="381502188" sldId="563"/>
        </pc:sldMkLst>
        <pc:spChg chg="mod">
          <ac:chgData name="Carlos Caetano" userId="ba24568caaa58072" providerId="LiveId" clId="{FD61BE5F-68D1-4F42-AF2D-4B9B8E55F552}" dt="2023-03-27T15:11:02.287" v="143" actId="14100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FD61BE5F-68D1-4F42-AF2D-4B9B8E55F552}" dt="2023-03-27T12:48:14.826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3856535958" sldId="569"/>
        </pc:sldMkLst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4270798088" sldId="571"/>
        </pc:sldMkLst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231974137" sldId="572"/>
        </pc:sldMkLst>
      </pc:sldChg>
      <pc:sldChg chg="del">
        <pc:chgData name="Carlos Caetano" userId="ba24568caaa58072" providerId="LiveId" clId="{FD61BE5F-68D1-4F42-AF2D-4B9B8E55F552}" dt="2023-03-28T17:33:09.685" v="144" actId="47"/>
        <pc:sldMkLst>
          <pc:docMk/>
          <pc:sldMk cId="1442454329" sldId="573"/>
        </pc:sldMkLst>
      </pc:sldChg>
      <pc:sldChg chg="modSp mod">
        <pc:chgData name="Carlos Caetano" userId="ba24568caaa58072" providerId="LiveId" clId="{FD61BE5F-68D1-4F42-AF2D-4B9B8E55F552}" dt="2023-03-28T17:41:43.945" v="145" actId="207"/>
        <pc:sldMkLst>
          <pc:docMk/>
          <pc:sldMk cId="3510790809" sldId="574"/>
        </pc:sldMkLst>
        <pc:spChg chg="mod">
          <ac:chgData name="Carlos Caetano" userId="ba24568caaa58072" providerId="LiveId" clId="{FD61BE5F-68D1-4F42-AF2D-4B9B8E55F552}" dt="2023-03-28T17:41:43.945" v="145" actId="207"/>
          <ac:spMkLst>
            <pc:docMk/>
            <pc:sldMk cId="3510790809" sldId="574"/>
            <ac:spMk id="2" creationId="{099235AE-6722-8EA0-8320-93CF1117949A}"/>
          </ac:spMkLst>
        </pc:spChg>
      </pc:sldChg>
      <pc:sldChg chg="del">
        <pc:chgData name="Carlos Caetano" userId="ba24568caaa58072" providerId="LiveId" clId="{FD61BE5F-68D1-4F42-AF2D-4B9B8E55F552}" dt="2023-03-29T22:31:13.308" v="1147" actId="47"/>
        <pc:sldMkLst>
          <pc:docMk/>
          <pc:sldMk cId="4009675563" sldId="575"/>
        </pc:sldMkLst>
      </pc:sldChg>
      <pc:sldChg chg="del">
        <pc:chgData name="Carlos Caetano" userId="ba24568caaa58072" providerId="LiveId" clId="{FD61BE5F-68D1-4F42-AF2D-4B9B8E55F552}" dt="2023-03-28T17:43:05.639" v="146" actId="47"/>
        <pc:sldMkLst>
          <pc:docMk/>
          <pc:sldMk cId="768744109" sldId="576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2431843519" sldId="577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111708003" sldId="578"/>
        </pc:sldMkLst>
      </pc:sldChg>
      <pc:sldChg chg="del">
        <pc:chgData name="Carlos Caetano" userId="ba24568caaa58072" providerId="LiveId" clId="{FD61BE5F-68D1-4F42-AF2D-4B9B8E55F552}" dt="2023-03-29T21:11:06.402" v="1015" actId="2696"/>
        <pc:sldMkLst>
          <pc:docMk/>
          <pc:sldMk cId="773461295" sldId="579"/>
        </pc:sldMkLst>
      </pc:sldChg>
      <pc:sldChg chg="add">
        <pc:chgData name="Carlos Caetano" userId="ba24568caaa58072" providerId="LiveId" clId="{FD61BE5F-68D1-4F42-AF2D-4B9B8E55F552}" dt="2023-03-29T21:11:13.982" v="1016"/>
        <pc:sldMkLst>
          <pc:docMk/>
          <pc:sldMk cId="1080165384" sldId="579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3465122600" sldId="580"/>
        </pc:sldMkLst>
      </pc:sldChg>
      <pc:sldChg chg="del">
        <pc:chgData name="Carlos Caetano" userId="ba24568caaa58072" providerId="LiveId" clId="{FD61BE5F-68D1-4F42-AF2D-4B9B8E55F552}" dt="2023-03-29T21:10:45.022" v="1014" actId="47"/>
        <pc:sldMkLst>
          <pc:docMk/>
          <pc:sldMk cId="3305449690" sldId="581"/>
        </pc:sldMkLst>
      </pc:sldChg>
      <pc:sldChg chg="modSp ord">
        <pc:chgData name="Carlos Caetano" userId="ba24568caaa58072" providerId="LiveId" clId="{FD61BE5F-68D1-4F42-AF2D-4B9B8E55F552}" dt="2023-03-29T23:33:48.348" v="1376"/>
        <pc:sldMkLst>
          <pc:docMk/>
          <pc:sldMk cId="234608201" sldId="582"/>
        </pc:sldMkLst>
        <pc:picChg chg="mod">
          <ac:chgData name="Carlos Caetano" userId="ba24568caaa58072" providerId="LiveId" clId="{FD61BE5F-68D1-4F42-AF2D-4B9B8E55F552}" dt="2023-03-29T23:33:48.348" v="1376"/>
          <ac:picMkLst>
            <pc:docMk/>
            <pc:sldMk cId="234608201" sldId="582"/>
            <ac:picMk id="2" creationId="{5DED520E-2CF6-641A-5161-DA1CEA6F13D8}"/>
          </ac:picMkLst>
        </pc:picChg>
      </pc:sldChg>
      <pc:sldChg chg="modSp ord">
        <pc:chgData name="Carlos Caetano" userId="ba24568caaa58072" providerId="LiveId" clId="{FD61BE5F-68D1-4F42-AF2D-4B9B8E55F552}" dt="2023-03-29T23:33:40.042" v="1375"/>
        <pc:sldMkLst>
          <pc:docMk/>
          <pc:sldMk cId="2274548738" sldId="583"/>
        </pc:sldMkLst>
        <pc:picChg chg="mod">
          <ac:chgData name="Carlos Caetano" userId="ba24568caaa58072" providerId="LiveId" clId="{FD61BE5F-68D1-4F42-AF2D-4B9B8E55F552}" dt="2023-03-29T23:33:40.042" v="1375"/>
          <ac:picMkLst>
            <pc:docMk/>
            <pc:sldMk cId="2274548738" sldId="583"/>
            <ac:picMk id="2" creationId="{601D3060-7C03-0CA2-9CCA-1FF85D71C037}"/>
          </ac:picMkLst>
        </pc:picChg>
      </pc:sldChg>
      <pc:sldChg chg="addSp delSp modSp add mod delAnim modAnim">
        <pc:chgData name="Carlos Caetano" userId="ba24568caaa58072" providerId="LiveId" clId="{FD61BE5F-68D1-4F42-AF2D-4B9B8E55F552}" dt="2023-03-29T22:53:53.925" v="1201" actId="1076"/>
        <pc:sldMkLst>
          <pc:docMk/>
          <pc:sldMk cId="2003050148" sldId="584"/>
        </pc:sldMkLst>
        <pc:spChg chg="mod">
          <ac:chgData name="Carlos Caetano" userId="ba24568caaa58072" providerId="LiveId" clId="{FD61BE5F-68D1-4F42-AF2D-4B9B8E55F552}" dt="2023-03-29T21:01:34.091" v="952" actId="20577"/>
          <ac:spMkLst>
            <pc:docMk/>
            <pc:sldMk cId="2003050148" sldId="584"/>
            <ac:spMk id="14" creationId="{00000000-0000-0000-0000-000000000000}"/>
          </ac:spMkLst>
        </pc:spChg>
        <pc:spChg chg="del mod">
          <ac:chgData name="Carlos Caetano" userId="ba24568caaa58072" providerId="LiveId" clId="{FD61BE5F-68D1-4F42-AF2D-4B9B8E55F552}" dt="2023-03-29T21:01:26.361" v="936" actId="478"/>
          <ac:spMkLst>
            <pc:docMk/>
            <pc:sldMk cId="2003050148" sldId="584"/>
            <ac:spMk id="17" creationId="{980718EB-4585-158F-FB3B-8DF9A4AC4B02}"/>
          </ac:spMkLst>
        </pc:spChg>
        <pc:picChg chg="add mod modCrop">
          <ac:chgData name="Carlos Caetano" userId="ba24568caaa58072" providerId="LiveId" clId="{FD61BE5F-68D1-4F42-AF2D-4B9B8E55F552}" dt="2023-03-29T21:06:44.902" v="999" actId="1076"/>
          <ac:picMkLst>
            <pc:docMk/>
            <pc:sldMk cId="2003050148" sldId="584"/>
            <ac:picMk id="4" creationId="{91A14091-5ACA-4AA3-3A3C-B6CBCDAA6904}"/>
          </ac:picMkLst>
        </pc:picChg>
        <pc:picChg chg="add del mod modCrop">
          <ac:chgData name="Carlos Caetano" userId="ba24568caaa58072" providerId="LiveId" clId="{FD61BE5F-68D1-4F42-AF2D-4B9B8E55F552}" dt="2023-03-29T21:06:25.312" v="993" actId="478"/>
          <ac:picMkLst>
            <pc:docMk/>
            <pc:sldMk cId="2003050148" sldId="584"/>
            <ac:picMk id="6" creationId="{6CF61BA2-B5E9-9D4C-1102-8E65A07A9B4B}"/>
          </ac:picMkLst>
        </pc:picChg>
        <pc:picChg chg="add mod modCrop">
          <ac:chgData name="Carlos Caetano" userId="ba24568caaa58072" providerId="LiveId" clId="{FD61BE5F-68D1-4F42-AF2D-4B9B8E55F552}" dt="2023-03-29T22:53:53.925" v="1201" actId="1076"/>
          <ac:picMkLst>
            <pc:docMk/>
            <pc:sldMk cId="2003050148" sldId="584"/>
            <ac:picMk id="7" creationId="{D83F292E-4F00-8658-B3EB-64470D0768D9}"/>
          </ac:picMkLst>
        </pc:picChg>
        <pc:picChg chg="del">
          <ac:chgData name="Carlos Caetano" userId="ba24568caaa58072" providerId="LiveId" clId="{FD61BE5F-68D1-4F42-AF2D-4B9B8E55F552}" dt="2023-03-29T21:01:22.192" v="934" actId="478"/>
          <ac:picMkLst>
            <pc:docMk/>
            <pc:sldMk cId="2003050148" sldId="584"/>
            <ac:picMk id="9" creationId="{246BC421-3BE2-7F4B-FC09-B6C013339133}"/>
          </ac:picMkLst>
        </pc:picChg>
        <pc:picChg chg="add mod modCrop">
          <ac:chgData name="Carlos Caetano" userId="ba24568caaa58072" providerId="LiveId" clId="{FD61BE5F-68D1-4F42-AF2D-4B9B8E55F552}" dt="2023-03-29T21:06:44.902" v="999" actId="1076"/>
          <ac:picMkLst>
            <pc:docMk/>
            <pc:sldMk cId="2003050148" sldId="584"/>
            <ac:picMk id="10" creationId="{992E81BC-F98A-71FB-E163-05D10032C05C}"/>
          </ac:picMkLst>
        </pc:picChg>
        <pc:picChg chg="add mod">
          <ac:chgData name="Carlos Caetano" userId="ba24568caaa58072" providerId="LiveId" clId="{FD61BE5F-68D1-4F42-AF2D-4B9B8E55F552}" dt="2023-03-29T21:08:50.422" v="1011" actId="1035"/>
          <ac:picMkLst>
            <pc:docMk/>
            <pc:sldMk cId="2003050148" sldId="584"/>
            <ac:picMk id="12" creationId="{033FF192-4FA9-EE33-05FF-017464C8072C}"/>
          </ac:picMkLst>
        </pc:picChg>
        <pc:picChg chg="del">
          <ac:chgData name="Carlos Caetano" userId="ba24568caaa58072" providerId="LiveId" clId="{FD61BE5F-68D1-4F42-AF2D-4B9B8E55F552}" dt="2023-03-29T21:01:24.042" v="935" actId="478"/>
          <ac:picMkLst>
            <pc:docMk/>
            <pc:sldMk cId="2003050148" sldId="584"/>
            <ac:picMk id="16" creationId="{296062C8-37B6-E49F-3BAA-C99A51BB2154}"/>
          </ac:picMkLst>
        </pc:picChg>
      </pc:sldChg>
      <pc:sldChg chg="addSp delSp modSp add mod delAnim">
        <pc:chgData name="Carlos Caetano" userId="ba24568caaa58072" providerId="LiveId" clId="{FD61BE5F-68D1-4F42-AF2D-4B9B8E55F552}" dt="2023-03-29T22:31:40.533" v="1149" actId="404"/>
        <pc:sldMkLst>
          <pc:docMk/>
          <pc:sldMk cId="2743028462" sldId="585"/>
        </pc:sldMkLst>
        <pc:spChg chg="del">
          <ac:chgData name="Carlos Caetano" userId="ba24568caaa58072" providerId="LiveId" clId="{FD61BE5F-68D1-4F42-AF2D-4B9B8E55F552}" dt="2023-03-29T21:42:03.461" v="1026" actId="478"/>
          <ac:spMkLst>
            <pc:docMk/>
            <pc:sldMk cId="2743028462" sldId="585"/>
            <ac:spMk id="2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1:43:00.976" v="1070" actId="1076"/>
          <ac:spMkLst>
            <pc:docMk/>
            <pc:sldMk cId="2743028462" sldId="585"/>
            <ac:spMk id="5" creationId="{44806256-E284-FE03-A37B-0159E8E85BAC}"/>
          </ac:spMkLst>
        </pc:spChg>
        <pc:spChg chg="add mod">
          <ac:chgData name="Carlos Caetano" userId="ba24568caaa58072" providerId="LiveId" clId="{FD61BE5F-68D1-4F42-AF2D-4B9B8E55F552}" dt="2023-03-29T21:43:07.126" v="1072" actId="1076"/>
          <ac:spMkLst>
            <pc:docMk/>
            <pc:sldMk cId="2743028462" sldId="585"/>
            <ac:spMk id="7" creationId="{ADA9A73A-E2FD-0292-38DE-175B7B5A5308}"/>
          </ac:spMkLst>
        </pc:spChg>
        <pc:spChg chg="del mod">
          <ac:chgData name="Carlos Caetano" userId="ba24568caaa58072" providerId="LiveId" clId="{FD61BE5F-68D1-4F42-AF2D-4B9B8E55F552}" dt="2023-03-29T22:30:59.306" v="1144" actId="478"/>
          <ac:spMkLst>
            <pc:docMk/>
            <pc:sldMk cId="2743028462" sldId="585"/>
            <ac:spMk id="8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1:43:13.682" v="1074" actId="1076"/>
          <ac:spMkLst>
            <pc:docMk/>
            <pc:sldMk cId="2743028462" sldId="585"/>
            <ac:spMk id="9" creationId="{5878FB28-0972-F49E-D50F-1CC886F0F9D2}"/>
          </ac:spMkLst>
        </pc:spChg>
        <pc:spChg chg="mod">
          <ac:chgData name="Carlos Caetano" userId="ba24568caaa58072" providerId="LiveId" clId="{FD61BE5F-68D1-4F42-AF2D-4B9B8E55F552}" dt="2023-03-29T22:31:40.533" v="1149" actId="404"/>
          <ac:spMkLst>
            <pc:docMk/>
            <pc:sldMk cId="2743028462" sldId="585"/>
            <ac:spMk id="10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1:43:19.464" v="1076" actId="1076"/>
          <ac:spMkLst>
            <pc:docMk/>
            <pc:sldMk cId="2743028462" sldId="585"/>
            <ac:spMk id="11" creationId="{F2FB4521-1C92-4740-471C-DD5987B905D8}"/>
          </ac:spMkLst>
        </pc:spChg>
        <pc:spChg chg="add mod">
          <ac:chgData name="Carlos Caetano" userId="ba24568caaa58072" providerId="LiveId" clId="{FD61BE5F-68D1-4F42-AF2D-4B9B8E55F552}" dt="2023-03-29T22:31:04.755" v="1145"/>
          <ac:spMkLst>
            <pc:docMk/>
            <pc:sldMk cId="2743028462" sldId="585"/>
            <ac:spMk id="12" creationId="{8BD49497-9904-EDE0-25FD-CA349A6A65F4}"/>
          </ac:spMkLst>
        </pc:spChg>
        <pc:spChg chg="del">
          <ac:chgData name="Carlos Caetano" userId="ba24568caaa58072" providerId="LiveId" clId="{FD61BE5F-68D1-4F42-AF2D-4B9B8E55F552}" dt="2023-03-29T22:27:07.586" v="1140" actId="478"/>
          <ac:spMkLst>
            <pc:docMk/>
            <pc:sldMk cId="2743028462" sldId="585"/>
            <ac:spMk id="132" creationId="{0D477631-8344-4872-82FB-D43D5C8F00A2}"/>
          </ac:spMkLst>
        </pc:spChg>
      </pc:sldChg>
      <pc:sldChg chg="addSp delSp modSp add mod">
        <pc:chgData name="Carlos Caetano" userId="ba24568caaa58072" providerId="LiveId" clId="{FD61BE5F-68D1-4F42-AF2D-4B9B8E55F552}" dt="2023-03-29T22:33:13.574" v="1162" actId="164"/>
        <pc:sldMkLst>
          <pc:docMk/>
          <pc:sldMk cId="1243598765" sldId="623"/>
        </pc:sldMkLst>
        <pc:spChg chg="del">
          <ac:chgData name="Carlos Caetano" userId="ba24568caaa58072" providerId="LiveId" clId="{FD61BE5F-68D1-4F42-AF2D-4B9B8E55F552}" dt="2023-03-29T22:31:11.337" v="1146" actId="478"/>
          <ac:spMkLst>
            <pc:docMk/>
            <pc:sldMk cId="1243598765" sldId="623"/>
            <ac:spMk id="2" creationId="{00000000-0000-0000-0000-000000000000}"/>
          </ac:spMkLst>
        </pc:spChg>
        <pc:spChg chg="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4" creationId="{9EE2AA05-41A5-7EBD-1173-A6A8985EC2F6}"/>
          </ac:spMkLst>
        </pc:spChg>
        <pc:spChg chg="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5" creationId="{1451D0DA-5F6F-6771-0A18-F7224F3E870D}"/>
          </ac:spMkLst>
        </pc:spChg>
        <pc:spChg chg="mod">
          <ac:chgData name="Carlos Caetano" userId="ba24568caaa58072" providerId="LiveId" clId="{FD61BE5F-68D1-4F42-AF2D-4B9B8E55F552}" dt="2023-03-29T22:32:10.562" v="1152" actId="207"/>
          <ac:spMkLst>
            <pc:docMk/>
            <pc:sldMk cId="1243598765" sldId="623"/>
            <ac:spMk id="10" creationId="{A645B285-1743-47FE-A17C-FE20B9E44C4D}"/>
          </ac:spMkLst>
        </pc:spChg>
        <pc:spChg chg="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15" creationId="{3AC07E88-DF6A-47A1-83CA-8A2ED4770F00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16" creationId="{0CB35FA7-D9DB-0825-700C-BB287BF7351E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0" creationId="{A2BA8E48-5B29-6746-BDA5-7D6F2EE52B11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1" creationId="{2D3C8DC2-B7FE-00A2-0A15-DAC17604FBD8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3" creationId="{13D72075-981A-E7DB-219F-D540AB1D5F3F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5" creationId="{F5F6A8E1-290B-4D85-8C06-B276AA272A41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8" creationId="{350319CD-5915-7EBD-DFC2-E1E40541CFAA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29" creationId="{13CE4F07-5999-2144-2B9E-FD9DA33C53FB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0" creationId="{28CBE302-51D8-8243-1ED8-D27F32DDD00F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3" creationId="{736BD8FF-4BE3-9F5B-B73D-85F559351BA3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4" creationId="{A6205522-39E9-994E-B23C-1927BFA2860B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5" creationId="{B023283F-9DC0-5B2B-AA38-41429ADC73CA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8" creationId="{A617145E-23A2-5C0B-2582-0F3E7D06C998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39" creationId="{3820AAFE-E25D-6F14-E80C-129D67D0F852}"/>
          </ac:spMkLst>
        </pc:spChg>
        <pc:spChg chg="mod">
          <ac:chgData name="Carlos Caetano" userId="ba24568caaa58072" providerId="LiveId" clId="{FD61BE5F-68D1-4F42-AF2D-4B9B8E55F552}" dt="2023-03-29T22:32:36.826" v="1154" actId="165"/>
          <ac:spMkLst>
            <pc:docMk/>
            <pc:sldMk cId="1243598765" sldId="623"/>
            <ac:spMk id="50" creationId="{632B8BFC-D4DE-1DD8-DA44-CC67075570AD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2" creationId="{5A64C786-F416-B28E-F4DE-17EE20D8C371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3" creationId="{79A1B90F-A47A-AD48-50BF-60922C1FA8DD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4" creationId="{44713E57-872B-971A-665B-8A0E23141137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5" creationId="{CF01C3A5-D2D8-D2A7-A758-C72ABAEF997F}"/>
          </ac:spMkLst>
        </pc:spChg>
        <pc:spChg chg="add mod topLvl">
          <ac:chgData name="Carlos Caetano" userId="ba24568caaa58072" providerId="LiveId" clId="{FD61BE5F-68D1-4F42-AF2D-4B9B8E55F552}" dt="2023-03-29T22:33:13.574" v="1162" actId="164"/>
          <ac:spMkLst>
            <pc:docMk/>
            <pc:sldMk cId="1243598765" sldId="623"/>
            <ac:spMk id="66" creationId="{A461D608-E7AC-0F61-29A9-C59368ADFB9F}"/>
          </ac:spMkLst>
        </pc:spChg>
        <pc:spChg chg="add del mod">
          <ac:chgData name="Carlos Caetano" userId="ba24568caaa58072" providerId="LiveId" clId="{FD61BE5F-68D1-4F42-AF2D-4B9B8E55F552}" dt="2023-03-29T22:18:07.100" v="1106" actId="478"/>
          <ac:spMkLst>
            <pc:docMk/>
            <pc:sldMk cId="1243598765" sldId="623"/>
            <ac:spMk id="67" creationId="{FEBE9D42-C7DC-A118-BE09-6D97D1B5BBA9}"/>
          </ac:spMkLst>
        </pc:spChg>
        <pc:spChg chg="mod">
          <ac:chgData name="Carlos Caetano" userId="ba24568caaa58072" providerId="LiveId" clId="{FD61BE5F-68D1-4F42-AF2D-4B9B8E55F552}" dt="2023-03-29T22:32:57.283" v="1159"/>
          <ac:spMkLst>
            <pc:docMk/>
            <pc:sldMk cId="1243598765" sldId="623"/>
            <ac:spMk id="70" creationId="{39544D35-0B36-7FEF-774D-97841BB7C813}"/>
          </ac:spMkLst>
        </pc:spChg>
        <pc:spChg chg="mod">
          <ac:chgData name="Carlos Caetano" userId="ba24568caaa58072" providerId="LiveId" clId="{FD61BE5F-68D1-4F42-AF2D-4B9B8E55F552}" dt="2023-03-29T22:32:57.283" v="1159"/>
          <ac:spMkLst>
            <pc:docMk/>
            <pc:sldMk cId="1243598765" sldId="623"/>
            <ac:spMk id="73" creationId="{102005D8-889C-D627-5925-2E54EF5994F4}"/>
          </ac:spMkLst>
        </pc:spChg>
        <pc:spChg chg="mod">
          <ac:chgData name="Carlos Caetano" userId="ba24568caaa58072" providerId="LiveId" clId="{FD61BE5F-68D1-4F42-AF2D-4B9B8E55F552}" dt="2023-03-29T22:32:57.283" v="1159"/>
          <ac:spMkLst>
            <pc:docMk/>
            <pc:sldMk cId="1243598765" sldId="623"/>
            <ac:spMk id="74" creationId="{85A3FB3A-252B-825E-7E4C-F25C7209871E}"/>
          </ac:spMkLst>
        </pc:spChg>
        <pc:grpChg chg="add del mod topLvl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3" creationId="{0EF5D25E-B97A-763A-AFE3-4AF32006A5AB}"/>
          </ac:grpSpMkLst>
        </pc:grpChg>
        <pc:grpChg chg="del mod ord topLvl">
          <ac:chgData name="Carlos Caetano" userId="ba24568caaa58072" providerId="LiveId" clId="{FD61BE5F-68D1-4F42-AF2D-4B9B8E55F552}" dt="2023-03-29T22:32:54.643" v="1158" actId="478"/>
          <ac:grpSpMkLst>
            <pc:docMk/>
            <pc:sldMk cId="1243598765" sldId="623"/>
            <ac:grpSpMk id="9" creationId="{C6B76D3B-A3E7-445A-ADF7-CE5F4D485519}"/>
          </ac:grpSpMkLst>
        </pc:grpChg>
        <pc:grpChg chg="mod topLvl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12" creationId="{83734315-FB5F-F743-468B-4E58299FDAA6}"/>
          </ac:grpSpMkLst>
        </pc:grpChg>
        <pc:grpChg chg="mod topLvl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13" creationId="{BC267947-F3AD-4E38-844B-F6F57302204A}"/>
          </ac:grpSpMkLst>
        </pc:grpChg>
        <pc:grpChg chg="mod topLvl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14" creationId="{7B290738-4BFE-3448-7A31-6555F4352DC1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17" creationId="{C4C37C42-3064-8F24-B15B-F1223DBDD7C5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22" creationId="{EA5577D3-D09F-2463-7BB1-F6B2A5B14733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26" creationId="{D56DF3FC-666C-9167-2FFC-2E563BF5DDD2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27" creationId="{42D020F8-B789-CF77-AC1D-01D50C3B5C6C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36" creationId="{1ACF5234-6C8A-01AE-3AF3-8FD0706091B2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37" creationId="{42553A4D-0817-1899-A0F9-159C98C4DD2D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40" creationId="{B7E3D88A-2A51-7F39-9F95-1737AA35A6AD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51" creationId="{1438854A-2B6B-25FE-3819-2CCA35145522}"/>
          </ac:grpSpMkLst>
        </pc:grpChg>
        <pc:grpChg chg="mod">
          <ac:chgData name="Carlos Caetano" userId="ba24568caaa58072" providerId="LiveId" clId="{FD61BE5F-68D1-4F42-AF2D-4B9B8E55F552}" dt="2023-03-29T22:32:36.826" v="1154" actId="165"/>
          <ac:grpSpMkLst>
            <pc:docMk/>
            <pc:sldMk cId="1243598765" sldId="623"/>
            <ac:grpSpMk id="52" creationId="{60C56C53-FC92-C92A-030A-F7822DE7C2E5}"/>
          </ac:grpSpMkLst>
        </pc:grpChg>
        <pc:grpChg chg="add del mod">
          <ac:chgData name="Carlos Caetano" userId="ba24568caaa58072" providerId="LiveId" clId="{FD61BE5F-68D1-4F42-AF2D-4B9B8E55F552}" dt="2023-03-29T22:32:29.184" v="1153" actId="165"/>
          <ac:grpSpMkLst>
            <pc:docMk/>
            <pc:sldMk cId="1243598765" sldId="623"/>
            <ac:grpSpMk id="68" creationId="{372C4CBE-32D6-2328-DBF9-3E30B2441F82}"/>
          </ac:grpSpMkLst>
        </pc:grpChg>
        <pc:grpChg chg="add mod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69" creationId="{525D29DB-F06C-2F94-4A88-44ECCFF51643}"/>
          </ac:grpSpMkLst>
        </pc:grpChg>
        <pc:grpChg chg="mod">
          <ac:chgData name="Carlos Caetano" userId="ba24568caaa58072" providerId="LiveId" clId="{FD61BE5F-68D1-4F42-AF2D-4B9B8E55F552}" dt="2023-03-29T22:32:57.283" v="1159"/>
          <ac:grpSpMkLst>
            <pc:docMk/>
            <pc:sldMk cId="1243598765" sldId="623"/>
            <ac:grpSpMk id="71" creationId="{1434B9EF-577F-CCEA-1424-D9500CF291D8}"/>
          </ac:grpSpMkLst>
        </pc:grpChg>
        <pc:grpChg chg="mod">
          <ac:chgData name="Carlos Caetano" userId="ba24568caaa58072" providerId="LiveId" clId="{FD61BE5F-68D1-4F42-AF2D-4B9B8E55F552}" dt="2023-03-29T22:32:57.283" v="1159"/>
          <ac:grpSpMkLst>
            <pc:docMk/>
            <pc:sldMk cId="1243598765" sldId="623"/>
            <ac:grpSpMk id="72" creationId="{8C5A4A97-4F25-67E8-3C1F-0D8707833FF7}"/>
          </ac:grpSpMkLst>
        </pc:grpChg>
        <pc:grpChg chg="mod">
          <ac:chgData name="Carlos Caetano" userId="ba24568caaa58072" providerId="LiveId" clId="{FD61BE5F-68D1-4F42-AF2D-4B9B8E55F552}" dt="2023-03-29T22:32:57.283" v="1159"/>
          <ac:grpSpMkLst>
            <pc:docMk/>
            <pc:sldMk cId="1243598765" sldId="623"/>
            <ac:grpSpMk id="75" creationId="{5650ACDB-9119-5226-6B63-9382F238FFEC}"/>
          </ac:grpSpMkLst>
        </pc:grpChg>
        <pc:grpChg chg="add mod">
          <ac:chgData name="Carlos Caetano" userId="ba24568caaa58072" providerId="LiveId" clId="{FD61BE5F-68D1-4F42-AF2D-4B9B8E55F552}" dt="2023-03-29T22:33:13.574" v="1162" actId="164"/>
          <ac:grpSpMkLst>
            <pc:docMk/>
            <pc:sldMk cId="1243598765" sldId="623"/>
            <ac:grpSpMk id="85" creationId="{BAC75FE7-D937-19AD-9E3C-E69384994B80}"/>
          </ac:grpSpMkLst>
        </pc:grpChg>
        <pc:picChg chg="del">
          <ac:chgData name="Carlos Caetano" userId="ba24568caaa58072" providerId="LiveId" clId="{FD61BE5F-68D1-4F42-AF2D-4B9B8E55F552}" dt="2023-03-29T22:16:29.945" v="1078" actId="478"/>
          <ac:picMkLst>
            <pc:docMk/>
            <pc:sldMk cId="1243598765" sldId="623"/>
            <ac:picMk id="11" creationId="{30FEC1AE-90A0-4FB2-B803-88017DD11149}"/>
          </ac:picMkLst>
        </pc:picChg>
        <pc:cxnChg chg="mod topLvl">
          <ac:chgData name="Carlos Caetano" userId="ba24568caaa58072" providerId="LiveId" clId="{FD61BE5F-68D1-4F42-AF2D-4B9B8E55F552}" dt="2023-03-29T22:33:13.574" v="1162" actId="164"/>
          <ac:cxnSpMkLst>
            <pc:docMk/>
            <pc:sldMk cId="1243598765" sldId="623"/>
            <ac:cxnSpMk id="6" creationId="{327B6CD7-4A1D-A85A-7E66-1EA524734D88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18" creationId="{E8F9F243-0580-1BB0-002E-4ABD7D416E98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19" creationId="{9D9A9DAC-B807-5B26-9052-B6803A9FB2C2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24" creationId="{421B9AEF-650C-5E48-1D81-F2697D4E4A55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31" creationId="{5A516365-2803-3A30-11FC-B387FC810A67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32" creationId="{E9CF67D9-234E-B19A-03E2-3226943C39F6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1" creationId="{BB498AB5-D067-B619-D04E-90C94743B6E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2" creationId="{3420708F-15CC-D751-135A-1B0CC2EA0EA3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3" creationId="{830182D5-27EF-C47F-2FAF-5A233FAC7511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4" creationId="{59825979-2202-31D7-A1F7-6756608812A7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5" creationId="{5B1F9F57-2641-0D4E-F4AD-C56DAADA02EF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6" creationId="{207E6618-6312-A43D-303F-ED3A35100CA1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7" creationId="{6492610C-4CC5-E213-06CC-526664A3749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8" creationId="{409DAE44-2361-837B-9250-B214F16D7923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49" creationId="{312A07E6-85C0-6DE3-427B-DB7280D55C90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3" creationId="{055BE1E3-D942-6F47-A05E-659783083B68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4" creationId="{A60A8448-39A0-65B3-F473-2B9AFA01A410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5" creationId="{9B8B089E-D567-247C-8385-D3BF094470BF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6" creationId="{A9C27F99-FFA2-2F5D-9277-006B8599B507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7" creationId="{4A777D40-0B44-028D-CA50-95A6542654FF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8" creationId="{27D70C2D-6F16-6BF2-A93C-6039F33AB2F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59" creationId="{93921795-49B1-1740-39A4-2C993ED82393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60" creationId="{93DB39B0-AD5A-BB61-FBD9-AFBF7878C95C}"/>
          </ac:cxnSpMkLst>
        </pc:cxnChg>
        <pc:cxnChg chg="mod">
          <ac:chgData name="Carlos Caetano" userId="ba24568caaa58072" providerId="LiveId" clId="{FD61BE5F-68D1-4F42-AF2D-4B9B8E55F552}" dt="2023-03-29T22:32:36.826" v="1154" actId="165"/>
          <ac:cxnSpMkLst>
            <pc:docMk/>
            <pc:sldMk cId="1243598765" sldId="623"/>
            <ac:cxnSpMk id="61" creationId="{B48E14BF-E0C8-3C56-FB4E-66931EA641CC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6" creationId="{23A57F0F-9A3B-82F8-F51B-55F48278F688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7" creationId="{EE3FADE0-D63F-C74D-A767-328B700B5DFB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8" creationId="{CAB3B2D6-98E3-EE1B-0780-FA957DC4F9AD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79" creationId="{24CA8B18-6BF1-4D10-AC33-1A19AA0213CE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0" creationId="{9581AFFB-2D5C-064A-9378-5E726AC30921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1" creationId="{9F5ADDDB-A073-7A3E-BCC2-330C36C8C740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2" creationId="{E3043C36-276F-4A38-92E7-D54C4F5BA072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3" creationId="{744B7E77-6263-35D8-D9E6-1EEC007EC9A1}"/>
          </ac:cxnSpMkLst>
        </pc:cxnChg>
        <pc:cxnChg chg="mod">
          <ac:chgData name="Carlos Caetano" userId="ba24568caaa58072" providerId="LiveId" clId="{FD61BE5F-68D1-4F42-AF2D-4B9B8E55F552}" dt="2023-03-29T22:32:57.283" v="1159"/>
          <ac:cxnSpMkLst>
            <pc:docMk/>
            <pc:sldMk cId="1243598765" sldId="623"/>
            <ac:cxnSpMk id="84" creationId="{D4C7BFDE-E9CB-7D03-F7CF-F06908555DBE}"/>
          </ac:cxnSpMkLst>
        </pc:cxnChg>
      </pc:sldChg>
      <pc:sldChg chg="add">
        <pc:chgData name="Carlos Caetano" userId="ba24568caaa58072" providerId="LiveId" clId="{FD61BE5F-68D1-4F42-AF2D-4B9B8E55F552}" dt="2023-03-29T22:31:20.683" v="1148"/>
        <pc:sldMkLst>
          <pc:docMk/>
          <pc:sldMk cId="3694071449" sldId="624"/>
        </pc:sldMkLst>
      </pc:sldChg>
      <pc:sldChg chg="delSp modSp add mod delAnim modAnim">
        <pc:chgData name="Carlos Caetano" userId="ba24568caaa58072" providerId="LiveId" clId="{FD61BE5F-68D1-4F42-AF2D-4B9B8E55F552}" dt="2023-03-29T23:06:18.677" v="1235" actId="1036"/>
        <pc:sldMkLst>
          <pc:docMk/>
          <pc:sldMk cId="4121095136" sldId="625"/>
        </pc:sldMkLst>
        <pc:spChg chg="mod">
          <ac:chgData name="Carlos Caetano" userId="ba24568caaa58072" providerId="LiveId" clId="{FD61BE5F-68D1-4F42-AF2D-4B9B8E55F552}" dt="2023-03-29T23:06:18.677" v="1235" actId="1036"/>
          <ac:spMkLst>
            <pc:docMk/>
            <pc:sldMk cId="4121095136" sldId="625"/>
            <ac:spMk id="6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2:45:45.760" v="1198" actId="1036"/>
          <ac:spMkLst>
            <pc:docMk/>
            <pc:sldMk cId="4121095136" sldId="625"/>
            <ac:spMk id="9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2:45:45.760" v="1198" actId="1036"/>
          <ac:spMkLst>
            <pc:docMk/>
            <pc:sldMk cId="4121095136" sldId="625"/>
            <ac:spMk id="14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3:06:11.833" v="1226" actId="120"/>
          <ac:spMkLst>
            <pc:docMk/>
            <pc:sldMk cId="4121095136" sldId="625"/>
            <ac:spMk id="16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2:45:45.760" v="1198" actId="1036"/>
          <ac:spMkLst>
            <pc:docMk/>
            <pc:sldMk cId="4121095136" sldId="625"/>
            <ac:spMk id="17" creationId="{00000000-0000-0000-0000-000000000000}"/>
          </ac:spMkLst>
        </pc:spChg>
        <pc:spChg chg="mod">
          <ac:chgData name="Carlos Caetano" userId="ba24568caaa58072" providerId="LiveId" clId="{FD61BE5F-68D1-4F42-AF2D-4B9B8E55F552}" dt="2023-03-29T23:06:18.677" v="1235" actId="1036"/>
          <ac:spMkLst>
            <pc:docMk/>
            <pc:sldMk cId="4121095136" sldId="625"/>
            <ac:spMk id="18" creationId="{00000000-0000-0000-0000-000000000000}"/>
          </ac:spMkLst>
        </pc:spChg>
        <pc:picChg chg="del">
          <ac:chgData name="Carlos Caetano" userId="ba24568caaa58072" providerId="LiveId" clId="{FD61BE5F-68D1-4F42-AF2D-4B9B8E55F552}" dt="2023-03-29T22:44:20.777" v="1164" actId="478"/>
          <ac:picMkLst>
            <pc:docMk/>
            <pc:sldMk cId="4121095136" sldId="625"/>
            <ac:picMk id="10" creationId="{00000000-0000-0000-0000-000000000000}"/>
          </ac:picMkLst>
        </pc:picChg>
        <pc:picChg chg="del">
          <ac:chgData name="Carlos Caetano" userId="ba24568caaa58072" providerId="LiveId" clId="{FD61BE5F-68D1-4F42-AF2D-4B9B8E55F552}" dt="2023-03-29T22:44:21.863" v="1165" actId="478"/>
          <ac:picMkLst>
            <pc:docMk/>
            <pc:sldMk cId="4121095136" sldId="625"/>
            <ac:picMk id="11" creationId="{00000000-0000-0000-0000-000000000000}"/>
          </ac:picMkLst>
        </pc:picChg>
        <pc:picChg chg="mod">
          <ac:chgData name="Carlos Caetano" userId="ba24568caaa58072" providerId="LiveId" clId="{FD61BE5F-68D1-4F42-AF2D-4B9B8E55F552}" dt="2023-03-29T22:45:38.399" v="1178" actId="1076"/>
          <ac:picMkLst>
            <pc:docMk/>
            <pc:sldMk cId="4121095136" sldId="625"/>
            <ac:picMk id="15" creationId="{00000000-0000-0000-0000-000000000000}"/>
          </ac:picMkLst>
        </pc:picChg>
      </pc:sldChg>
      <pc:sldChg chg="addSp delSp modSp add mod">
        <pc:chgData name="Carlos Caetano" userId="ba24568caaa58072" providerId="LiveId" clId="{FD61BE5F-68D1-4F42-AF2D-4B9B8E55F552}" dt="2023-03-29T23:36:38.991" v="1379" actId="404"/>
        <pc:sldMkLst>
          <pc:docMk/>
          <pc:sldMk cId="4156575714" sldId="626"/>
        </pc:sldMkLst>
        <pc:spChg chg="mod">
          <ac:chgData name="Carlos Caetano" userId="ba24568caaa58072" providerId="LiveId" clId="{FD61BE5F-68D1-4F42-AF2D-4B9B8E55F552}" dt="2023-03-29T23:36:38.991" v="1379" actId="404"/>
          <ac:spMkLst>
            <pc:docMk/>
            <pc:sldMk cId="4156575714" sldId="626"/>
            <ac:spMk id="7" creationId="{00000000-0000-0000-0000-000000000000}"/>
          </ac:spMkLst>
        </pc:spChg>
        <pc:spChg chg="add mod">
          <ac:chgData name="Carlos Caetano" userId="ba24568caaa58072" providerId="LiveId" clId="{FD61BE5F-68D1-4F42-AF2D-4B9B8E55F552}" dt="2023-03-29T23:33:00.468" v="1373"/>
          <ac:spMkLst>
            <pc:docMk/>
            <pc:sldMk cId="4156575714" sldId="626"/>
            <ac:spMk id="9" creationId="{8A63E544-B48B-C5E5-7DF6-61188A158408}"/>
          </ac:spMkLst>
        </pc:spChg>
        <pc:spChg chg="mod">
          <ac:chgData name="Carlos Caetano" userId="ba24568caaa58072" providerId="LiveId" clId="{FD61BE5F-68D1-4F42-AF2D-4B9B8E55F552}" dt="2023-03-29T23:31:33.141" v="1368" actId="207"/>
          <ac:spMkLst>
            <pc:docMk/>
            <pc:sldMk cId="4156575714" sldId="626"/>
            <ac:spMk id="10" creationId="{A645B285-1743-47FE-A17C-FE20B9E44C4D}"/>
          </ac:spMkLst>
        </pc:spChg>
        <pc:grpChg chg="del">
          <ac:chgData name="Carlos Caetano" userId="ba24568caaa58072" providerId="LiveId" clId="{FD61BE5F-68D1-4F42-AF2D-4B9B8E55F552}" dt="2023-03-29T23:31:35.614" v="1369" actId="478"/>
          <ac:grpSpMkLst>
            <pc:docMk/>
            <pc:sldMk cId="4156575714" sldId="626"/>
            <ac:grpSpMk id="85" creationId="{BAC75FE7-D937-19AD-9E3C-E69384994B80}"/>
          </ac:grpSpMkLst>
        </pc:grpChg>
        <pc:picChg chg="add mod">
          <ac:chgData name="Carlos Caetano" userId="ba24568caaa58072" providerId="LiveId" clId="{FD61BE5F-68D1-4F42-AF2D-4B9B8E55F552}" dt="2023-03-29T23:33:24.304" v="1374"/>
          <ac:picMkLst>
            <pc:docMk/>
            <pc:sldMk cId="4156575714" sldId="626"/>
            <ac:picMk id="3" creationId="{E77B9013-BF8F-5FF7-C142-11E752E9D5DF}"/>
          </ac:picMkLst>
        </pc:picChg>
      </pc:sldChg>
      <pc:sldChg chg="addSp delSp modSp add mod">
        <pc:chgData name="Carlos Caetano" userId="ba24568caaa58072" providerId="LiveId" clId="{FD61BE5F-68D1-4F42-AF2D-4B9B8E55F552}" dt="2023-03-30T15:49:42.575" v="1390"/>
        <pc:sldMkLst>
          <pc:docMk/>
          <pc:sldMk cId="3414024042" sldId="627"/>
        </pc:sldMkLst>
        <pc:spChg chg="add mod">
          <ac:chgData name="Carlos Caetano" userId="ba24568caaa58072" providerId="LiveId" clId="{FD61BE5F-68D1-4F42-AF2D-4B9B8E55F552}" dt="2023-03-30T15:49:42.575" v="1390"/>
          <ac:spMkLst>
            <pc:docMk/>
            <pc:sldMk cId="3414024042" sldId="627"/>
            <ac:spMk id="3" creationId="{365A5E21-3750-7147-05D9-45AAB2B3D780}"/>
          </ac:spMkLst>
        </pc:spChg>
        <pc:spChg chg="add mod">
          <ac:chgData name="Carlos Caetano" userId="ba24568caaa58072" providerId="LiveId" clId="{FD61BE5F-68D1-4F42-AF2D-4B9B8E55F552}" dt="2023-03-29T23:39:50.710" v="1389" actId="1076"/>
          <ac:spMkLst>
            <pc:docMk/>
            <pc:sldMk cId="3414024042" sldId="627"/>
            <ac:spMk id="4" creationId="{95FD9F41-5F9B-E402-9C92-CE5174D8D3AF}"/>
          </ac:spMkLst>
        </pc:spChg>
        <pc:spChg chg="mod">
          <ac:chgData name="Carlos Caetano" userId="ba24568caaa58072" providerId="LiveId" clId="{FD61BE5F-68D1-4F42-AF2D-4B9B8E55F552}" dt="2023-03-29T23:36:34.478" v="1378" actId="404"/>
          <ac:spMkLst>
            <pc:docMk/>
            <pc:sldMk cId="3414024042" sldId="627"/>
            <ac:spMk id="7" creationId="{00000000-0000-0000-0000-000000000000}"/>
          </ac:spMkLst>
        </pc:spChg>
        <pc:spChg chg="del">
          <ac:chgData name="Carlos Caetano" userId="ba24568caaa58072" providerId="LiveId" clId="{FD61BE5F-68D1-4F42-AF2D-4B9B8E55F552}" dt="2023-03-29T23:38:50.983" v="1380" actId="478"/>
          <ac:spMkLst>
            <pc:docMk/>
            <pc:sldMk cId="3414024042" sldId="627"/>
            <ac:spMk id="10" creationId="{A645B285-1743-47FE-A17C-FE20B9E44C4D}"/>
          </ac:spMkLst>
        </pc:spChg>
        <pc:picChg chg="add mod">
          <ac:chgData name="Carlos Caetano" userId="ba24568caaa58072" providerId="LiveId" clId="{FD61BE5F-68D1-4F42-AF2D-4B9B8E55F552}" dt="2023-03-29T23:39:04.162" v="1384"/>
          <ac:picMkLst>
            <pc:docMk/>
            <pc:sldMk cId="3414024042" sldId="627"/>
            <ac:picMk id="2" creationId="{F229EE09-FFB0-47F7-3C40-13FD5B0C6E41}"/>
          </ac:picMkLst>
        </pc:picChg>
        <pc:picChg chg="del">
          <ac:chgData name="Carlos Caetano" userId="ba24568caaa58072" providerId="LiveId" clId="{FD61BE5F-68D1-4F42-AF2D-4B9B8E55F552}" dt="2023-03-29T23:38:52.813" v="1381" actId="478"/>
          <ac:picMkLst>
            <pc:docMk/>
            <pc:sldMk cId="3414024042" sldId="627"/>
            <ac:picMk id="3" creationId="{E77B9013-BF8F-5FF7-C142-11E752E9D5DF}"/>
          </ac:picMkLst>
        </pc:picChg>
      </pc:sldChg>
    </pc:docChg>
  </pc:docChgLst>
  <pc:docChgLst>
    <pc:chgData name="Carlos Caetano" userId="ba24568caaa58072" providerId="LiveId" clId="{7592709E-33C0-4CCA-8637-32FD100DB5BA}"/>
    <pc:docChg chg="undo custSel addSld delSld modSld">
      <pc:chgData name="Carlos Caetano" userId="ba24568caaa58072" providerId="LiveId" clId="{7592709E-33C0-4CCA-8637-32FD100DB5BA}" dt="2023-03-23T15:40:15.258" v="637"/>
      <pc:docMkLst>
        <pc:docMk/>
      </pc:docMkLst>
      <pc:sldChg chg="del">
        <pc:chgData name="Carlos Caetano" userId="ba24568caaa58072" providerId="LiveId" clId="{7592709E-33C0-4CCA-8637-32FD100DB5BA}" dt="2023-03-23T10:06:59.268" v="304" actId="47"/>
        <pc:sldMkLst>
          <pc:docMk/>
          <pc:sldMk cId="0" sldId="280"/>
        </pc:sldMkLst>
      </pc:sldChg>
      <pc:sldChg chg="del">
        <pc:chgData name="Carlos Caetano" userId="ba24568caaa58072" providerId="LiveId" clId="{7592709E-33C0-4CCA-8637-32FD100DB5BA}" dt="2023-03-23T15:13:13.581" v="481" actId="47"/>
        <pc:sldMkLst>
          <pc:docMk/>
          <pc:sldMk cId="0" sldId="282"/>
        </pc:sldMkLst>
      </pc:sldChg>
      <pc:sldChg chg="del">
        <pc:chgData name="Carlos Caetano" userId="ba24568caaa58072" providerId="LiveId" clId="{7592709E-33C0-4CCA-8637-32FD100DB5BA}" dt="2023-03-23T15:26:10.854" v="553" actId="47"/>
        <pc:sldMkLst>
          <pc:docMk/>
          <pc:sldMk cId="0" sldId="283"/>
        </pc:sldMkLst>
      </pc:sldChg>
      <pc:sldChg chg="del">
        <pc:chgData name="Carlos Caetano" userId="ba24568caaa58072" providerId="LiveId" clId="{7592709E-33C0-4CCA-8637-32FD100DB5BA}" dt="2023-03-23T15:26:13.465" v="554" actId="47"/>
        <pc:sldMkLst>
          <pc:docMk/>
          <pc:sldMk cId="0" sldId="284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5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6"/>
        </pc:sldMkLst>
      </pc:sldChg>
      <pc:sldChg chg="del">
        <pc:chgData name="Carlos Caetano" userId="ba24568caaa58072" providerId="LiveId" clId="{7592709E-33C0-4CCA-8637-32FD100DB5BA}" dt="2023-03-23T15:26:15.897" v="555" actId="47"/>
        <pc:sldMkLst>
          <pc:docMk/>
          <pc:sldMk cId="0" sldId="287"/>
        </pc:sldMkLst>
      </pc:sldChg>
      <pc:sldChg chg="del">
        <pc:chgData name="Carlos Caetano" userId="ba24568caaa58072" providerId="LiveId" clId="{7592709E-33C0-4CCA-8637-32FD100DB5BA}" dt="2023-03-23T15:27:54.161" v="556" actId="47"/>
        <pc:sldMkLst>
          <pc:docMk/>
          <pc:sldMk cId="0" sldId="289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290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291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304"/>
        </pc:sldMkLst>
      </pc:sldChg>
      <pc:sldChg chg="del">
        <pc:chgData name="Carlos Caetano" userId="ba24568caaa58072" providerId="LiveId" clId="{7592709E-33C0-4CCA-8637-32FD100DB5BA}" dt="2023-03-23T15:32:32.355" v="609" actId="47"/>
        <pc:sldMkLst>
          <pc:docMk/>
          <pc:sldMk cId="0" sldId="305"/>
        </pc:sldMkLst>
      </pc:sldChg>
      <pc:sldChg chg="modSp mod">
        <pc:chgData name="Carlos Caetano" userId="ba24568caaa58072" providerId="LiveId" clId="{7592709E-33C0-4CCA-8637-32FD100DB5BA}" dt="2023-03-23T15:35:02.351" v="631" actId="114"/>
        <pc:sldMkLst>
          <pc:docMk/>
          <pc:sldMk cId="138659661" sldId="538"/>
        </pc:sldMkLst>
        <pc:spChg chg="mod">
          <ac:chgData name="Carlos Caetano" userId="ba24568caaa58072" providerId="LiveId" clId="{7592709E-33C0-4CCA-8637-32FD100DB5BA}" dt="2023-03-23T15:35:02.351" v="631" actId="114"/>
          <ac:spMkLst>
            <pc:docMk/>
            <pc:sldMk cId="138659661" sldId="538"/>
            <ac:spMk id="3" creationId="{00000000-0000-0000-0000-000000000000}"/>
          </ac:spMkLst>
        </pc:spChg>
        <pc:picChg chg="mod">
          <ac:chgData name="Carlos Caetano" userId="ba24568caaa58072" providerId="LiveId" clId="{7592709E-33C0-4CCA-8637-32FD100DB5BA}" dt="2023-03-23T09:53:50.880" v="20" actId="14100"/>
          <ac:picMkLst>
            <pc:docMk/>
            <pc:sldMk cId="138659661" sldId="538"/>
            <ac:picMk id="17" creationId="{00000000-0000-0000-0000-000000000000}"/>
          </ac:picMkLst>
        </pc:picChg>
      </pc:sldChg>
      <pc:sldChg chg="add">
        <pc:chgData name="Carlos Caetano" userId="ba24568caaa58072" providerId="LiveId" clId="{7592709E-33C0-4CCA-8637-32FD100DB5BA}" dt="2023-03-23T15:40:15.258" v="637"/>
        <pc:sldMkLst>
          <pc:docMk/>
          <pc:sldMk cId="1795170806" sldId="547"/>
        </pc:sldMkLst>
      </pc:sldChg>
      <pc:sldChg chg="addSp modSp mod">
        <pc:chgData name="Carlos Caetano" userId="ba24568caaa58072" providerId="LiveId" clId="{7592709E-33C0-4CCA-8637-32FD100DB5BA}" dt="2023-03-23T15:07:05.561" v="388" actId="1035"/>
        <pc:sldMkLst>
          <pc:docMk/>
          <pc:sldMk cId="3137352760" sldId="556"/>
        </pc:sldMkLst>
        <pc:spChg chg="add mod">
          <ac:chgData name="Carlos Caetano" userId="ba24568caaa58072" providerId="LiveId" clId="{7592709E-33C0-4CCA-8637-32FD100DB5BA}" dt="2023-03-23T15:07:05.561" v="388" actId="1035"/>
          <ac:spMkLst>
            <pc:docMk/>
            <pc:sldMk cId="3137352760" sldId="556"/>
            <ac:spMk id="2" creationId="{2DA637B5-6426-9F1E-9965-7AF3057C63C5}"/>
          </ac:spMkLst>
        </pc:spChg>
      </pc:sldChg>
      <pc:sldChg chg="modSp mod modAnim">
        <pc:chgData name="Carlos Caetano" userId="ba24568caaa58072" providerId="LiveId" clId="{7592709E-33C0-4CCA-8637-32FD100DB5BA}" dt="2023-03-23T09:51:27.200" v="18" actId="113"/>
        <pc:sldMkLst>
          <pc:docMk/>
          <pc:sldMk cId="1751706226" sldId="557"/>
        </pc:sldMkLst>
        <pc:spChg chg="mod">
          <ac:chgData name="Carlos Caetano" userId="ba24568caaa58072" providerId="LiveId" clId="{7592709E-33C0-4CCA-8637-32FD100DB5BA}" dt="2023-03-23T09:51:27.200" v="18" actId="113"/>
          <ac:spMkLst>
            <pc:docMk/>
            <pc:sldMk cId="1751706226" sldId="557"/>
            <ac:spMk id="23" creationId="{7D996895-6707-0718-9770-196E8B998AB1}"/>
          </ac:spMkLst>
        </pc:spChg>
      </pc:sldChg>
      <pc:sldChg chg="delSp add mod">
        <pc:chgData name="Carlos Caetano" userId="ba24568caaa58072" providerId="LiveId" clId="{7592709E-33C0-4CCA-8637-32FD100DB5BA}" dt="2023-03-23T15:29:10.355" v="558" actId="478"/>
        <pc:sldMkLst>
          <pc:docMk/>
          <pc:sldMk cId="2831719085" sldId="559"/>
        </pc:sldMkLst>
        <pc:spChg chg="del">
          <ac:chgData name="Carlos Caetano" userId="ba24568caaa58072" providerId="LiveId" clId="{7592709E-33C0-4CCA-8637-32FD100DB5BA}" dt="2023-03-23T15:29:10.355" v="558" actId="478"/>
          <ac:spMkLst>
            <pc:docMk/>
            <pc:sldMk cId="2831719085" sldId="559"/>
            <ac:spMk id="2" creationId="{00000000-0000-0000-0000-000000000000}"/>
          </ac:spMkLst>
        </pc:spChg>
      </pc:sldChg>
      <pc:sldChg chg="delSp add mod">
        <pc:chgData name="Carlos Caetano" userId="ba24568caaa58072" providerId="LiveId" clId="{7592709E-33C0-4CCA-8637-32FD100DB5BA}" dt="2023-03-23T15:29:13.511" v="559" actId="478"/>
        <pc:sldMkLst>
          <pc:docMk/>
          <pc:sldMk cId="383095106" sldId="561"/>
        </pc:sldMkLst>
        <pc:spChg chg="del">
          <ac:chgData name="Carlos Caetano" userId="ba24568caaa58072" providerId="LiveId" clId="{7592709E-33C0-4CCA-8637-32FD100DB5BA}" dt="2023-03-23T15:29:13.511" v="559" actId="478"/>
          <ac:spMkLst>
            <pc:docMk/>
            <pc:sldMk cId="383095106" sldId="561"/>
            <ac:spMk id="2" creationId="{00000000-0000-0000-0000-000000000000}"/>
          </ac:spMkLst>
        </pc:spChg>
      </pc:sldChg>
      <pc:sldChg chg="delSp add mod">
        <pc:chgData name="Carlos Caetano" userId="ba24568caaa58072" providerId="LiveId" clId="{7592709E-33C0-4CCA-8637-32FD100DB5BA}" dt="2023-03-23T15:29:16.632" v="560" actId="478"/>
        <pc:sldMkLst>
          <pc:docMk/>
          <pc:sldMk cId="849876343" sldId="562"/>
        </pc:sldMkLst>
        <pc:spChg chg="del">
          <ac:chgData name="Carlos Caetano" userId="ba24568caaa58072" providerId="LiveId" clId="{7592709E-33C0-4CCA-8637-32FD100DB5BA}" dt="2023-03-23T15:29:16.632" v="560" actId="478"/>
          <ac:spMkLst>
            <pc:docMk/>
            <pc:sldMk cId="849876343" sldId="562"/>
            <ac:spMk id="2" creationId="{00000000-0000-0000-0000-000000000000}"/>
          </ac:spMkLst>
        </pc:spChg>
      </pc:sldChg>
      <pc:sldChg chg="modAnim">
        <pc:chgData name="Carlos Caetano" userId="ba24568caaa58072" providerId="LiveId" clId="{7592709E-33C0-4CCA-8637-32FD100DB5BA}" dt="2023-03-23T15:32:56.348" v="610"/>
        <pc:sldMkLst>
          <pc:docMk/>
          <pc:sldMk cId="231974137" sldId="572"/>
        </pc:sldMkLst>
      </pc:sldChg>
      <pc:sldChg chg="modAnim">
        <pc:chgData name="Carlos Caetano" userId="ba24568caaa58072" providerId="LiveId" clId="{7592709E-33C0-4CCA-8637-32FD100DB5BA}" dt="2023-03-23T15:33:09.037" v="611"/>
        <pc:sldMkLst>
          <pc:docMk/>
          <pc:sldMk cId="1442454329" sldId="573"/>
        </pc:sldMkLst>
      </pc:sldChg>
      <pc:sldChg chg="addSp delSp modSp add mod">
        <pc:chgData name="Carlos Caetano" userId="ba24568caaa58072" providerId="LiveId" clId="{7592709E-33C0-4CCA-8637-32FD100DB5BA}" dt="2023-03-23T15:35:45.145" v="636" actId="1036"/>
        <pc:sldMkLst>
          <pc:docMk/>
          <pc:sldMk cId="111708003" sldId="578"/>
        </pc:sldMkLst>
        <pc:spChg chg="mod">
          <ac:chgData name="Carlos Caetano" userId="ba24568caaa58072" providerId="LiveId" clId="{7592709E-33C0-4CCA-8637-32FD100DB5BA}" dt="2023-03-23T10:00:25.642" v="157" actId="1038"/>
          <ac:spMkLst>
            <pc:docMk/>
            <pc:sldMk cId="111708003" sldId="578"/>
            <ac:spMk id="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7:10.658" v="305" actId="1076"/>
          <ac:spMkLst>
            <pc:docMk/>
            <pc:sldMk cId="111708003" sldId="578"/>
            <ac:spMk id="7" creationId="{C2EA8A75-1C54-8603-2B0F-1C35A3B69271}"/>
          </ac:spMkLst>
        </pc:spChg>
        <pc:spChg chg="mod">
          <ac:chgData name="Carlos Caetano" userId="ba24568caaa58072" providerId="LiveId" clId="{7592709E-33C0-4CCA-8637-32FD100DB5BA}" dt="2023-03-23T09:54:53.137" v="37" actId="20577"/>
          <ac:spMkLst>
            <pc:docMk/>
            <pc:sldMk cId="111708003" sldId="578"/>
            <ac:spMk id="8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7:15.082" v="306" actId="1076"/>
          <ac:spMkLst>
            <pc:docMk/>
            <pc:sldMk cId="111708003" sldId="578"/>
            <ac:spMk id="9" creationId="{49CFFC87-E320-D5EF-99D9-3C24E69597E1}"/>
          </ac:spMkLst>
        </pc:spChg>
        <pc:spChg chg="del">
          <ac:chgData name="Carlos Caetano" userId="ba24568caaa58072" providerId="LiveId" clId="{7592709E-33C0-4CCA-8637-32FD100DB5BA}" dt="2023-03-23T09:56:06.759" v="73" actId="478"/>
          <ac:spMkLst>
            <pc:docMk/>
            <pc:sldMk cId="111708003" sldId="578"/>
            <ac:spMk id="1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09:56:06.759" v="73" actId="478"/>
          <ac:spMkLst>
            <pc:docMk/>
            <pc:sldMk cId="111708003" sldId="578"/>
            <ac:spMk id="12" creationId="{00000000-0000-0000-0000-000000000000}"/>
          </ac:spMkLst>
        </pc:spChg>
        <pc:spChg chg="mod">
          <ac:chgData name="Carlos Caetano" userId="ba24568caaa58072" providerId="LiveId" clId="{7592709E-33C0-4CCA-8637-32FD100DB5BA}" dt="2023-03-23T10:06:25.236" v="303" actId="1036"/>
          <ac:spMkLst>
            <pc:docMk/>
            <pc:sldMk cId="111708003" sldId="578"/>
            <ac:spMk id="1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0:05:34.255" v="258" actId="1076"/>
          <ac:spMkLst>
            <pc:docMk/>
            <pc:sldMk cId="111708003" sldId="578"/>
            <ac:spMk id="16" creationId="{DBFA61A7-631B-9264-7DBD-61D5ADEA6DA4}"/>
          </ac:spMkLst>
        </pc:spChg>
        <pc:spChg chg="del mod topLvl">
          <ac:chgData name="Carlos Caetano" userId="ba24568caaa58072" providerId="LiveId" clId="{7592709E-33C0-4CCA-8637-32FD100DB5BA}" dt="2023-03-23T10:01:25.898" v="197" actId="478"/>
          <ac:spMkLst>
            <pc:docMk/>
            <pc:sldMk cId="111708003" sldId="578"/>
            <ac:spMk id="18" creationId="{634FEC2E-F190-7878-73EB-92304E6AF633}"/>
          </ac:spMkLst>
        </pc:spChg>
        <pc:spChg chg="del">
          <ac:chgData name="Carlos Caetano" userId="ba24568caaa58072" providerId="LiveId" clId="{7592709E-33C0-4CCA-8637-32FD100DB5BA}" dt="2023-03-23T09:59:00.121" v="126" actId="478"/>
          <ac:spMkLst>
            <pc:docMk/>
            <pc:sldMk cId="111708003" sldId="578"/>
            <ac:spMk id="23" creationId="{7D996895-6707-0718-9770-196E8B998AB1}"/>
          </ac:spMkLst>
        </pc:spChg>
        <pc:spChg chg="del mod topLvl">
          <ac:chgData name="Carlos Caetano" userId="ba24568caaa58072" providerId="LiveId" clId="{7592709E-33C0-4CCA-8637-32FD100DB5BA}" dt="2023-03-23T10:01:43.068" v="203" actId="478"/>
          <ac:spMkLst>
            <pc:docMk/>
            <pc:sldMk cId="111708003" sldId="578"/>
            <ac:spMk id="24" creationId="{76BC2140-AEF3-F98F-CBB8-64C37E1E58B5}"/>
          </ac:spMkLst>
        </pc:spChg>
        <pc:spChg chg="del mod topLvl">
          <ac:chgData name="Carlos Caetano" userId="ba24568caaa58072" providerId="LiveId" clId="{7592709E-33C0-4CCA-8637-32FD100DB5BA}" dt="2023-03-23T10:01:40.412" v="201" actId="478"/>
          <ac:spMkLst>
            <pc:docMk/>
            <pc:sldMk cId="111708003" sldId="578"/>
            <ac:spMk id="25" creationId="{795F3413-3D0F-C316-69ED-BBC964667813}"/>
          </ac:spMkLst>
        </pc:spChg>
        <pc:spChg chg="del mod topLvl">
          <ac:chgData name="Carlos Caetano" userId="ba24568caaa58072" providerId="LiveId" clId="{7592709E-33C0-4CCA-8637-32FD100DB5BA}" dt="2023-03-23T10:01:43.877" v="204" actId="478"/>
          <ac:spMkLst>
            <pc:docMk/>
            <pc:sldMk cId="111708003" sldId="578"/>
            <ac:spMk id="26" creationId="{623A3CF2-D210-042C-C718-4A562EB8CB21}"/>
          </ac:spMkLst>
        </pc:spChg>
        <pc:spChg chg="del mod topLvl">
          <ac:chgData name="Carlos Caetano" userId="ba24568caaa58072" providerId="LiveId" clId="{7592709E-33C0-4CCA-8637-32FD100DB5BA}" dt="2023-03-23T10:01:41.022" v="202" actId="478"/>
          <ac:spMkLst>
            <pc:docMk/>
            <pc:sldMk cId="111708003" sldId="578"/>
            <ac:spMk id="27" creationId="{32EC0CF3-9ADC-6998-D86A-14271E6E6201}"/>
          </ac:spMkLst>
        </pc:spChg>
        <pc:spChg chg="del mod">
          <ac:chgData name="Carlos Caetano" userId="ba24568caaa58072" providerId="LiveId" clId="{7592709E-33C0-4CCA-8637-32FD100DB5BA}" dt="2023-03-23T10:01:16.918" v="195" actId="478"/>
          <ac:spMkLst>
            <pc:docMk/>
            <pc:sldMk cId="111708003" sldId="578"/>
            <ac:spMk id="30" creationId="{E911B613-D2B5-0D19-426B-F25712BD6D64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3" creationId="{41B1337C-DB2C-C31C-3F2E-41A81E52FEEC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4" creationId="{27A2D214-19B6-BEB8-9736-ED060A7F6DEA}"/>
          </ac:spMkLst>
        </pc:spChg>
        <pc:spChg chg="mod">
          <ac:chgData name="Carlos Caetano" userId="ba24568caaa58072" providerId="LiveId" clId="{7592709E-33C0-4CCA-8637-32FD100DB5BA}" dt="2023-03-23T10:03:55.755" v="231" actId="1076"/>
          <ac:spMkLst>
            <pc:docMk/>
            <pc:sldMk cId="111708003" sldId="578"/>
            <ac:spMk id="36" creationId="{45459F6E-337C-0C18-E94F-A7C6E63DF535}"/>
          </ac:spMkLst>
        </pc:spChg>
        <pc:spChg chg="mod">
          <ac:chgData name="Carlos Caetano" userId="ba24568caaa58072" providerId="LiveId" clId="{7592709E-33C0-4CCA-8637-32FD100DB5BA}" dt="2023-03-23T10:02:35.378" v="213" actId="20577"/>
          <ac:spMkLst>
            <pc:docMk/>
            <pc:sldMk cId="111708003" sldId="578"/>
            <ac:spMk id="37" creationId="{B7E72CFF-8CDC-F942-38DE-92E39B16C0D0}"/>
          </ac:spMkLst>
        </pc:spChg>
        <pc:spChg chg="add mod">
          <ac:chgData name="Carlos Caetano" userId="ba24568caaa58072" providerId="LiveId" clId="{7592709E-33C0-4CCA-8637-32FD100DB5BA}" dt="2023-03-23T10:04:37.718" v="235" actId="164"/>
          <ac:spMkLst>
            <pc:docMk/>
            <pc:sldMk cId="111708003" sldId="578"/>
            <ac:spMk id="41" creationId="{B44FAFE3-7F66-E147-6793-20042A90566F}"/>
          </ac:spMkLst>
        </pc:spChg>
        <pc:spChg chg="add mod">
          <ac:chgData name="Carlos Caetano" userId="ba24568caaa58072" providerId="LiveId" clId="{7592709E-33C0-4CCA-8637-32FD100DB5BA}" dt="2023-03-23T15:35:45.145" v="636" actId="1036"/>
          <ac:spMkLst>
            <pc:docMk/>
            <pc:sldMk cId="111708003" sldId="578"/>
            <ac:spMk id="42" creationId="{3DE235B9-8331-F899-F114-7289692DD95E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45" creationId="{6C951A14-E2AE-42F4-F4D6-EB0F5C3E1091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46" creationId="{18B714AF-0108-4DC8-74AC-1906EACAA96B}"/>
          </ac:spMkLst>
        </pc:spChg>
        <pc:spChg chg="mod">
          <ac:chgData name="Carlos Caetano" userId="ba24568caaa58072" providerId="LiveId" clId="{7592709E-33C0-4CCA-8637-32FD100DB5BA}" dt="2023-03-23T10:04:54.817" v="241" actId="20577"/>
          <ac:spMkLst>
            <pc:docMk/>
            <pc:sldMk cId="111708003" sldId="578"/>
            <ac:spMk id="50" creationId="{7970AD98-91FE-8000-2A76-BA47634B6EA4}"/>
          </ac:spMkLst>
        </pc:spChg>
        <pc:spChg chg="mod">
          <ac:chgData name="Carlos Caetano" userId="ba24568caaa58072" providerId="LiveId" clId="{7592709E-33C0-4CCA-8637-32FD100DB5BA}" dt="2023-03-23T10:04:51.750" v="240" actId="20577"/>
          <ac:spMkLst>
            <pc:docMk/>
            <pc:sldMk cId="111708003" sldId="578"/>
            <ac:spMk id="51" creationId="{A6162206-C4E6-AA92-2321-95B6F80D58A9}"/>
          </ac:spMkLst>
        </pc:spChg>
        <pc:spChg chg="mod">
          <ac:chgData name="Carlos Caetano" userId="ba24568caaa58072" providerId="LiveId" clId="{7592709E-33C0-4CCA-8637-32FD100DB5BA}" dt="2023-03-23T10:04:56.699" v="242" actId="20577"/>
          <ac:spMkLst>
            <pc:docMk/>
            <pc:sldMk cId="111708003" sldId="578"/>
            <ac:spMk id="52" creationId="{39BE30B7-04E8-5678-EB23-8F6FA44C9BEF}"/>
          </ac:spMkLst>
        </pc:spChg>
        <pc:spChg chg="mod">
          <ac:chgData name="Carlos Caetano" userId="ba24568caaa58072" providerId="LiveId" clId="{7592709E-33C0-4CCA-8637-32FD100DB5BA}" dt="2023-03-23T10:04:45.678" v="238"/>
          <ac:spMkLst>
            <pc:docMk/>
            <pc:sldMk cId="111708003" sldId="578"/>
            <ac:spMk id="53" creationId="{84933391-6F29-4EB2-E95A-E499B10B6270}"/>
          </ac:spMkLst>
        </pc:spChg>
        <pc:spChg chg="add mod">
          <ac:chgData name="Carlos Caetano" userId="ba24568caaa58072" providerId="LiveId" clId="{7592709E-33C0-4CCA-8637-32FD100DB5BA}" dt="2023-03-23T10:05:59.479" v="295" actId="20577"/>
          <ac:spMkLst>
            <pc:docMk/>
            <pc:sldMk cId="111708003" sldId="578"/>
            <ac:spMk id="55" creationId="{0E0765DD-FB78-4BAE-DFFA-FEEEDD944767}"/>
          </ac:spMkLst>
        </pc:spChg>
        <pc:grpChg chg="del">
          <ac:chgData name="Carlos Caetano" userId="ba24568caaa58072" providerId="LiveId" clId="{7592709E-33C0-4CCA-8637-32FD100DB5BA}" dt="2023-03-23T09:55:06.324" v="38" actId="478"/>
          <ac:grpSpMkLst>
            <pc:docMk/>
            <pc:sldMk cId="111708003" sldId="578"/>
            <ac:grpSpMk id="10" creationId="{00000000-0000-0000-0000-000000000000}"/>
          </ac:grpSpMkLst>
        </pc:grpChg>
        <pc:grpChg chg="add del mod">
          <ac:chgData name="Carlos Caetano" userId="ba24568caaa58072" providerId="LiveId" clId="{7592709E-33C0-4CCA-8637-32FD100DB5BA}" dt="2023-03-23T10:01:21.502" v="196" actId="165"/>
          <ac:grpSpMkLst>
            <pc:docMk/>
            <pc:sldMk cId="111708003" sldId="578"/>
            <ac:grpSpMk id="17" creationId="{A017CB65-7FDB-E18B-38D1-42BB7BA3B242}"/>
          </ac:grpSpMkLst>
        </pc:grpChg>
        <pc:grpChg chg="del mod topLvl">
          <ac:chgData name="Carlos Caetano" userId="ba24568caaa58072" providerId="LiveId" clId="{7592709E-33C0-4CCA-8637-32FD100DB5BA}" dt="2023-03-23T10:01:30.464" v="198" actId="165"/>
          <ac:grpSpMkLst>
            <pc:docMk/>
            <pc:sldMk cId="111708003" sldId="578"/>
            <ac:grpSpMk id="20" creationId="{502132E5-8153-D634-EC72-2595AE9ABBFB}"/>
          </ac:grpSpMkLst>
        </pc:grpChg>
        <pc:grpChg chg="del mod topLvl">
          <ac:chgData name="Carlos Caetano" userId="ba24568caaa58072" providerId="LiveId" clId="{7592709E-33C0-4CCA-8637-32FD100DB5BA}" dt="2023-03-23T10:01:37.275" v="199" actId="165"/>
          <ac:grpSpMkLst>
            <pc:docMk/>
            <pc:sldMk cId="111708003" sldId="578"/>
            <ac:grpSpMk id="22" creationId="{6B4E7CFA-7893-0757-4BD3-9C6E07273506}"/>
          </ac:grpSpMkLst>
        </pc:grpChg>
        <pc:grpChg chg="mod ord topLvl">
          <ac:chgData name="Carlos Caetano" userId="ba24568caaa58072" providerId="LiveId" clId="{7592709E-33C0-4CCA-8637-32FD100DB5BA}" dt="2023-03-23T10:04:37.718" v="235" actId="164"/>
          <ac:grpSpMkLst>
            <pc:docMk/>
            <pc:sldMk cId="111708003" sldId="578"/>
            <ac:grpSpMk id="29" creationId="{39C8D4A6-A2CC-F2E5-FC68-C9E00DD23654}"/>
          </ac:grpSpMkLst>
        </pc:grpChg>
        <pc:grpChg chg="add mod">
          <ac:chgData name="Carlos Caetano" userId="ba24568caaa58072" providerId="LiveId" clId="{7592709E-33C0-4CCA-8637-32FD100DB5BA}" dt="2023-03-23T10:04:41.845" v="236" actId="1076"/>
          <ac:grpSpMkLst>
            <pc:docMk/>
            <pc:sldMk cId="111708003" sldId="578"/>
            <ac:grpSpMk id="43" creationId="{7C8A8BAF-A41A-23B9-D420-B96D67633416}"/>
          </ac:grpSpMkLst>
        </pc:grpChg>
        <pc:grpChg chg="add mod">
          <ac:chgData name="Carlos Caetano" userId="ba24568caaa58072" providerId="LiveId" clId="{7592709E-33C0-4CCA-8637-32FD100DB5BA}" dt="2023-03-23T10:04:49.346" v="239" actId="1076"/>
          <ac:grpSpMkLst>
            <pc:docMk/>
            <pc:sldMk cId="111708003" sldId="578"/>
            <ac:grpSpMk id="44" creationId="{9C311A29-E634-73D9-08CC-209AA9689904}"/>
          </ac:grpSpMkLst>
        </pc:grpChg>
        <pc:grpChg chg="mod">
          <ac:chgData name="Carlos Caetano" userId="ba24568caaa58072" providerId="LiveId" clId="{7592709E-33C0-4CCA-8637-32FD100DB5BA}" dt="2023-03-23T10:04:45.678" v="238"/>
          <ac:grpSpMkLst>
            <pc:docMk/>
            <pc:sldMk cId="111708003" sldId="578"/>
            <ac:grpSpMk id="47" creationId="{0FD9592A-18D3-E072-B04D-7FB01B3D39DF}"/>
          </ac:grpSpMkLst>
        </pc:grpChg>
        <pc:graphicFrameChg chg="add del mod">
          <ac:chgData name="Carlos Caetano" userId="ba24568caaa58072" providerId="LiveId" clId="{7592709E-33C0-4CCA-8637-32FD100DB5BA}" dt="2023-03-23T10:04:16.426" v="233" actId="478"/>
          <ac:graphicFrameMkLst>
            <pc:docMk/>
            <pc:sldMk cId="111708003" sldId="578"/>
            <ac:graphicFrameMk id="14" creationId="{E13B50B5-E3F9-8579-C496-2E8AB14C400A}"/>
          </ac:graphicFrameMkLst>
        </pc:graphicFrameChg>
        <pc:graphicFrameChg chg="add del mod">
          <ac:chgData name="Carlos Caetano" userId="ba24568caaa58072" providerId="LiveId" clId="{7592709E-33C0-4CCA-8637-32FD100DB5BA}" dt="2023-03-23T10:04:43.580" v="237" actId="478"/>
          <ac:graphicFrameMkLst>
            <pc:docMk/>
            <pc:sldMk cId="111708003" sldId="578"/>
            <ac:graphicFrameMk id="15" creationId="{6167E1A8-7011-D877-96D8-80E2DE6E1DB6}"/>
          </ac:graphicFrameMkLst>
        </pc:graphicFrameChg>
        <pc:picChg chg="add mod">
          <ac:chgData name="Carlos Caetano" userId="ba24568caaa58072" providerId="LiveId" clId="{7592709E-33C0-4CCA-8637-32FD100DB5BA}" dt="2023-03-23T10:05:43.143" v="260" actId="1076"/>
          <ac:picMkLst>
            <pc:docMk/>
            <pc:sldMk cId="111708003" sldId="578"/>
            <ac:picMk id="2" creationId="{7C7274B2-27CA-5D63-6D2E-297532FC6D09}"/>
          </ac:picMkLst>
        </pc:picChg>
        <pc:picChg chg="del">
          <ac:chgData name="Carlos Caetano" userId="ba24568caaa58072" providerId="LiveId" clId="{7592709E-33C0-4CCA-8637-32FD100DB5BA}" dt="2023-03-23T09:58:57.842" v="124" actId="478"/>
          <ac:picMkLst>
            <pc:docMk/>
            <pc:sldMk cId="111708003" sldId="578"/>
            <ac:picMk id="19" creationId="{D9D6FC6E-8B19-BA28-886D-0F69118A5CA5}"/>
          </ac:picMkLst>
        </pc:picChg>
        <pc:picChg chg="del">
          <ac:chgData name="Carlos Caetano" userId="ba24568caaa58072" providerId="LiveId" clId="{7592709E-33C0-4CCA-8637-32FD100DB5BA}" dt="2023-03-23T09:58:58.409" v="125" actId="478"/>
          <ac:picMkLst>
            <pc:docMk/>
            <pc:sldMk cId="111708003" sldId="578"/>
            <ac:picMk id="21" creationId="{F51A7062-F626-60D4-81E7-EB1401AF5171}"/>
          </ac:picMkLst>
        </pc:picChg>
        <pc:picChg chg="del mod topLvl">
          <ac:chgData name="Carlos Caetano" userId="ba24568caaa58072" providerId="LiveId" clId="{7592709E-33C0-4CCA-8637-32FD100DB5BA}" dt="2023-03-23T10:01:39.333" v="200" actId="478"/>
          <ac:picMkLst>
            <pc:docMk/>
            <pc:sldMk cId="111708003" sldId="578"/>
            <ac:picMk id="28" creationId="{9E1D4FB5-52C2-62C9-D6C0-658B7C00C20D}"/>
          </ac:picMkLst>
        </pc:picChg>
        <pc:cxnChg chg="mod">
          <ac:chgData name="Carlos Caetano" userId="ba24568caaa58072" providerId="LiveId" clId="{7592709E-33C0-4CCA-8637-32FD100DB5BA}" dt="2023-03-23T10:02:35.378" v="213" actId="20577"/>
          <ac:cxnSpMkLst>
            <pc:docMk/>
            <pc:sldMk cId="111708003" sldId="578"/>
            <ac:cxnSpMk id="31" creationId="{182C7400-4AED-B7F2-3FB5-F0D670682CEE}"/>
          </ac:cxnSpMkLst>
        </pc:cxnChg>
        <pc:cxnChg chg="mod">
          <ac:chgData name="Carlos Caetano" userId="ba24568caaa58072" providerId="LiveId" clId="{7592709E-33C0-4CCA-8637-32FD100DB5BA}" dt="2023-03-23T10:02:35.378" v="213" actId="20577"/>
          <ac:cxnSpMkLst>
            <pc:docMk/>
            <pc:sldMk cId="111708003" sldId="578"/>
            <ac:cxnSpMk id="32" creationId="{FA38D270-9423-1495-35CB-F9AE5D4A12D2}"/>
          </ac:cxnSpMkLst>
        </pc:cxnChg>
        <pc:cxnChg chg="mod ord">
          <ac:chgData name="Carlos Caetano" userId="ba24568caaa58072" providerId="LiveId" clId="{7592709E-33C0-4CCA-8637-32FD100DB5BA}" dt="2023-03-23T10:03:42.137" v="229" actId="166"/>
          <ac:cxnSpMkLst>
            <pc:docMk/>
            <pc:sldMk cId="111708003" sldId="578"/>
            <ac:cxnSpMk id="35" creationId="{57D25D55-4D6E-5272-3D0B-9FC17B66961B}"/>
          </ac:cxnSpMkLst>
        </pc:cxnChg>
        <pc:cxnChg chg="mod">
          <ac:chgData name="Carlos Caetano" userId="ba24568caaa58072" providerId="LiveId" clId="{7592709E-33C0-4CCA-8637-32FD100DB5BA}" dt="2023-03-23T10:04:45.678" v="238"/>
          <ac:cxnSpMkLst>
            <pc:docMk/>
            <pc:sldMk cId="111708003" sldId="578"/>
            <ac:cxnSpMk id="48" creationId="{3A8E11A6-C246-3D48-1BAF-DBCDAF1694DC}"/>
          </ac:cxnSpMkLst>
        </pc:cxnChg>
        <pc:cxnChg chg="mod">
          <ac:chgData name="Carlos Caetano" userId="ba24568caaa58072" providerId="LiveId" clId="{7592709E-33C0-4CCA-8637-32FD100DB5BA}" dt="2023-03-23T10:04:45.678" v="238"/>
          <ac:cxnSpMkLst>
            <pc:docMk/>
            <pc:sldMk cId="111708003" sldId="578"/>
            <ac:cxnSpMk id="49" creationId="{C508B5BF-2152-01F5-2AAC-205977A0E1CB}"/>
          </ac:cxnSpMkLst>
        </pc:cxnChg>
        <pc:cxnChg chg="mod">
          <ac:chgData name="Carlos Caetano" userId="ba24568caaa58072" providerId="LiveId" clId="{7592709E-33C0-4CCA-8637-32FD100DB5BA}" dt="2023-03-23T10:05:03.752" v="243" actId="208"/>
          <ac:cxnSpMkLst>
            <pc:docMk/>
            <pc:sldMk cId="111708003" sldId="578"/>
            <ac:cxnSpMk id="54" creationId="{CA79127E-821A-DC5E-BA35-4B4646B5476B}"/>
          </ac:cxnSpMkLst>
        </pc:cxnChg>
      </pc:sldChg>
      <pc:sldChg chg="addSp delSp modSp add mod">
        <pc:chgData name="Carlos Caetano" userId="ba24568caaa58072" providerId="LiveId" clId="{7592709E-33C0-4CCA-8637-32FD100DB5BA}" dt="2023-03-23T15:12:43.984" v="480" actId="20577"/>
        <pc:sldMkLst>
          <pc:docMk/>
          <pc:sldMk cId="773461295" sldId="579"/>
        </pc:sldMkLst>
        <pc:spChg chg="mod">
          <ac:chgData name="Carlos Caetano" userId="ba24568caaa58072" providerId="LiveId" clId="{7592709E-33C0-4CCA-8637-32FD100DB5BA}" dt="2023-03-23T15:10:00.524" v="433" actId="20577"/>
          <ac:spMkLst>
            <pc:docMk/>
            <pc:sldMk cId="773461295" sldId="579"/>
            <ac:spMk id="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09:31.812" v="428" actId="1076"/>
          <ac:spMkLst>
            <pc:docMk/>
            <pc:sldMk cId="773461295" sldId="579"/>
            <ac:spMk id="5" creationId="{A84C3D0C-A6A7-1637-AA1E-60964BF7AB53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7" creationId="{C2EA8A75-1C54-8603-2B0F-1C35A3B69271}"/>
          </ac:spMkLst>
        </pc:spChg>
        <pc:spChg chg="mod">
          <ac:chgData name="Carlos Caetano" userId="ba24568caaa58072" providerId="LiveId" clId="{7592709E-33C0-4CCA-8637-32FD100DB5BA}" dt="2023-03-23T14:59:57.462" v="320" actId="20577"/>
          <ac:spMkLst>
            <pc:docMk/>
            <pc:sldMk cId="773461295" sldId="579"/>
            <ac:spMk id="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9" creationId="{49CFFC87-E320-D5EF-99D9-3C24E69597E1}"/>
          </ac:spMkLst>
        </pc:spChg>
        <pc:spChg chg="add mod">
          <ac:chgData name="Carlos Caetano" userId="ba24568caaa58072" providerId="LiveId" clId="{7592709E-33C0-4CCA-8637-32FD100DB5BA}" dt="2023-03-23T15:09:36.238" v="429" actId="1076"/>
          <ac:spMkLst>
            <pc:docMk/>
            <pc:sldMk cId="773461295" sldId="579"/>
            <ac:spMk id="11" creationId="{EF223734-CF2E-612A-2B9D-8F4354154E01}"/>
          </ac:spMkLst>
        </pc:spChg>
        <pc:spChg chg="del">
          <ac:chgData name="Carlos Caetano" userId="ba24568caaa58072" providerId="LiveId" clId="{7592709E-33C0-4CCA-8637-32FD100DB5BA}" dt="2023-03-23T15:01:47.222" v="349" actId="478"/>
          <ac:spMkLst>
            <pc:docMk/>
            <pc:sldMk cId="773461295" sldId="579"/>
            <ac:spMk id="13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07:58.101" v="414" actId="20577"/>
          <ac:spMkLst>
            <pc:docMk/>
            <pc:sldMk cId="773461295" sldId="579"/>
            <ac:spMk id="15" creationId="{7EAED06D-17C5-E465-CC28-A821148CC9EB}"/>
          </ac:spMkLst>
        </pc:spChg>
        <pc:spChg chg="del">
          <ac:chgData name="Carlos Caetano" userId="ba24568caaa58072" providerId="LiveId" clId="{7592709E-33C0-4CCA-8637-32FD100DB5BA}" dt="2023-03-23T15:01:47.222" v="349" actId="478"/>
          <ac:spMkLst>
            <pc:docMk/>
            <pc:sldMk cId="773461295" sldId="579"/>
            <ac:spMk id="16" creationId="{DBFA61A7-631B-9264-7DBD-61D5ADEA6DA4}"/>
          </ac:spMkLst>
        </pc:spChg>
        <pc:spChg chg="add mod">
          <ac:chgData name="Carlos Caetano" userId="ba24568caaa58072" providerId="LiveId" clId="{7592709E-33C0-4CCA-8637-32FD100DB5BA}" dt="2023-03-23T15:09:40.318" v="430" actId="1076"/>
          <ac:spMkLst>
            <pc:docMk/>
            <pc:sldMk cId="773461295" sldId="579"/>
            <ac:spMk id="18" creationId="{FFC910B4-E586-295C-AEEE-8539ACB208DF}"/>
          </ac:spMkLst>
        </pc:spChg>
        <pc:spChg chg="add mod">
          <ac:chgData name="Carlos Caetano" userId="ba24568caaa58072" providerId="LiveId" clId="{7592709E-33C0-4CCA-8637-32FD100DB5BA}" dt="2023-03-23T15:10:49.732" v="461" actId="207"/>
          <ac:spMkLst>
            <pc:docMk/>
            <pc:sldMk cId="773461295" sldId="579"/>
            <ac:spMk id="19" creationId="{0080A82E-E762-30F8-9CB7-DFCBE0DC95C3}"/>
          </ac:spMkLst>
        </pc:spChg>
        <pc:spChg chg="add mod">
          <ac:chgData name="Carlos Caetano" userId="ba24568caaa58072" providerId="LiveId" clId="{7592709E-33C0-4CCA-8637-32FD100DB5BA}" dt="2023-03-23T15:12:43.984" v="480" actId="20577"/>
          <ac:spMkLst>
            <pc:docMk/>
            <pc:sldMk cId="773461295" sldId="579"/>
            <ac:spMk id="21" creationId="{C91A718E-D229-B767-E0E2-F4C574AF2557}"/>
          </ac:spMkLst>
        </pc:spChg>
        <pc:spChg chg="del">
          <ac:chgData name="Carlos Caetano" userId="ba24568caaa58072" providerId="LiveId" clId="{7592709E-33C0-4CCA-8637-32FD100DB5BA}" dt="2023-03-23T15:01:51.924" v="350" actId="478"/>
          <ac:spMkLst>
            <pc:docMk/>
            <pc:sldMk cId="773461295" sldId="579"/>
            <ac:spMk id="55" creationId="{0E0765DD-FB78-4BAE-DFFA-FEEEDD944767}"/>
          </ac:spMkLst>
        </pc:spChg>
        <pc:grpChg chg="del">
          <ac:chgData name="Carlos Caetano" userId="ba24568caaa58072" providerId="LiveId" clId="{7592709E-33C0-4CCA-8637-32FD100DB5BA}" dt="2023-03-23T15:01:47.222" v="349" actId="478"/>
          <ac:grpSpMkLst>
            <pc:docMk/>
            <pc:sldMk cId="773461295" sldId="579"/>
            <ac:grpSpMk id="43" creationId="{7C8A8BAF-A41A-23B9-D420-B96D67633416}"/>
          </ac:grpSpMkLst>
        </pc:grpChg>
        <pc:grpChg chg="del">
          <ac:chgData name="Carlos Caetano" userId="ba24568caaa58072" providerId="LiveId" clId="{7592709E-33C0-4CCA-8637-32FD100DB5BA}" dt="2023-03-23T15:01:47.222" v="349" actId="478"/>
          <ac:grpSpMkLst>
            <pc:docMk/>
            <pc:sldMk cId="773461295" sldId="579"/>
            <ac:grpSpMk id="44" creationId="{9C311A29-E634-73D9-08CC-209AA9689904}"/>
          </ac:grpSpMkLst>
        </pc:grpChg>
        <pc:graphicFrameChg chg="add mod">
          <ac:chgData name="Carlos Caetano" userId="ba24568caaa58072" providerId="LiveId" clId="{7592709E-33C0-4CCA-8637-32FD100DB5BA}" dt="2023-03-23T15:11:06.831" v="463" actId="1076"/>
          <ac:graphicFrameMkLst>
            <pc:docMk/>
            <pc:sldMk cId="773461295" sldId="579"/>
            <ac:graphicFrameMk id="20" creationId="{C386AE53-3FBC-32D6-AD26-29DD7AEA500A}"/>
          </ac:graphicFrameMkLst>
        </pc:graphicFrameChg>
        <pc:picChg chg="del">
          <ac:chgData name="Carlos Caetano" userId="ba24568caaa58072" providerId="LiveId" clId="{7592709E-33C0-4CCA-8637-32FD100DB5BA}" dt="2023-03-23T15:01:51.924" v="350" actId="478"/>
          <ac:picMkLst>
            <pc:docMk/>
            <pc:sldMk cId="773461295" sldId="579"/>
            <ac:picMk id="2" creationId="{7C7274B2-27CA-5D63-6D2E-297532FC6D09}"/>
          </ac:picMkLst>
        </pc:picChg>
        <pc:picChg chg="add mod modCrop">
          <ac:chgData name="Carlos Caetano" userId="ba24568caaa58072" providerId="LiveId" clId="{7592709E-33C0-4CCA-8637-32FD100DB5BA}" dt="2023-03-23T15:08:26.978" v="417" actId="1366"/>
          <ac:picMkLst>
            <pc:docMk/>
            <pc:sldMk cId="773461295" sldId="579"/>
            <ac:picMk id="14" creationId="{BBFC2789-9D32-D8E7-4965-A207B4CF000A}"/>
          </ac:picMkLst>
        </pc:picChg>
      </pc:sldChg>
      <pc:sldChg chg="addSp delSp modSp add mod">
        <pc:chgData name="Carlos Caetano" userId="ba24568caaa58072" providerId="LiveId" clId="{7592709E-33C0-4CCA-8637-32FD100DB5BA}" dt="2023-03-23T15:34:22.731" v="622"/>
        <pc:sldMkLst>
          <pc:docMk/>
          <pc:sldMk cId="3465122600" sldId="580"/>
        </pc:sldMkLst>
        <pc:spChg chg="mod">
          <ac:chgData name="Carlos Caetano" userId="ba24568caaa58072" providerId="LiveId" clId="{7592709E-33C0-4CCA-8637-32FD100DB5BA}" dt="2023-03-23T15:34:22.731" v="622"/>
          <ac:spMkLst>
            <pc:docMk/>
            <pc:sldMk cId="3465122600" sldId="580"/>
            <ac:spMk id="2" creationId="{8F7827E3-D28B-CB54-DF55-BECBC48EA20A}"/>
          </ac:spMkLst>
        </pc:spChg>
        <pc:spChg chg="mod">
          <ac:chgData name="Carlos Caetano" userId="ba24568caaa58072" providerId="LiveId" clId="{7592709E-33C0-4CCA-8637-32FD100DB5BA}" dt="2023-03-23T15:20:56.128" v="506" actId="20577"/>
          <ac:spMkLst>
            <pc:docMk/>
            <pc:sldMk cId="3465122600" sldId="580"/>
            <ac:spMk id="10" creationId="{842D187F-C83D-0E44-B899-A8867DE692CB}"/>
          </ac:spMkLst>
        </pc:spChg>
        <pc:spChg chg="mod">
          <ac:chgData name="Carlos Caetano" userId="ba24568caaa58072" providerId="LiveId" clId="{7592709E-33C0-4CCA-8637-32FD100DB5BA}" dt="2023-03-23T15:22:34.299" v="534" actId="20577"/>
          <ac:spMkLst>
            <pc:docMk/>
            <pc:sldMk cId="3465122600" sldId="580"/>
            <ac:spMk id="14" creationId="{00000000-0000-0000-0000-000000000000}"/>
          </ac:spMkLst>
        </pc:spChg>
        <pc:picChg chg="add mod">
          <ac:chgData name="Carlos Caetano" userId="ba24568caaa58072" providerId="LiveId" clId="{7592709E-33C0-4CCA-8637-32FD100DB5BA}" dt="2023-03-23T15:22:02.665" v="523" actId="1038"/>
          <ac:picMkLst>
            <pc:docMk/>
            <pc:sldMk cId="3465122600" sldId="580"/>
            <ac:picMk id="4" creationId="{403A0213-19D3-BF07-2D89-549391AD6445}"/>
          </ac:picMkLst>
        </pc:picChg>
        <pc:picChg chg="del">
          <ac:chgData name="Carlos Caetano" userId="ba24568caaa58072" providerId="LiveId" clId="{7592709E-33C0-4CCA-8637-32FD100DB5BA}" dt="2023-03-23T15:21:04.728" v="511" actId="478"/>
          <ac:picMkLst>
            <pc:docMk/>
            <pc:sldMk cId="3465122600" sldId="580"/>
            <ac:picMk id="7" creationId="{00000000-0000-0000-0000-000000000000}"/>
          </ac:picMkLst>
        </pc:picChg>
      </pc:sldChg>
      <pc:sldChg chg="add del">
        <pc:chgData name="Carlos Caetano" userId="ba24568caaa58072" providerId="LiveId" clId="{7592709E-33C0-4CCA-8637-32FD100DB5BA}" dt="2023-03-23T15:22:54.669" v="536" actId="47"/>
        <pc:sldMkLst>
          <pc:docMk/>
          <pc:sldMk cId="2649230261" sldId="581"/>
        </pc:sldMkLst>
      </pc:sldChg>
      <pc:sldChg chg="addSp delSp modSp add mod">
        <pc:chgData name="Carlos Caetano" userId="ba24568caaa58072" providerId="LiveId" clId="{7592709E-33C0-4CCA-8637-32FD100DB5BA}" dt="2023-03-23T15:34:28.111" v="629" actId="20577"/>
        <pc:sldMkLst>
          <pc:docMk/>
          <pc:sldMk cId="3305449690" sldId="581"/>
        </pc:sldMkLst>
        <pc:spChg chg="mod">
          <ac:chgData name="Carlos Caetano" userId="ba24568caaa58072" providerId="LiveId" clId="{7592709E-33C0-4CCA-8637-32FD100DB5BA}" dt="2023-03-23T15:34:28.111" v="629" actId="20577"/>
          <ac:spMkLst>
            <pc:docMk/>
            <pc:sldMk cId="3305449690" sldId="581"/>
            <ac:spMk id="2" creationId="{8F7827E3-D28B-CB54-DF55-BECBC48EA20A}"/>
          </ac:spMkLst>
        </pc:spChg>
        <pc:spChg chg="mod">
          <ac:chgData name="Carlos Caetano" userId="ba24568caaa58072" providerId="LiveId" clId="{7592709E-33C0-4CCA-8637-32FD100DB5BA}" dt="2023-03-23T15:23:47.749" v="550" actId="20577"/>
          <ac:spMkLst>
            <pc:docMk/>
            <pc:sldMk cId="3305449690" sldId="581"/>
            <ac:spMk id="14" creationId="{00000000-0000-0000-0000-000000000000}"/>
          </ac:spMkLst>
        </pc:spChg>
        <pc:picChg chg="del">
          <ac:chgData name="Carlos Caetano" userId="ba24568caaa58072" providerId="LiveId" clId="{7592709E-33C0-4CCA-8637-32FD100DB5BA}" dt="2023-03-23T15:23:22.478" v="541" actId="478"/>
          <ac:picMkLst>
            <pc:docMk/>
            <pc:sldMk cId="3305449690" sldId="581"/>
            <ac:picMk id="4" creationId="{403A0213-19D3-BF07-2D89-549391AD6445}"/>
          </ac:picMkLst>
        </pc:picChg>
        <pc:picChg chg="add mod">
          <ac:chgData name="Carlos Caetano" userId="ba24568caaa58072" providerId="LiveId" clId="{7592709E-33C0-4CCA-8637-32FD100DB5BA}" dt="2023-03-23T15:25:01.886" v="552"/>
          <ac:picMkLst>
            <pc:docMk/>
            <pc:sldMk cId="3305449690" sldId="581"/>
            <ac:picMk id="6" creationId="{4724C14D-0D55-3478-C13A-82A600FB67BF}"/>
          </ac:picMkLst>
        </pc:picChg>
      </pc:sldChg>
      <pc:sldChg chg="addSp delSp modSp add mod delAnim">
        <pc:chgData name="Carlos Caetano" userId="ba24568caaa58072" providerId="LiveId" clId="{7592709E-33C0-4CCA-8637-32FD100DB5BA}" dt="2023-03-23T15:32:15.424" v="604"/>
        <pc:sldMkLst>
          <pc:docMk/>
          <pc:sldMk cId="234608201" sldId="582"/>
        </pc:sldMkLst>
        <pc:spChg chg="add mod">
          <ac:chgData name="Carlos Caetano" userId="ba24568caaa58072" providerId="LiveId" clId="{7592709E-33C0-4CCA-8637-32FD100DB5BA}" dt="2023-03-23T15:30:54.068" v="570" actId="20577"/>
          <ac:spMkLst>
            <pc:docMk/>
            <pc:sldMk cId="234608201" sldId="582"/>
            <ac:spMk id="5" creationId="{68A0F68B-AC7A-0C28-8C4E-65B943BBFA4C}"/>
          </ac:spMkLst>
        </pc:spChg>
        <pc:spChg chg="add mod">
          <ac:chgData name="Carlos Caetano" userId="ba24568caaa58072" providerId="LiveId" clId="{7592709E-33C0-4CCA-8637-32FD100DB5BA}" dt="2023-03-23T15:32:15.424" v="604"/>
          <ac:spMkLst>
            <pc:docMk/>
            <pc:sldMk cId="234608201" sldId="582"/>
            <ac:spMk id="7" creationId="{D813429A-304D-9373-94F5-BDA5C82A1A4D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5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59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1.428" v="564" actId="478"/>
          <ac:spMkLst>
            <pc:docMk/>
            <pc:sldMk cId="234608201" sldId="582"/>
            <ac:spMk id="6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0:14.735" v="565" actId="478"/>
          <ac:spMkLst>
            <pc:docMk/>
            <pc:sldMk cId="234608201" sldId="582"/>
            <ac:spMk id="78" creationId="{00000000-0000-0000-0000-000000000000}"/>
          </ac:spMkLst>
        </pc:s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6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7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11.428" v="564" actId="478"/>
          <ac:grpSpMkLst>
            <pc:docMk/>
            <pc:sldMk cId="234608201" sldId="582"/>
            <ac:grpSpMk id="68" creationId="{00000000-0000-0000-0000-000000000000}"/>
          </ac:grpSpMkLst>
        </pc:grpChg>
        <pc:grpChg chg="del">
          <ac:chgData name="Carlos Caetano" userId="ba24568caaa58072" providerId="LiveId" clId="{7592709E-33C0-4CCA-8637-32FD100DB5BA}" dt="2023-03-23T15:30:06.097" v="562" actId="478"/>
          <ac:grpSpMkLst>
            <pc:docMk/>
            <pc:sldMk cId="234608201" sldId="582"/>
            <ac:grpSpMk id="69" creationId="{00000000-0000-0000-0000-000000000000}"/>
          </ac:grpSpMkLst>
        </pc:grpChg>
        <pc:picChg chg="add mod">
          <ac:chgData name="Carlos Caetano" userId="ba24568caaa58072" providerId="LiveId" clId="{7592709E-33C0-4CCA-8637-32FD100DB5BA}" dt="2023-03-23T15:31:01.036" v="579" actId="1036"/>
          <ac:picMkLst>
            <pc:docMk/>
            <pc:sldMk cId="234608201" sldId="582"/>
            <ac:picMk id="2" creationId="{5DED520E-2CF6-641A-5161-DA1CEA6F13D8}"/>
          </ac:picMkLst>
        </pc:picChg>
        <pc:picChg chg="del">
          <ac:chgData name="Carlos Caetano" userId="ba24568caaa58072" providerId="LiveId" clId="{7592709E-33C0-4CCA-8637-32FD100DB5BA}" dt="2023-03-23T15:30:07.486" v="563" actId="478"/>
          <ac:picMkLst>
            <pc:docMk/>
            <pc:sldMk cId="234608201" sldId="582"/>
            <ac:picMk id="4" creationId="{00000000-0000-0000-0000-000000000000}"/>
          </ac:picMkLst>
        </pc:pic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7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8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49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0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1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2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3" creationId="{00000000-0000-0000-0000-000000000000}"/>
          </ac:cxnSpMkLst>
        </pc:cxnChg>
        <pc:cxnChg chg="del">
          <ac:chgData name="Carlos Caetano" userId="ba24568caaa58072" providerId="LiveId" clId="{7592709E-33C0-4CCA-8637-32FD100DB5BA}" dt="2023-03-23T15:30:11.428" v="564" actId="478"/>
          <ac:cxnSpMkLst>
            <pc:docMk/>
            <pc:sldMk cId="234608201" sldId="582"/>
            <ac:cxnSpMk id="54" creationId="{00000000-0000-0000-0000-000000000000}"/>
          </ac:cxnSpMkLst>
        </pc:cxnChg>
      </pc:sldChg>
      <pc:sldChg chg="addSp delSp modSp add mod delAnim">
        <pc:chgData name="Carlos Caetano" userId="ba24568caaa58072" providerId="LiveId" clId="{7592709E-33C0-4CCA-8637-32FD100DB5BA}" dt="2023-03-23T15:32:23.901" v="608" actId="1036"/>
        <pc:sldMkLst>
          <pc:docMk/>
          <pc:sldMk cId="2274548738" sldId="583"/>
        </pc:sldMkLst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7" creationId="{00000000-0000-0000-0000-000000000000}"/>
          </ac:spMkLst>
        </pc:spChg>
        <pc:spChg chg="add mod">
          <ac:chgData name="Carlos Caetano" userId="ba24568caaa58072" providerId="LiveId" clId="{7592709E-33C0-4CCA-8637-32FD100DB5BA}" dt="2023-03-23T15:31:55.897" v="603" actId="20577"/>
          <ac:spMkLst>
            <pc:docMk/>
            <pc:sldMk cId="2274548738" sldId="583"/>
            <ac:spMk id="9" creationId="{40CD147F-88C0-700E-7732-6CFC434B6070}"/>
          </ac:spMkLst>
        </pc:spChg>
        <pc:spChg chg="add mod">
          <ac:chgData name="Carlos Caetano" userId="ba24568caaa58072" providerId="LiveId" clId="{7592709E-33C0-4CCA-8637-32FD100DB5BA}" dt="2023-03-23T15:32:23.901" v="608" actId="1036"/>
          <ac:spMkLst>
            <pc:docMk/>
            <pc:sldMk cId="2274548738" sldId="583"/>
            <ac:spMk id="10" creationId="{61316097-D52D-1F05-F9C9-17B6ECA2E57E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7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8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19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20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1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2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3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4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25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6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25.046" v="583" actId="478"/>
          <ac:spMkLst>
            <pc:docMk/>
            <pc:sldMk cId="2274548738" sldId="583"/>
            <ac:spMk id="27" creationId="{00000000-0000-0000-0000-000000000000}"/>
          </ac:spMkLst>
        </pc:spChg>
        <pc:spChg chg="del">
          <ac:chgData name="Carlos Caetano" userId="ba24568caaa58072" providerId="LiveId" clId="{7592709E-33C0-4CCA-8637-32FD100DB5BA}" dt="2023-03-23T15:31:19.673" v="582" actId="478"/>
          <ac:spMkLst>
            <pc:docMk/>
            <pc:sldMk cId="2274548738" sldId="583"/>
            <ac:spMk id="56" creationId="{00000000-0000-0000-0000-000000000000}"/>
          </ac:spMkLst>
        </pc:spChg>
        <pc:grpChg chg="del">
          <ac:chgData name="Carlos Caetano" userId="ba24568caaa58072" providerId="LiveId" clId="{7592709E-33C0-4CCA-8637-32FD100DB5BA}" dt="2023-03-23T15:31:19.673" v="582" actId="478"/>
          <ac:grpSpMkLst>
            <pc:docMk/>
            <pc:sldMk cId="2274548738" sldId="583"/>
            <ac:grpSpMk id="54" creationId="{00000000-0000-0000-0000-000000000000}"/>
          </ac:grpSpMkLst>
        </pc:grpChg>
        <pc:picChg chg="add mod">
          <ac:chgData name="Carlos Caetano" userId="ba24568caaa58072" providerId="LiveId" clId="{7592709E-33C0-4CCA-8637-32FD100DB5BA}" dt="2023-03-23T15:31:40.398" v="585" actId="1076"/>
          <ac:picMkLst>
            <pc:docMk/>
            <pc:sldMk cId="2274548738" sldId="583"/>
            <ac:picMk id="2" creationId="{601D3060-7C03-0CA2-9CCA-1FF85D71C037}"/>
          </ac:picMkLst>
        </pc:picChg>
        <pc:picChg chg="del">
          <ac:chgData name="Carlos Caetano" userId="ba24568caaa58072" providerId="LiveId" clId="{7592709E-33C0-4CCA-8637-32FD100DB5BA}" dt="2023-03-23T15:31:14.288" v="581" actId="478"/>
          <ac:picMkLst>
            <pc:docMk/>
            <pc:sldMk cId="2274548738" sldId="583"/>
            <ac:picMk id="4" creationId="{00000000-0000-0000-0000-000000000000}"/>
          </ac:picMkLst>
        </pc:picChg>
      </pc:sldChg>
    </pc:docChg>
  </pc:docChgLst>
  <pc:docChgLst>
    <pc:chgData name="Carlos Caetano" userId="ba24568caaa58072" providerId="LiveId" clId="{970E5A35-494F-B44D-8B4F-5F34368DA723}"/>
    <pc:docChg chg="undo custSel addSld delSld modSld sldOrd">
      <pc:chgData name="Carlos Caetano" userId="ba24568caaa58072" providerId="LiveId" clId="{970E5A35-494F-B44D-8B4F-5F34368DA723}" dt="2023-03-23T09:05:47.377" v="1444" actId="113"/>
      <pc:docMkLst>
        <pc:docMk/>
      </pc:docMkLst>
      <pc:sldChg chg="add del">
        <pc:chgData name="Carlos Caetano" userId="ba24568caaa58072" providerId="LiveId" clId="{970E5A35-494F-B44D-8B4F-5F34368DA723}" dt="2023-03-23T01:43:47.213" v="1033" actId="2696"/>
        <pc:sldMkLst>
          <pc:docMk/>
          <pc:sldMk cId="0" sldId="276"/>
        </pc:sldMkLst>
      </pc:sldChg>
      <pc:sldChg chg="add del">
        <pc:chgData name="Carlos Caetano" userId="ba24568caaa58072" providerId="LiveId" clId="{970E5A35-494F-B44D-8B4F-5F34368DA723}" dt="2023-03-23T01:43:43.730" v="1032" actId="2696"/>
        <pc:sldMkLst>
          <pc:docMk/>
          <pc:sldMk cId="0" sldId="277"/>
        </pc:sldMkLst>
      </pc:sldChg>
      <pc:sldChg chg="add del">
        <pc:chgData name="Carlos Caetano" userId="ba24568caaa58072" providerId="LiveId" clId="{970E5A35-494F-B44D-8B4F-5F34368DA723}" dt="2023-03-23T01:44:24.949" v="1034" actId="2696"/>
        <pc:sldMkLst>
          <pc:docMk/>
          <pc:sldMk cId="0" sldId="278"/>
        </pc:sldMkLst>
      </pc:sldChg>
      <pc:sldChg chg="add del">
        <pc:chgData name="Carlos Caetano" userId="ba24568caaa58072" providerId="LiveId" clId="{970E5A35-494F-B44D-8B4F-5F34368DA723}" dt="2023-03-23T01:44:26.643" v="1035" actId="2696"/>
        <pc:sldMkLst>
          <pc:docMk/>
          <pc:sldMk cId="0" sldId="279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0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2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3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4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5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6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7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289"/>
        </pc:sldMkLst>
      </pc:sldChg>
      <pc:sldChg chg="modSp add mod">
        <pc:chgData name="Carlos Caetano" userId="ba24568caaa58072" providerId="LiveId" clId="{970E5A35-494F-B44D-8B4F-5F34368DA723}" dt="2023-03-23T00:49:09.064" v="597" actId="27636"/>
        <pc:sldMkLst>
          <pc:docMk/>
          <pc:sldMk cId="0" sldId="290"/>
        </pc:sldMkLst>
        <pc:spChg chg="mod">
          <ac:chgData name="Carlos Caetano" userId="ba24568caaa58072" providerId="LiveId" clId="{970E5A35-494F-B44D-8B4F-5F34368DA723}" dt="2023-03-23T00:49:09.064" v="597" actId="27636"/>
          <ac:spMkLst>
            <pc:docMk/>
            <pc:sldMk cId="0" sldId="290"/>
            <ac:spMk id="22530" creationId="{00000000-0000-0000-0000-000000000000}"/>
          </ac:spMkLst>
        </pc:spChg>
      </pc:sldChg>
      <pc:sldChg chg="modSp add mod">
        <pc:chgData name="Carlos Caetano" userId="ba24568caaa58072" providerId="LiveId" clId="{970E5A35-494F-B44D-8B4F-5F34368DA723}" dt="2023-03-23T00:49:09.065" v="598" actId="27636"/>
        <pc:sldMkLst>
          <pc:docMk/>
          <pc:sldMk cId="0" sldId="291"/>
        </pc:sldMkLst>
        <pc:spChg chg="mod">
          <ac:chgData name="Carlos Caetano" userId="ba24568caaa58072" providerId="LiveId" clId="{970E5A35-494F-B44D-8B4F-5F34368DA723}" dt="2023-03-23T00:49:09.065" v="598" actId="27636"/>
          <ac:spMkLst>
            <pc:docMk/>
            <pc:sldMk cId="0" sldId="291"/>
            <ac:spMk id="24578" creationId="{00000000-0000-0000-0000-000000000000}"/>
          </ac:spMkLst>
        </pc:spChg>
      </pc:sldChg>
      <pc:sldChg chg="add del">
        <pc:chgData name="Carlos Caetano" userId="ba24568caaa58072" providerId="LiveId" clId="{970E5A35-494F-B44D-8B4F-5F34368DA723}" dt="2023-03-23T00:34:34.204" v="418" actId="2696"/>
        <pc:sldMkLst>
          <pc:docMk/>
          <pc:sldMk cId="0" sldId="297"/>
        </pc:sldMkLst>
      </pc:sldChg>
      <pc:sldChg chg="add del">
        <pc:chgData name="Carlos Caetano" userId="ba24568caaa58072" providerId="LiveId" clId="{970E5A35-494F-B44D-8B4F-5F34368DA723}" dt="2023-03-23T00:45:25.752" v="536" actId="2696"/>
        <pc:sldMkLst>
          <pc:docMk/>
          <pc:sldMk cId="0" sldId="298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304"/>
        </pc:sldMkLst>
      </pc:sldChg>
      <pc:sldChg chg="add">
        <pc:chgData name="Carlos Caetano" userId="ba24568caaa58072" providerId="LiveId" clId="{970E5A35-494F-B44D-8B4F-5F34368DA723}" dt="2023-03-23T00:49:08.962" v="596"/>
        <pc:sldMkLst>
          <pc:docMk/>
          <pc:sldMk cId="0" sldId="305"/>
        </pc:sldMkLst>
      </pc:sldChg>
      <pc:sldChg chg="modSp mod">
        <pc:chgData name="Carlos Caetano" userId="ba24568caaa58072" providerId="LiveId" clId="{970E5A35-494F-B44D-8B4F-5F34368DA723}" dt="2023-03-22T23:46:16.191" v="175" actId="207"/>
        <pc:sldMkLst>
          <pc:docMk/>
          <pc:sldMk cId="3924408493" sldId="534"/>
        </pc:sldMkLst>
        <pc:spChg chg="mod">
          <ac:chgData name="Carlos Caetano" userId="ba24568caaa58072" providerId="LiveId" clId="{970E5A35-494F-B44D-8B4F-5F34368DA723}" dt="2023-03-22T23:45:01.913" v="71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2T23:45:18.309" v="73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970E5A35-494F-B44D-8B4F-5F34368DA723}" dt="2023-03-22T23:46:16.191" v="175" actId="207"/>
          <ac:spMkLst>
            <pc:docMk/>
            <pc:sldMk cId="3924408493" sldId="534"/>
            <ac:spMk id="15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2:03:27.124" v="1044" actId="2696"/>
        <pc:sldMkLst>
          <pc:docMk/>
          <pc:sldMk cId="2144406506" sldId="535"/>
        </pc:sldMkLst>
      </pc:sldChg>
      <pc:sldChg chg="addSp delSp modSp add mod">
        <pc:chgData name="Carlos Caetano" userId="ba24568caaa58072" providerId="LiveId" clId="{970E5A35-494F-B44D-8B4F-5F34368DA723}" dt="2023-03-23T08:44:55.872" v="1243" actId="20577"/>
        <pc:sldMkLst>
          <pc:docMk/>
          <pc:sldMk cId="138659661" sldId="538"/>
        </pc:sldMkLst>
        <pc:spChg chg="del">
          <ac:chgData name="Carlos Caetano" userId="ba24568caaa58072" providerId="LiveId" clId="{970E5A35-494F-B44D-8B4F-5F34368DA723}" dt="2023-03-23T02:19:35.226" v="1078" actId="478"/>
          <ac:spMkLst>
            <pc:docMk/>
            <pc:sldMk cId="138659661" sldId="538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2:23:06.962" v="1107" actId="20577"/>
          <ac:spMkLst>
            <pc:docMk/>
            <pc:sldMk cId="138659661" sldId="538"/>
            <ac:spMk id="3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2:19:10.834" v="1069" actId="1076"/>
          <ac:spMkLst>
            <pc:docMk/>
            <pc:sldMk cId="138659661" sldId="538"/>
            <ac:spMk id="5" creationId="{0DC62FB7-36E1-9EA7-9057-4B149361AF69}"/>
          </ac:spMkLst>
        </pc:spChg>
        <pc:spChg chg="add mod">
          <ac:chgData name="Carlos Caetano" userId="ba24568caaa58072" providerId="LiveId" clId="{970E5A35-494F-B44D-8B4F-5F34368DA723}" dt="2023-03-23T08:44:41.989" v="1214"/>
          <ac:spMkLst>
            <pc:docMk/>
            <pc:sldMk cId="138659661" sldId="538"/>
            <ac:spMk id="7" creationId="{D2FA4A66-CCF6-681D-CFD3-019F11AF9BA1}"/>
          </ac:spMkLst>
        </pc:spChg>
        <pc:spChg chg="del">
          <ac:chgData name="Carlos Caetano" userId="ba24568caaa58072" providerId="LiveId" clId="{970E5A35-494F-B44D-8B4F-5F34368DA723}" dt="2023-03-23T08:44:40.522" v="1213" actId="478"/>
          <ac:spMkLst>
            <pc:docMk/>
            <pc:sldMk cId="138659661" sldId="538"/>
            <ac:spMk id="8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8:44:55.872" v="1243" actId="20577"/>
          <ac:spMkLst>
            <pc:docMk/>
            <pc:sldMk cId="138659661" sldId="538"/>
            <ac:spMk id="9" creationId="{4A21F29F-791B-6670-8BBE-D96889AB6C26}"/>
          </ac:spMkLst>
        </pc:spChg>
        <pc:grpChg chg="mod">
          <ac:chgData name="Carlos Caetano" userId="ba24568caaa58072" providerId="LiveId" clId="{970E5A35-494F-B44D-8B4F-5F34368DA723}" dt="2023-03-23T08:42:27.966" v="1125" actId="1037"/>
          <ac:grpSpMkLst>
            <pc:docMk/>
            <pc:sldMk cId="138659661" sldId="538"/>
            <ac:grpSpMk id="4" creationId="{00000000-0000-0000-0000-000000000000}"/>
          </ac:grpSpMkLst>
        </pc:grp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26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28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8:42:27.966" v="1125" actId="1037"/>
          <ac:picMkLst>
            <pc:docMk/>
            <pc:sldMk cId="138659661" sldId="538"/>
            <ac:picMk id="1030" creationId="{00000000-0000-0000-0000-000000000000}"/>
          </ac:picMkLst>
        </pc:picChg>
      </pc:sldChg>
      <pc:sldChg chg="del">
        <pc:chgData name="Carlos Caetano" userId="ba24568caaa58072" providerId="LiveId" clId="{970E5A35-494F-B44D-8B4F-5F34368DA723}" dt="2023-03-23T02:03:42.764" v="1047" actId="2696"/>
        <pc:sldMkLst>
          <pc:docMk/>
          <pc:sldMk cId="1152378510" sldId="539"/>
        </pc:sldMkLst>
      </pc:sldChg>
      <pc:sldChg chg="modSp del mod">
        <pc:chgData name="Carlos Caetano" userId="ba24568caaa58072" providerId="LiveId" clId="{970E5A35-494F-B44D-8B4F-5F34368DA723}" dt="2023-03-23T02:03:47.219" v="1048" actId="2696"/>
        <pc:sldMkLst>
          <pc:docMk/>
          <pc:sldMk cId="3502669851" sldId="540"/>
        </pc:sldMkLst>
        <pc:spChg chg="mod">
          <ac:chgData name="Carlos Caetano" userId="ba24568caaa58072" providerId="LiveId" clId="{970E5A35-494F-B44D-8B4F-5F34368DA723}" dt="2023-03-23T00:25:06.247" v="311" actId="1076"/>
          <ac:spMkLst>
            <pc:docMk/>
            <pc:sldMk cId="3502669851" sldId="540"/>
            <ac:spMk id="24" creationId="{0F679F92-709E-AB5D-74D0-89EC61852314}"/>
          </ac:spMkLst>
        </pc:spChg>
      </pc:sldChg>
      <pc:sldChg chg="modSp del">
        <pc:chgData name="Carlos Caetano" userId="ba24568caaa58072" providerId="LiveId" clId="{970E5A35-494F-B44D-8B4F-5F34368DA723}" dt="2023-03-23T02:03:49.129" v="1049" actId="2696"/>
        <pc:sldMkLst>
          <pc:docMk/>
          <pc:sldMk cId="1876914789" sldId="541"/>
        </pc:sldMkLst>
        <pc:spChg chg="mod">
          <ac:chgData name="Carlos Caetano" userId="ba24568caaa58072" providerId="LiveId" clId="{970E5A35-494F-B44D-8B4F-5F34368DA723}" dt="2023-03-23T01:57:16.145" v="1038" actId="207"/>
          <ac:spMkLst>
            <pc:docMk/>
            <pc:sldMk cId="1876914789" sldId="541"/>
            <ac:spMk id="7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2:03:52.035" v="1050" actId="2696"/>
        <pc:sldMkLst>
          <pc:docMk/>
          <pc:sldMk cId="2074345652" sldId="542"/>
        </pc:sldMkLst>
      </pc:sldChg>
      <pc:sldChg chg="modSp del mod">
        <pc:chgData name="Carlos Caetano" userId="ba24568caaa58072" providerId="LiveId" clId="{970E5A35-494F-B44D-8B4F-5F34368DA723}" dt="2023-03-23T02:03:58.933" v="1052" actId="2696"/>
        <pc:sldMkLst>
          <pc:docMk/>
          <pc:sldMk cId="4059497733" sldId="543"/>
        </pc:sldMkLst>
        <pc:spChg chg="mod">
          <ac:chgData name="Carlos Caetano" userId="ba24568caaa58072" providerId="LiveId" clId="{970E5A35-494F-B44D-8B4F-5F34368DA723}" dt="2023-03-23T00:53:11.491" v="612" actId="20577"/>
          <ac:spMkLst>
            <pc:docMk/>
            <pc:sldMk cId="4059497733" sldId="543"/>
            <ac:spMk id="13" creationId="{00000000-0000-0000-0000-000000000000}"/>
          </ac:spMkLst>
        </pc:spChg>
      </pc:sldChg>
      <pc:sldChg chg="addSp delSp modSp add mod">
        <pc:chgData name="Carlos Caetano" userId="ba24568caaa58072" providerId="LiveId" clId="{970E5A35-494F-B44D-8B4F-5F34368DA723}" dt="2023-03-23T08:43:56.066" v="1199" actId="20577"/>
        <pc:sldMkLst>
          <pc:docMk/>
          <pc:sldMk cId="3679078672" sldId="545"/>
        </pc:sldMkLst>
        <pc:spChg chg="add mod">
          <ac:chgData name="Carlos Caetano" userId="ba24568caaa58072" providerId="LiveId" clId="{970E5A35-494F-B44D-8B4F-5F34368DA723}" dt="2023-03-23T01:32:59.662" v="918" actId="20577"/>
          <ac:spMkLst>
            <pc:docMk/>
            <pc:sldMk cId="3679078672" sldId="545"/>
            <ac:spMk id="2" creationId="{3341F5C6-0A4B-EB7C-8789-8C74C1101909}"/>
          </ac:spMkLst>
        </pc:spChg>
        <pc:spChg chg="del">
          <ac:chgData name="Carlos Caetano" userId="ba24568caaa58072" providerId="LiveId" clId="{970E5A35-494F-B44D-8B4F-5F34368DA723}" dt="2023-03-23T01:12:17.714" v="633" actId="478"/>
          <ac:spMkLst>
            <pc:docMk/>
            <pc:sldMk cId="3679078672" sldId="545"/>
            <ac:spMk id="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27:26.195" v="784" actId="12"/>
          <ac:spMkLst>
            <pc:docMk/>
            <pc:sldMk cId="3679078672" sldId="545"/>
            <ac:spMk id="4" creationId="{00000000-0000-0000-0000-000000000000}"/>
          </ac:spMkLst>
        </pc:spChg>
        <pc:spChg chg="del">
          <ac:chgData name="Carlos Caetano" userId="ba24568caaa58072" providerId="LiveId" clId="{970E5A35-494F-B44D-8B4F-5F34368DA723}" dt="2023-03-23T08:43:43.538" v="1175" actId="478"/>
          <ac:spMkLst>
            <pc:docMk/>
            <pc:sldMk cId="3679078672" sldId="545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39:33.082" v="987" actId="403"/>
          <ac:spMkLst>
            <pc:docMk/>
            <pc:sldMk cId="3679078672" sldId="545"/>
            <ac:spMk id="14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19" creationId="{5DFD6C54-A8CE-59A1-84A0-F95523ACC2DA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0" creationId="{16E39FD9-9E89-50D8-E83F-18F2C78340A1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3" creationId="{C9F08DE1-6151-FA17-CECE-F00F1A91CCE5}"/>
          </ac:spMkLst>
        </pc:spChg>
        <pc:spChg chg="add mod">
          <ac:chgData name="Carlos Caetano" userId="ba24568caaa58072" providerId="LiveId" clId="{970E5A35-494F-B44D-8B4F-5F34368DA723}" dt="2023-03-23T01:24:48.791" v="745" actId="1582"/>
          <ac:spMkLst>
            <pc:docMk/>
            <pc:sldMk cId="3679078672" sldId="545"/>
            <ac:spMk id="24" creationId="{A579F43C-F968-E5C3-572C-34D7AB731888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0" creationId="{CDE11823-7895-461B-7DB2-A52F857BF130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1" creationId="{82599347-B49E-0880-A319-AA5BAA6A248E}"/>
          </ac:spMkLst>
        </pc:spChg>
        <pc:spChg chg="mod">
          <ac:chgData name="Carlos Caetano" userId="ba24568caaa58072" providerId="LiveId" clId="{970E5A35-494F-B44D-8B4F-5F34368DA723}" dt="2023-03-23T01:26:59.847" v="779" actId="1076"/>
          <ac:spMkLst>
            <pc:docMk/>
            <pc:sldMk cId="3679078672" sldId="545"/>
            <ac:spMk id="33" creationId="{1011DE6F-7241-1E98-3EB6-E4D0FDD25241}"/>
          </ac:spMkLst>
        </pc:spChg>
        <pc:spChg chg="mod">
          <ac:chgData name="Carlos Caetano" userId="ba24568caaa58072" providerId="LiveId" clId="{970E5A35-494F-B44D-8B4F-5F34368DA723}" dt="2023-03-23T01:26:52.412" v="778" actId="20577"/>
          <ac:spMkLst>
            <pc:docMk/>
            <pc:sldMk cId="3679078672" sldId="545"/>
            <ac:spMk id="34" creationId="{CA5938F6-8841-8057-765C-ED3A8BDEB860}"/>
          </ac:spMkLst>
        </pc:spChg>
        <pc:spChg chg="add mod">
          <ac:chgData name="Carlos Caetano" userId="ba24568caaa58072" providerId="LiveId" clId="{970E5A35-494F-B44D-8B4F-5F34368DA723}" dt="2023-03-23T01:27:48.120" v="801" actId="207"/>
          <ac:spMkLst>
            <pc:docMk/>
            <pc:sldMk cId="3679078672" sldId="545"/>
            <ac:spMk id="36" creationId="{45085C9B-555A-6332-E7C1-32E73D1ED342}"/>
          </ac:spMkLst>
        </pc:spChg>
        <pc:spChg chg="add mod">
          <ac:chgData name="Carlos Caetano" userId="ba24568caaa58072" providerId="LiveId" clId="{970E5A35-494F-B44D-8B4F-5F34368DA723}" dt="2023-03-23T01:31:46.450" v="893" actId="1076"/>
          <ac:spMkLst>
            <pc:docMk/>
            <pc:sldMk cId="3679078672" sldId="545"/>
            <ac:spMk id="37" creationId="{76A9D058-343A-EEF9-6C00-8DE75A984F67}"/>
          </ac:spMkLst>
        </pc:spChg>
        <pc:spChg chg="add mod">
          <ac:chgData name="Carlos Caetano" userId="ba24568caaa58072" providerId="LiveId" clId="{970E5A35-494F-B44D-8B4F-5F34368DA723}" dt="2023-03-23T01:32:23.496" v="904" actId="20577"/>
          <ac:spMkLst>
            <pc:docMk/>
            <pc:sldMk cId="3679078672" sldId="545"/>
            <ac:spMk id="39" creationId="{7993433D-B223-F7B1-0ECE-61C5D30A2A00}"/>
          </ac:spMkLst>
        </pc:spChg>
        <pc:spChg chg="add mod">
          <ac:chgData name="Carlos Caetano" userId="ba24568caaa58072" providerId="LiveId" clId="{970E5A35-494F-B44D-8B4F-5F34368DA723}" dt="2023-03-23T01:35:07.814" v="930" actId="207"/>
          <ac:spMkLst>
            <pc:docMk/>
            <pc:sldMk cId="3679078672" sldId="545"/>
            <ac:spMk id="41" creationId="{A231F2B4-BE74-2565-9286-B898BD7C582E}"/>
          </ac:spMkLst>
        </pc:spChg>
        <pc:spChg chg="add mod">
          <ac:chgData name="Carlos Caetano" userId="ba24568caaa58072" providerId="LiveId" clId="{970E5A35-494F-B44D-8B4F-5F34368DA723}" dt="2023-03-23T01:35:07.814" v="930" actId="207"/>
          <ac:spMkLst>
            <pc:docMk/>
            <pc:sldMk cId="3679078672" sldId="545"/>
            <ac:spMk id="42" creationId="{61755875-81F0-1152-B67B-9F74BC44204B}"/>
          </ac:spMkLst>
        </pc:spChg>
        <pc:spChg chg="add mod">
          <ac:chgData name="Carlos Caetano" userId="ba24568caaa58072" providerId="LiveId" clId="{970E5A35-494F-B44D-8B4F-5F34368DA723}" dt="2023-03-23T01:35:56.559" v="974" actId="207"/>
          <ac:spMkLst>
            <pc:docMk/>
            <pc:sldMk cId="3679078672" sldId="545"/>
            <ac:spMk id="43" creationId="{E6628B95-0DEF-A65F-CDDB-E8762058529D}"/>
          </ac:spMkLst>
        </pc:spChg>
        <pc:spChg chg="add mod">
          <ac:chgData name="Carlos Caetano" userId="ba24568caaa58072" providerId="LiveId" clId="{970E5A35-494F-B44D-8B4F-5F34368DA723}" dt="2023-03-23T01:36:07.259" v="976" actId="1076"/>
          <ac:spMkLst>
            <pc:docMk/>
            <pc:sldMk cId="3679078672" sldId="545"/>
            <ac:spMk id="44" creationId="{64D2E960-F35F-EC67-AFAF-DBCAF98679FF}"/>
          </ac:spMkLst>
        </pc:spChg>
        <pc:spChg chg="add mod">
          <ac:chgData name="Carlos Caetano" userId="ba24568caaa58072" providerId="LiveId" clId="{970E5A35-494F-B44D-8B4F-5F34368DA723}" dt="2023-03-23T01:36:24.702" v="979" actId="207"/>
          <ac:spMkLst>
            <pc:docMk/>
            <pc:sldMk cId="3679078672" sldId="545"/>
            <ac:spMk id="45" creationId="{91123A95-612D-095C-B5AD-20C92793FEBA}"/>
          </ac:spMkLst>
        </pc:spChg>
        <pc:spChg chg="add mod">
          <ac:chgData name="Carlos Caetano" userId="ba24568caaa58072" providerId="LiveId" clId="{970E5A35-494F-B44D-8B4F-5F34368DA723}" dt="2023-03-23T01:36:24.702" v="979" actId="207"/>
          <ac:spMkLst>
            <pc:docMk/>
            <pc:sldMk cId="3679078672" sldId="545"/>
            <ac:spMk id="46" creationId="{DF6224FC-761F-A19B-6A02-F4BAB6DC8EA5}"/>
          </ac:spMkLst>
        </pc:spChg>
        <pc:spChg chg="add mod">
          <ac:chgData name="Carlos Caetano" userId="ba24568caaa58072" providerId="LiveId" clId="{970E5A35-494F-B44D-8B4F-5F34368DA723}" dt="2023-03-23T01:36:35.361" v="980" actId="207"/>
          <ac:spMkLst>
            <pc:docMk/>
            <pc:sldMk cId="3679078672" sldId="545"/>
            <ac:spMk id="47" creationId="{FC155557-1F80-BF1C-93E0-46FAC3E3A4D7}"/>
          </ac:spMkLst>
        </pc:spChg>
        <pc:spChg chg="add mod">
          <ac:chgData name="Carlos Caetano" userId="ba24568caaa58072" providerId="LiveId" clId="{970E5A35-494F-B44D-8B4F-5F34368DA723}" dt="2023-03-23T01:36:35.361" v="980" actId="207"/>
          <ac:spMkLst>
            <pc:docMk/>
            <pc:sldMk cId="3679078672" sldId="545"/>
            <ac:spMk id="48" creationId="{D7CAF36F-70D7-B357-31F8-2401BEA5DD25}"/>
          </ac:spMkLst>
        </pc:spChg>
        <pc:spChg chg="add mod">
          <ac:chgData name="Carlos Caetano" userId="ba24568caaa58072" providerId="LiveId" clId="{970E5A35-494F-B44D-8B4F-5F34368DA723}" dt="2023-03-23T08:43:44.081" v="1176"/>
          <ac:spMkLst>
            <pc:docMk/>
            <pc:sldMk cId="3679078672" sldId="545"/>
            <ac:spMk id="52" creationId="{CAECD5AD-EE5D-DF6A-7914-C4388ECEF88E}"/>
          </ac:spMkLst>
        </pc:spChg>
        <pc:spChg chg="add mod">
          <ac:chgData name="Carlos Caetano" userId="ba24568caaa58072" providerId="LiveId" clId="{970E5A35-494F-B44D-8B4F-5F34368DA723}" dt="2023-03-23T08:43:56.066" v="1199" actId="20577"/>
          <ac:spMkLst>
            <pc:docMk/>
            <pc:sldMk cId="3679078672" sldId="545"/>
            <ac:spMk id="53" creationId="{E8AAE49A-18AD-AFB1-DDE3-510417553769}"/>
          </ac:spMkLst>
        </pc:spChg>
        <pc:grpChg chg="add mod">
          <ac:chgData name="Carlos Caetano" userId="ba24568caaa58072" providerId="LiveId" clId="{970E5A35-494F-B44D-8B4F-5F34368DA723}" dt="2023-03-23T01:31:38.539" v="892" actId="1035"/>
          <ac:grpSpMkLst>
            <pc:docMk/>
            <pc:sldMk cId="3679078672" sldId="545"/>
            <ac:grpSpMk id="25" creationId="{819DE9AD-5DE2-6A8E-DCD5-1B2200BB83F2}"/>
          </ac:grpSpMkLst>
        </pc:grpChg>
        <pc:grpChg chg="add mod">
          <ac:chgData name="Carlos Caetano" userId="ba24568caaa58072" providerId="LiveId" clId="{970E5A35-494F-B44D-8B4F-5F34368DA723}" dt="2023-03-23T01:26:52.412" v="778" actId="20577"/>
          <ac:grpSpMkLst>
            <pc:docMk/>
            <pc:sldMk cId="3679078672" sldId="545"/>
            <ac:grpSpMk id="27" creationId="{BC2C8152-2939-16CD-0D51-F02FFFD1155E}"/>
          </ac:grpSpMkLst>
        </pc:grpChg>
        <pc:grpChg chg="add">
          <ac:chgData name="Carlos Caetano" userId="ba24568caaa58072" providerId="LiveId" clId="{970E5A35-494F-B44D-8B4F-5F34368DA723}" dt="2023-03-23T01:32:03.422" v="894" actId="164"/>
          <ac:grpSpMkLst>
            <pc:docMk/>
            <pc:sldMk cId="3679078672" sldId="545"/>
            <ac:grpSpMk id="38" creationId="{DC23386A-CEC8-B93E-EAC7-229289513E5F}"/>
          </ac:grpSpMkLst>
        </pc:grpChg>
        <pc:grpChg chg="add">
          <ac:chgData name="Carlos Caetano" userId="ba24568caaa58072" providerId="LiveId" clId="{970E5A35-494F-B44D-8B4F-5F34368DA723}" dt="2023-03-23T01:32:42.640" v="905" actId="164"/>
          <ac:grpSpMkLst>
            <pc:docMk/>
            <pc:sldMk cId="3679078672" sldId="545"/>
            <ac:grpSpMk id="40" creationId="{D3007357-1A78-655A-2579-26D77417DCAB}"/>
          </ac:grpSpMkLst>
        </pc:grpChg>
        <pc:grpChg chg="add">
          <ac:chgData name="Carlos Caetano" userId="ba24568caaa58072" providerId="LiveId" clId="{970E5A35-494F-B44D-8B4F-5F34368DA723}" dt="2023-03-23T01:36:54.457" v="981" actId="164"/>
          <ac:grpSpMkLst>
            <pc:docMk/>
            <pc:sldMk cId="3679078672" sldId="545"/>
            <ac:grpSpMk id="49" creationId="{F396233D-9051-0F37-7B72-AFC1C41DC4BE}"/>
          </ac:grpSpMkLst>
        </pc:grpChg>
        <pc:grpChg chg="add">
          <ac:chgData name="Carlos Caetano" userId="ba24568caaa58072" providerId="LiveId" clId="{970E5A35-494F-B44D-8B4F-5F34368DA723}" dt="2023-03-23T01:37:02.942" v="982" actId="164"/>
          <ac:grpSpMkLst>
            <pc:docMk/>
            <pc:sldMk cId="3679078672" sldId="545"/>
            <ac:grpSpMk id="50" creationId="{0FCC4913-C29F-EF57-2801-5C7A64D5636E}"/>
          </ac:grpSpMkLst>
        </pc:grpChg>
        <pc:grpChg chg="add">
          <ac:chgData name="Carlos Caetano" userId="ba24568caaa58072" providerId="LiveId" clId="{970E5A35-494F-B44D-8B4F-5F34368DA723}" dt="2023-03-23T01:37:10.268" v="983" actId="164"/>
          <ac:grpSpMkLst>
            <pc:docMk/>
            <pc:sldMk cId="3679078672" sldId="545"/>
            <ac:grpSpMk id="51" creationId="{5D5BD311-1CBA-3BFA-ECA3-CD1534B74E69}"/>
          </ac:grpSpMkLst>
        </pc:grpChg>
        <pc:graphicFrameChg chg="add del mod">
          <ac:chgData name="Carlos Caetano" userId="ba24568caaa58072" providerId="LiveId" clId="{970E5A35-494F-B44D-8B4F-5F34368DA723}" dt="2023-03-23T01:27:13.517" v="781" actId="478"/>
          <ac:graphicFrameMkLst>
            <pc:docMk/>
            <pc:sldMk cId="3679078672" sldId="545"/>
            <ac:graphicFrameMk id="5" creationId="{9B974516-F161-5EC9-64FE-C8193DFC877C}"/>
          </ac:graphicFrameMkLst>
        </pc:graphicFrameChg>
        <pc:graphicFrameChg chg="add del mod">
          <ac:chgData name="Carlos Caetano" userId="ba24568caaa58072" providerId="LiveId" clId="{970E5A35-494F-B44D-8B4F-5F34368DA723}" dt="2023-03-23T01:23:49.237" v="733" actId="478"/>
          <ac:graphicFrameMkLst>
            <pc:docMk/>
            <pc:sldMk cId="3679078672" sldId="545"/>
            <ac:graphicFrameMk id="9" creationId="{77EF652B-ACEE-3128-4183-D5EBF8108BC8}"/>
          </ac:graphicFrameMkLst>
        </pc:graphicFrameChg>
        <pc:picChg chg="mod modCrop">
          <ac:chgData name="Carlos Caetano" userId="ba24568caaa58072" providerId="LiveId" clId="{970E5A35-494F-B44D-8B4F-5F34368DA723}" dt="2023-03-23T01:31:38.539" v="892" actId="1035"/>
          <ac:picMkLst>
            <pc:docMk/>
            <pc:sldMk cId="3679078672" sldId="545"/>
            <ac:picMk id="6" creationId="{00000000-0000-0000-0000-000000000000}"/>
          </ac:picMkLst>
        </pc:picChg>
        <pc:picChg chg="del">
          <ac:chgData name="Carlos Caetano" userId="ba24568caaa58072" providerId="LiveId" clId="{970E5A35-494F-B44D-8B4F-5F34368DA723}" dt="2023-03-23T01:12:18.441" v="634" actId="478"/>
          <ac:picMkLst>
            <pc:docMk/>
            <pc:sldMk cId="3679078672" sldId="545"/>
            <ac:picMk id="7" creationId="{00000000-0000-0000-0000-000000000000}"/>
          </ac:picMkLst>
        </pc:picChg>
        <pc:picChg chg="add mod modCrop">
          <ac:chgData name="Carlos Caetano" userId="ba24568caaa58072" providerId="LiveId" clId="{970E5A35-494F-B44D-8B4F-5F34368DA723}" dt="2023-03-23T01:26:21.056" v="772"/>
          <ac:picMkLst>
            <pc:docMk/>
            <pc:sldMk cId="3679078672" sldId="545"/>
            <ac:picMk id="26" creationId="{C2A17AA8-0C73-23EB-EB46-5E8485587CAC}"/>
          </ac:picMkLst>
        </pc:pic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11" creationId="{5B3EBAB6-F5DF-3026-BCBB-4D23B2201103}"/>
          </ac:cxnSpMkLst>
        </pc:cxn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15" creationId="{215943E5-662C-748A-11B1-91EF06F33EE4}"/>
          </ac:cxnSpMkLst>
        </pc:cxnChg>
        <pc:cxnChg chg="add mod">
          <ac:chgData name="Carlos Caetano" userId="ba24568caaa58072" providerId="LiveId" clId="{970E5A35-494F-B44D-8B4F-5F34368DA723}" dt="2023-03-23T01:24:48.791" v="745" actId="1582"/>
          <ac:cxnSpMkLst>
            <pc:docMk/>
            <pc:sldMk cId="3679078672" sldId="545"/>
            <ac:cxnSpMk id="22" creationId="{9DD3B1DC-8FFA-17C3-1CA1-5D2F0C8BA721}"/>
          </ac:cxnSpMkLst>
        </pc:cxnChg>
        <pc:cxnChg chg="mod">
          <ac:chgData name="Carlos Caetano" userId="ba24568caaa58072" providerId="LiveId" clId="{970E5A35-494F-B44D-8B4F-5F34368DA723}" dt="2023-03-23T01:26:52.412" v="778" actId="20577"/>
          <ac:cxnSpMkLst>
            <pc:docMk/>
            <pc:sldMk cId="3679078672" sldId="545"/>
            <ac:cxnSpMk id="28" creationId="{C92BE784-57D4-8DBB-7CAC-781DD5EB51E0}"/>
          </ac:cxnSpMkLst>
        </pc:cxnChg>
        <pc:cxnChg chg="mod">
          <ac:chgData name="Carlos Caetano" userId="ba24568caaa58072" providerId="LiveId" clId="{970E5A35-494F-B44D-8B4F-5F34368DA723}" dt="2023-03-23T01:26:52.412" v="778" actId="20577"/>
          <ac:cxnSpMkLst>
            <pc:docMk/>
            <pc:sldMk cId="3679078672" sldId="545"/>
            <ac:cxnSpMk id="29" creationId="{F4C44C78-0E69-82DA-821E-0AB0F05B0284}"/>
          </ac:cxnSpMkLst>
        </pc:cxnChg>
        <pc:cxnChg chg="mod">
          <ac:chgData name="Carlos Caetano" userId="ba24568caaa58072" providerId="LiveId" clId="{970E5A35-494F-B44D-8B4F-5F34368DA723}" dt="2023-03-23T01:27:05.302" v="780" actId="14100"/>
          <ac:cxnSpMkLst>
            <pc:docMk/>
            <pc:sldMk cId="3679078672" sldId="545"/>
            <ac:cxnSpMk id="32" creationId="{B840EEA6-AB21-6B00-0243-0FCD30A2C218}"/>
          </ac:cxnSpMkLst>
        </pc:cxnChg>
      </pc:sldChg>
      <pc:sldChg chg="addSp delSp modSp add mod modAnim">
        <pc:chgData name="Carlos Caetano" userId="ba24568caaa58072" providerId="LiveId" clId="{970E5A35-494F-B44D-8B4F-5F34368DA723}" dt="2023-03-23T09:00:54.580" v="1375" actId="1037"/>
        <pc:sldMkLst>
          <pc:docMk/>
          <pc:sldMk cId="3137352760" sldId="556"/>
        </pc:sldMkLst>
        <pc:spChg chg="del">
          <ac:chgData name="Carlos Caetano" userId="ba24568caaa58072" providerId="LiveId" clId="{970E5A35-494F-B44D-8B4F-5F34368DA723}" dt="2023-03-23T02:19:40.976" v="1079" actId="478"/>
          <ac:spMkLst>
            <pc:docMk/>
            <pc:sldMk cId="3137352760" sldId="556"/>
            <ac:spMk id="2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8:59:22.461" v="1344" actId="20577"/>
          <ac:spMkLst>
            <pc:docMk/>
            <pc:sldMk cId="3137352760" sldId="556"/>
            <ac:spMk id="4" creationId="{4BF981A7-9C69-2F26-A57D-7F4094232682}"/>
          </ac:spMkLst>
        </pc:spChg>
        <pc:spChg chg="mod">
          <ac:chgData name="Carlos Caetano" userId="ba24568caaa58072" providerId="LiveId" clId="{970E5A35-494F-B44D-8B4F-5F34368DA723}" dt="2023-03-23T08:58:46.035" v="1337" actId="1076"/>
          <ac:spMkLst>
            <pc:docMk/>
            <pc:sldMk cId="3137352760" sldId="556"/>
            <ac:spMk id="9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9:29.568" v="1345"/>
          <ac:spMkLst>
            <pc:docMk/>
            <pc:sldMk cId="3137352760" sldId="556"/>
            <ac:spMk id="22" creationId="{1E85BA6D-43CA-A714-3DB2-826E7748B960}"/>
          </ac:spMkLst>
        </pc:spChg>
        <pc:spChg chg="mod">
          <ac:chgData name="Carlos Caetano" userId="ba24568caaa58072" providerId="LiveId" clId="{970E5A35-494F-B44D-8B4F-5F34368DA723}" dt="2023-03-23T08:59:55.352" v="1350" actId="1076"/>
          <ac:spMkLst>
            <pc:docMk/>
            <pc:sldMk cId="3137352760" sldId="556"/>
            <ac:spMk id="23" creationId="{5A38C63E-FAA5-F446-FE42-1640F1AB3237}"/>
          </ac:spMkLst>
        </pc:spChg>
        <pc:spChg chg="mod">
          <ac:chgData name="Carlos Caetano" userId="ba24568caaa58072" providerId="LiveId" clId="{970E5A35-494F-B44D-8B4F-5F34368DA723}" dt="2023-03-23T09:00:54.580" v="1375" actId="1037"/>
          <ac:spMkLst>
            <pc:docMk/>
            <pc:sldMk cId="3137352760" sldId="556"/>
            <ac:spMk id="25" creationId="{8C3D079B-FC2D-534C-8230-E530C0858AA9}"/>
          </ac:spMkLst>
        </pc:spChg>
        <pc:spChg chg="mod">
          <ac:chgData name="Carlos Caetano" userId="ba24568caaa58072" providerId="LiveId" clId="{970E5A35-494F-B44D-8B4F-5F34368DA723}" dt="2023-03-23T09:00:32.424" v="1366" actId="1076"/>
          <ac:spMkLst>
            <pc:docMk/>
            <pc:sldMk cId="3137352760" sldId="556"/>
            <ac:spMk id="26" creationId="{B966A484-540F-364F-8D86-4F7DF2C80D6B}"/>
          </ac:spMkLst>
        </pc:s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7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8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19" creationId="{00000000-0000-0000-0000-000000000000}"/>
          </ac:grpSpMkLst>
        </pc:grpChg>
        <pc:grpChg chg="mod">
          <ac:chgData name="Carlos Caetano" userId="ba24568caaa58072" providerId="LiveId" clId="{970E5A35-494F-B44D-8B4F-5F34368DA723}" dt="2023-03-23T08:58:46.035" v="1337" actId="1076"/>
          <ac:grpSpMkLst>
            <pc:docMk/>
            <pc:sldMk cId="3137352760" sldId="556"/>
            <ac:grpSpMk id="20" creationId="{00000000-0000-0000-0000-000000000000}"/>
          </ac:grpSpMkLst>
        </pc:grpChg>
        <pc:grpChg chg="add mod">
          <ac:chgData name="Carlos Caetano" userId="ba24568caaa58072" providerId="LiveId" clId="{970E5A35-494F-B44D-8B4F-5F34368DA723}" dt="2023-03-23T08:59:36.380" v="1347" actId="14100"/>
          <ac:grpSpMkLst>
            <pc:docMk/>
            <pc:sldMk cId="3137352760" sldId="556"/>
            <ac:grpSpMk id="21" creationId="{326E0D72-62C2-EBF4-3334-D53A32DC7E3E}"/>
          </ac:grpSpMkLst>
        </pc:grpChg>
        <pc:grpChg chg="add mod">
          <ac:chgData name="Carlos Caetano" userId="ba24568caaa58072" providerId="LiveId" clId="{970E5A35-494F-B44D-8B4F-5F34368DA723}" dt="2023-03-23T09:00:03.961" v="1352" actId="1076"/>
          <ac:grpSpMkLst>
            <pc:docMk/>
            <pc:sldMk cId="3137352760" sldId="556"/>
            <ac:grpSpMk id="24" creationId="{268CCA06-247B-DF96-0A93-8B6C76262042}"/>
          </ac:grpSpMkLst>
        </pc:grpChg>
        <pc:picChg chg="mod">
          <ac:chgData name="Carlos Caetano" userId="ba24568caaa58072" providerId="LiveId" clId="{970E5A35-494F-B44D-8B4F-5F34368DA723}" dt="2023-03-23T08:58:52.900" v="1338" actId="1076"/>
          <ac:picMkLst>
            <pc:docMk/>
            <pc:sldMk cId="3137352760" sldId="556"/>
            <ac:picMk id="7" creationId="{00000000-0000-0000-0000-000000000000}"/>
          </ac:picMkLst>
        </pc:picChg>
      </pc:sldChg>
      <pc:sldChg chg="addSp delSp modSp add mod">
        <pc:chgData name="Carlos Caetano" userId="ba24568caaa58072" providerId="LiveId" clId="{970E5A35-494F-B44D-8B4F-5F34368DA723}" dt="2023-03-23T09:05:47.377" v="1444" actId="113"/>
        <pc:sldMkLst>
          <pc:docMk/>
          <pc:sldMk cId="1751706226" sldId="557"/>
        </pc:sldMkLst>
        <pc:spChg chg="del">
          <ac:chgData name="Carlos Caetano" userId="ba24568caaa58072" providerId="LiveId" clId="{970E5A35-494F-B44D-8B4F-5F34368DA723}" dt="2023-03-23T09:03:58.147" v="1422" actId="478"/>
          <ac:spMkLst>
            <pc:docMk/>
            <pc:sldMk cId="1751706226" sldId="557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8:01.279" v="1336" actId="113"/>
          <ac:spMkLst>
            <pc:docMk/>
            <pc:sldMk cId="1751706226" sldId="557"/>
            <ac:spMk id="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6:08.334" v="1287" actId="207"/>
          <ac:spMkLst>
            <pc:docMk/>
            <pc:sldMk cId="1751706226" sldId="557"/>
            <ac:spMk id="11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56:00.025" v="1286" actId="207"/>
          <ac:spMkLst>
            <pc:docMk/>
            <pc:sldMk cId="1751706226" sldId="557"/>
            <ac:spMk id="12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49:46.066" v="1250" actId="1076"/>
          <ac:spMkLst>
            <pc:docMk/>
            <pc:sldMk cId="1751706226" sldId="557"/>
            <ac:spMk id="13" creationId="{00000000-0000-0000-0000-000000000000}"/>
          </ac:spMkLst>
        </pc:spChg>
        <pc:spChg chg="del mod">
          <ac:chgData name="Carlos Caetano" userId="ba24568caaa58072" providerId="LiveId" clId="{970E5A35-494F-B44D-8B4F-5F34368DA723}" dt="2023-03-23T08:50:24.923" v="1253" actId="478"/>
          <ac:spMkLst>
            <pc:docMk/>
            <pc:sldMk cId="1751706226" sldId="557"/>
            <ac:spMk id="14" creationId="{34C1336A-3C32-53CD-9EFC-2A965D98195F}"/>
          </ac:spMkLst>
        </pc:spChg>
        <pc:spChg chg="del mod">
          <ac:chgData name="Carlos Caetano" userId="ba24568caaa58072" providerId="LiveId" clId="{970E5A35-494F-B44D-8B4F-5F34368DA723}" dt="2023-03-23T08:51:09.761" v="1256" actId="478"/>
          <ac:spMkLst>
            <pc:docMk/>
            <pc:sldMk cId="1751706226" sldId="557"/>
            <ac:spMk id="16" creationId="{D14FAABE-97BF-8FC1-C5BD-2CFE173E3000}"/>
          </ac:spMkLst>
        </pc:spChg>
        <pc:spChg chg="add del mod">
          <ac:chgData name="Carlos Caetano" userId="ba24568caaa58072" providerId="LiveId" clId="{970E5A35-494F-B44D-8B4F-5F34368DA723}" dt="2023-03-23T08:57:04.553" v="1330" actId="478"/>
          <ac:spMkLst>
            <pc:docMk/>
            <pc:sldMk cId="1751706226" sldId="557"/>
            <ac:spMk id="22" creationId="{D9C305BA-C346-8CB1-EA9A-0609D7ECEE92}"/>
          </ac:spMkLst>
        </pc:spChg>
        <pc:spChg chg="add mod">
          <ac:chgData name="Carlos Caetano" userId="ba24568caaa58072" providerId="LiveId" clId="{970E5A35-494F-B44D-8B4F-5F34368DA723}" dt="2023-03-23T09:05:47.377" v="1444" actId="113"/>
          <ac:spMkLst>
            <pc:docMk/>
            <pc:sldMk cId="1751706226" sldId="557"/>
            <ac:spMk id="23" creationId="{7D996895-6707-0718-9770-196E8B998AB1}"/>
          </ac:spMkLst>
        </pc:spChg>
        <pc:grpChg chg="add del mod">
          <ac:chgData name="Carlos Caetano" userId="ba24568caaa58072" providerId="LiveId" clId="{970E5A35-494F-B44D-8B4F-5F34368DA723}" dt="2023-03-23T08:50:24.923" v="1253" actId="478"/>
          <ac:grpSpMkLst>
            <pc:docMk/>
            <pc:sldMk cId="1751706226" sldId="557"/>
            <ac:grpSpMk id="7" creationId="{BDFE4F51-AB33-EDF5-1A91-7DE327B15348}"/>
          </ac:grpSpMkLst>
        </pc:grpChg>
        <pc:grpChg chg="add del mod">
          <ac:chgData name="Carlos Caetano" userId="ba24568caaa58072" providerId="LiveId" clId="{970E5A35-494F-B44D-8B4F-5F34368DA723}" dt="2023-03-23T08:51:09.761" v="1256" actId="478"/>
          <ac:grpSpMkLst>
            <pc:docMk/>
            <pc:sldMk cId="1751706226" sldId="557"/>
            <ac:grpSpMk id="15" creationId="{60B64C85-92A9-8709-4054-0534FBE55242}"/>
          </ac:grpSpMkLst>
        </pc:grpChg>
        <pc:graphicFrameChg chg="del mod">
          <ac:chgData name="Carlos Caetano" userId="ba24568caaa58072" providerId="LiveId" clId="{970E5A35-494F-B44D-8B4F-5F34368DA723}" dt="2023-03-23T08:52:56.857" v="1259" actId="478"/>
          <ac:graphicFrameMkLst>
            <pc:docMk/>
            <pc:sldMk cId="1751706226" sldId="557"/>
            <ac:graphicFrameMk id="9" creationId="{E9E34E4A-75DC-F37B-B2BA-28A6CC598AF4}"/>
          </ac:graphicFrameMkLst>
        </pc:graphicFrameChg>
        <pc:graphicFrameChg chg="del mod">
          <ac:chgData name="Carlos Caetano" userId="ba24568caaa58072" providerId="LiveId" clId="{970E5A35-494F-B44D-8B4F-5F34368DA723}" dt="2023-03-23T08:54:16.382" v="1270" actId="478"/>
          <ac:graphicFrameMkLst>
            <pc:docMk/>
            <pc:sldMk cId="1751706226" sldId="557"/>
            <ac:graphicFrameMk id="17" creationId="{276A0FAA-518C-8B7D-47F0-9938595382C3}"/>
          </ac:graphicFrameMkLst>
        </pc:graphicFrameChg>
        <pc:picChg chg="add mod">
          <ac:chgData name="Carlos Caetano" userId="ba24568caaa58072" providerId="LiveId" clId="{970E5A35-494F-B44D-8B4F-5F34368DA723}" dt="2023-03-23T09:03:35.327" v="1417" actId="1037"/>
          <ac:picMkLst>
            <pc:docMk/>
            <pc:sldMk cId="1751706226" sldId="557"/>
            <ac:picMk id="19" creationId="{D9D6FC6E-8B19-BA28-886D-0F69118A5CA5}"/>
          </ac:picMkLst>
        </pc:picChg>
        <pc:picChg chg="add mod">
          <ac:chgData name="Carlos Caetano" userId="ba24568caaa58072" providerId="LiveId" clId="{970E5A35-494F-B44D-8B4F-5F34368DA723}" dt="2023-03-23T09:03:35.327" v="1417" actId="1037"/>
          <ac:picMkLst>
            <pc:docMk/>
            <pc:sldMk cId="1751706226" sldId="557"/>
            <ac:picMk id="21" creationId="{F51A7062-F626-60D4-81E7-EB1401AF5171}"/>
          </ac:picMkLst>
        </pc:picChg>
      </pc:sldChg>
      <pc:sldChg chg="del">
        <pc:chgData name="Carlos Caetano" userId="ba24568caaa58072" providerId="LiveId" clId="{970E5A35-494F-B44D-8B4F-5F34368DA723}" dt="2023-03-23T02:03:14.553" v="1040" actId="2696"/>
        <pc:sldMkLst>
          <pc:docMk/>
          <pc:sldMk cId="236903314" sldId="558"/>
        </pc:sldMkLst>
      </pc:sldChg>
      <pc:sldChg chg="del">
        <pc:chgData name="Carlos Caetano" userId="ba24568caaa58072" providerId="LiveId" clId="{970E5A35-494F-B44D-8B4F-5F34368DA723}" dt="2023-03-23T02:03:26.038" v="1043" actId="2696"/>
        <pc:sldMkLst>
          <pc:docMk/>
          <pc:sldMk cId="1080941874" sldId="559"/>
        </pc:sldMkLst>
      </pc:sldChg>
      <pc:sldChg chg="del">
        <pc:chgData name="Carlos Caetano" userId="ba24568caaa58072" providerId="LiveId" clId="{970E5A35-494F-B44D-8B4F-5F34368DA723}" dt="2023-03-23T02:03:39.212" v="1046" actId="2696"/>
        <pc:sldMkLst>
          <pc:docMk/>
          <pc:sldMk cId="1174379763" sldId="560"/>
        </pc:sldMkLst>
      </pc:sldChg>
      <pc:sldChg chg="del">
        <pc:chgData name="Carlos Caetano" userId="ba24568caaa58072" providerId="LiveId" clId="{970E5A35-494F-B44D-8B4F-5F34368DA723}" dt="2023-03-23T02:03:53.806" v="1051" actId="2696"/>
        <pc:sldMkLst>
          <pc:docMk/>
          <pc:sldMk cId="3702769229" sldId="561"/>
        </pc:sldMkLst>
      </pc:sldChg>
      <pc:sldChg chg="modSp mod">
        <pc:chgData name="Carlos Caetano" userId="ba24568caaa58072" providerId="LiveId" clId="{970E5A35-494F-B44D-8B4F-5F34368DA723}" dt="2023-03-22T23:38:02.587" v="69" actId="20577"/>
        <pc:sldMkLst>
          <pc:docMk/>
          <pc:sldMk cId="381502188" sldId="563"/>
        </pc:sldMkLst>
        <pc:spChg chg="mod">
          <ac:chgData name="Carlos Caetano" userId="ba24568caaa58072" providerId="LiveId" clId="{970E5A35-494F-B44D-8B4F-5F34368DA723}" dt="2023-03-22T23:38:02.587" v="69" actId="20577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970E5A35-494F-B44D-8B4F-5F34368DA723}" dt="2023-03-22T23:34:51.196" v="0" actId="20577"/>
          <ac:spMkLst>
            <pc:docMk/>
            <pc:sldMk cId="381502188" sldId="563"/>
            <ac:spMk id="5" creationId="{00000000-0000-0000-0000-000000000000}"/>
          </ac:spMkLst>
        </pc:spChg>
      </pc:sldChg>
      <pc:sldChg chg="modSp del mod">
        <pc:chgData name="Carlos Caetano" userId="ba24568caaa58072" providerId="LiveId" clId="{970E5A35-494F-B44D-8B4F-5F34368DA723}" dt="2023-03-23T00:19:38.878" v="259" actId="2696"/>
        <pc:sldMkLst>
          <pc:docMk/>
          <pc:sldMk cId="2833738157" sldId="564"/>
        </pc:sldMkLst>
        <pc:spChg chg="mod">
          <ac:chgData name="Carlos Caetano" userId="ba24568caaa58072" providerId="LiveId" clId="{970E5A35-494F-B44D-8B4F-5F34368DA723}" dt="2023-03-23T00:17:46.575" v="231" actId="403"/>
          <ac:spMkLst>
            <pc:docMk/>
            <pc:sldMk cId="2833738157" sldId="564"/>
            <ac:spMk id="3" creationId="{12E12516-DDD5-549C-3C55-9554C41E217B}"/>
          </ac:spMkLst>
        </pc:spChg>
        <pc:spChg chg="mod">
          <ac:chgData name="Carlos Caetano" userId="ba24568caaa58072" providerId="LiveId" clId="{970E5A35-494F-B44D-8B4F-5F34368DA723}" dt="2023-03-23T00:18:05.894" v="232" actId="403"/>
          <ac:spMkLst>
            <pc:docMk/>
            <pc:sldMk cId="2833738157" sldId="564"/>
            <ac:spMk id="8" creationId="{00000000-0000-0000-0000-000000000000}"/>
          </ac:spMkLst>
        </pc:spChg>
      </pc:sldChg>
      <pc:sldChg chg="del">
        <pc:chgData name="Carlos Caetano" userId="ba24568caaa58072" providerId="LiveId" clId="{970E5A35-494F-B44D-8B4F-5F34368DA723}" dt="2023-03-23T00:54:26.951" v="613" actId="2696"/>
        <pc:sldMkLst>
          <pc:docMk/>
          <pc:sldMk cId="3652917947" sldId="565"/>
        </pc:sldMkLst>
      </pc:sldChg>
      <pc:sldChg chg="del">
        <pc:chgData name="Carlos Caetano" userId="ba24568caaa58072" providerId="LiveId" clId="{970E5A35-494F-B44D-8B4F-5F34368DA723}" dt="2023-03-23T02:03:13.046" v="1039" actId="2696"/>
        <pc:sldMkLst>
          <pc:docMk/>
          <pc:sldMk cId="3867430404" sldId="566"/>
        </pc:sldMkLst>
      </pc:sldChg>
      <pc:sldChg chg="del">
        <pc:chgData name="Carlos Caetano" userId="ba24568caaa58072" providerId="LiveId" clId="{970E5A35-494F-B44D-8B4F-5F34368DA723}" dt="2023-03-23T02:03:17.631" v="1041" actId="2696"/>
        <pc:sldMkLst>
          <pc:docMk/>
          <pc:sldMk cId="981266892" sldId="567"/>
        </pc:sldMkLst>
      </pc:sldChg>
      <pc:sldChg chg="del">
        <pc:chgData name="Carlos Caetano" userId="ba24568caaa58072" providerId="LiveId" clId="{970E5A35-494F-B44D-8B4F-5F34368DA723}" dt="2023-03-23T02:03:24.424" v="1042" actId="2696"/>
        <pc:sldMkLst>
          <pc:docMk/>
          <pc:sldMk cId="3227646007" sldId="568"/>
        </pc:sldMkLst>
      </pc:sldChg>
      <pc:sldChg chg="addSp modSp mod ord">
        <pc:chgData name="Carlos Caetano" userId="ba24568caaa58072" providerId="LiveId" clId="{970E5A35-494F-B44D-8B4F-5F34368DA723}" dt="2023-03-23T00:20:18.184" v="267" actId="14100"/>
        <pc:sldMkLst>
          <pc:docMk/>
          <pc:sldMk cId="3856535958" sldId="569"/>
        </pc:sldMkLst>
        <pc:spChg chg="mod">
          <ac:chgData name="Carlos Caetano" userId="ba24568caaa58072" providerId="LiveId" clId="{970E5A35-494F-B44D-8B4F-5F34368DA723}" dt="2023-03-23T00:20:06.260" v="264" actId="1076"/>
          <ac:spMkLst>
            <pc:docMk/>
            <pc:sldMk cId="3856535958" sldId="569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3T00:20:10.265" v="265" actId="1076"/>
          <ac:spMkLst>
            <pc:docMk/>
            <pc:sldMk cId="3856535958" sldId="569"/>
            <ac:spMk id="3" creationId="{6BD232E3-E630-72AF-0810-78C9DD388F69}"/>
          </ac:spMkLst>
        </pc:spChg>
        <pc:spChg chg="add mod">
          <ac:chgData name="Carlos Caetano" userId="ba24568caaa58072" providerId="LiveId" clId="{970E5A35-494F-B44D-8B4F-5F34368DA723}" dt="2023-03-23T00:20:12.899" v="266" actId="1076"/>
          <ac:spMkLst>
            <pc:docMk/>
            <pc:sldMk cId="3856535958" sldId="569"/>
            <ac:spMk id="5" creationId="{B8D19255-7A06-BCE6-384C-0BB79446A75F}"/>
          </ac:spMkLst>
        </pc:spChg>
        <pc:spChg chg="mod">
          <ac:chgData name="Carlos Caetano" userId="ba24568caaa58072" providerId="LiveId" clId="{970E5A35-494F-B44D-8B4F-5F34368DA723}" dt="2023-03-23T00:19:34.529" v="258" actId="20577"/>
          <ac:spMkLst>
            <pc:docMk/>
            <pc:sldMk cId="3856535958" sldId="569"/>
            <ac:spMk id="8" creationId="{00000000-0000-0000-0000-000000000000}"/>
          </ac:spMkLst>
        </pc:spChg>
        <pc:picChg chg="mod">
          <ac:chgData name="Carlos Caetano" userId="ba24568caaa58072" providerId="LiveId" clId="{970E5A35-494F-B44D-8B4F-5F34368DA723}" dt="2023-03-23T00:20:18.184" v="267" actId="14100"/>
          <ac:picMkLst>
            <pc:docMk/>
            <pc:sldMk cId="3856535958" sldId="569"/>
            <ac:picMk id="4" creationId="{A4FF7F5F-8769-4692-D799-403719CBA9D2}"/>
          </ac:picMkLst>
        </pc:picChg>
      </pc:sldChg>
      <pc:sldChg chg="del">
        <pc:chgData name="Carlos Caetano" userId="ba24568caaa58072" providerId="LiveId" clId="{970E5A35-494F-B44D-8B4F-5F34368DA723}" dt="2023-03-23T02:03:31.386" v="1045" actId="2696"/>
        <pc:sldMkLst>
          <pc:docMk/>
          <pc:sldMk cId="2007783847" sldId="570"/>
        </pc:sldMkLst>
      </pc:sldChg>
      <pc:sldChg chg="addSp delSp modSp add mod ord delAnim modAnim">
        <pc:chgData name="Carlos Caetano" userId="ba24568caaa58072" providerId="LiveId" clId="{970E5A35-494F-B44D-8B4F-5F34368DA723}" dt="2023-03-23T00:39:42.112" v="431" actId="1035"/>
        <pc:sldMkLst>
          <pc:docMk/>
          <pc:sldMk cId="4270798088" sldId="571"/>
        </pc:sldMkLst>
        <pc:spChg chg="add mod">
          <ac:chgData name="Carlos Caetano" userId="ba24568caaa58072" providerId="LiveId" clId="{970E5A35-494F-B44D-8B4F-5F34368DA723}" dt="2023-03-23T00:22:33.057" v="287"/>
          <ac:spMkLst>
            <pc:docMk/>
            <pc:sldMk cId="4270798088" sldId="571"/>
            <ac:spMk id="2" creationId="{895E2AE4-3422-D365-7A45-78E714526E41}"/>
          </ac:spMkLst>
        </pc:spChg>
        <pc:spChg chg="add del mod">
          <ac:chgData name="Carlos Caetano" userId="ba24568caaa58072" providerId="LiveId" clId="{970E5A35-494F-B44D-8B4F-5F34368DA723}" dt="2023-03-23T00:29:19.407" v="363" actId="478"/>
          <ac:spMkLst>
            <pc:docMk/>
            <pc:sldMk cId="4270798088" sldId="571"/>
            <ac:spMk id="3" creationId="{DA25F0CC-FC1D-9368-EEA0-942809A3D0FE}"/>
          </ac:spMkLst>
        </pc:spChg>
        <pc:spChg chg="mod">
          <ac:chgData name="Carlos Caetano" userId="ba24568caaa58072" providerId="LiveId" clId="{970E5A35-494F-B44D-8B4F-5F34368DA723}" dt="2023-03-23T00:39:05.175" v="425" actId="1076"/>
          <ac:spMkLst>
            <pc:docMk/>
            <pc:sldMk cId="4270798088" sldId="571"/>
            <ac:spMk id="4" creationId="{6AB7F1AF-9BEF-2446-4EC0-B78E3E3EE9F3}"/>
          </ac:spMkLst>
        </pc:spChg>
        <pc:spChg chg="add del mod">
          <ac:chgData name="Carlos Caetano" userId="ba24568caaa58072" providerId="LiveId" clId="{970E5A35-494F-B44D-8B4F-5F34368DA723}" dt="2023-03-23T00:29:17.578" v="362" actId="478"/>
          <ac:spMkLst>
            <pc:docMk/>
            <pc:sldMk cId="4270798088" sldId="571"/>
            <ac:spMk id="5" creationId="{7BF86035-2583-7CBD-E5EE-1464B4F55762}"/>
          </ac:spMkLst>
        </pc:spChg>
        <pc:spChg chg="del">
          <ac:chgData name="Carlos Caetano" userId="ba24568caaa58072" providerId="LiveId" clId="{970E5A35-494F-B44D-8B4F-5F34368DA723}" dt="2023-03-23T00:22:26.371" v="286" actId="478"/>
          <ac:spMkLst>
            <pc:docMk/>
            <pc:sldMk cId="4270798088" sldId="571"/>
            <ac:spMk id="8" creationId="{00000000-0000-0000-0000-000000000000}"/>
          </ac:spMkLst>
        </pc:spChg>
        <pc:picChg chg="add mod">
          <ac:chgData name="Carlos Caetano" userId="ba24568caaa58072" providerId="LiveId" clId="{970E5A35-494F-B44D-8B4F-5F34368DA723}" dt="2023-03-23T00:39:42.112" v="431" actId="1035"/>
          <ac:picMkLst>
            <pc:docMk/>
            <pc:sldMk cId="4270798088" sldId="571"/>
            <ac:picMk id="7" creationId="{7D2AE0C6-0736-650D-E699-EB7D064F328A}"/>
          </ac:picMkLst>
        </pc:picChg>
      </pc:sldChg>
      <pc:sldChg chg="modSp add">
        <pc:chgData name="Carlos Caetano" userId="ba24568caaa58072" providerId="LiveId" clId="{970E5A35-494F-B44D-8B4F-5F34368DA723}" dt="2023-03-23T00:38:42.294" v="421" actId="404"/>
        <pc:sldMkLst>
          <pc:docMk/>
          <pc:sldMk cId="231974137" sldId="572"/>
        </pc:sldMkLst>
        <pc:spChg chg="mod">
          <ac:chgData name="Carlos Caetano" userId="ba24568caaa58072" providerId="LiveId" clId="{970E5A35-494F-B44D-8B4F-5F34368DA723}" dt="2023-03-23T00:38:42.294" v="421" actId="404"/>
          <ac:spMkLst>
            <pc:docMk/>
            <pc:sldMk cId="231974137" sldId="572"/>
            <ac:spMk id="5" creationId="{7BF86035-2583-7CBD-E5EE-1464B4F55762}"/>
          </ac:spMkLst>
        </pc:spChg>
      </pc:sldChg>
      <pc:sldChg chg="addSp modSp add mod modAnim">
        <pc:chgData name="Carlos Caetano" userId="ba24568caaa58072" providerId="LiveId" clId="{970E5A35-494F-B44D-8B4F-5F34368DA723}" dt="2023-03-23T00:45:02.899" v="535" actId="113"/>
        <pc:sldMkLst>
          <pc:docMk/>
          <pc:sldMk cId="1442454329" sldId="573"/>
        </pc:sldMkLst>
        <pc:spChg chg="add mod">
          <ac:chgData name="Carlos Caetano" userId="ba24568caaa58072" providerId="LiveId" clId="{970E5A35-494F-B44D-8B4F-5F34368DA723}" dt="2023-03-23T00:42:01.937" v="498" actId="1076"/>
          <ac:spMkLst>
            <pc:docMk/>
            <pc:sldMk cId="1442454329" sldId="573"/>
            <ac:spMk id="3" creationId="{542AD296-7CBB-E049-2DAB-CDF4417994A2}"/>
          </ac:spMkLst>
        </pc:spChg>
        <pc:spChg chg="mod">
          <ac:chgData name="Carlos Caetano" userId="ba24568caaa58072" providerId="LiveId" clId="{970E5A35-494F-B44D-8B4F-5F34368DA723}" dt="2023-03-23T00:45:02.899" v="535" actId="113"/>
          <ac:spMkLst>
            <pc:docMk/>
            <pc:sldMk cId="1442454329" sldId="573"/>
            <ac:spMk id="4" creationId="{6AB7F1AF-9BEF-2446-4EC0-B78E3E3EE9F3}"/>
          </ac:spMkLst>
        </pc:spChg>
      </pc:sldChg>
      <pc:sldChg chg="modSp add mod">
        <pc:chgData name="Carlos Caetano" userId="ba24568caaa58072" providerId="LiveId" clId="{970E5A35-494F-B44D-8B4F-5F34368DA723}" dt="2023-03-23T00:49:17.629" v="607" actId="20577"/>
        <pc:sldMkLst>
          <pc:docMk/>
          <pc:sldMk cId="3510790809" sldId="574"/>
        </pc:sldMkLst>
        <pc:spChg chg="mod">
          <ac:chgData name="Carlos Caetano" userId="ba24568caaa58072" providerId="LiveId" clId="{970E5A35-494F-B44D-8B4F-5F34368DA723}" dt="2023-03-23T00:48:10.471" v="595" actId="1076"/>
          <ac:spMkLst>
            <pc:docMk/>
            <pc:sldMk cId="3510790809" sldId="574"/>
            <ac:spMk id="2" creationId="{099235AE-6722-8EA0-8320-93CF1117949A}"/>
          </ac:spMkLst>
        </pc:spChg>
        <pc:spChg chg="mod">
          <ac:chgData name="Carlos Caetano" userId="ba24568caaa58072" providerId="LiveId" clId="{970E5A35-494F-B44D-8B4F-5F34368DA723}" dt="2023-03-23T00:49:17.629" v="607" actId="20577"/>
          <ac:spMkLst>
            <pc:docMk/>
            <pc:sldMk cId="3510790809" sldId="574"/>
            <ac:spMk id="3" creationId="{6BD232E3-E630-72AF-0810-78C9DD388F69}"/>
          </ac:spMkLst>
        </pc:spChg>
        <pc:spChg chg="mod">
          <ac:chgData name="Carlos Caetano" userId="ba24568caaa58072" providerId="LiveId" clId="{970E5A35-494F-B44D-8B4F-5F34368DA723}" dt="2023-03-23T00:46:05.087" v="538" actId="20577"/>
          <ac:spMkLst>
            <pc:docMk/>
            <pc:sldMk cId="3510790809" sldId="574"/>
            <ac:spMk id="8" creationId="{00000000-0000-0000-0000-000000000000}"/>
          </ac:spMkLst>
        </pc:spChg>
      </pc:sldChg>
      <pc:sldChg chg="add del">
        <pc:chgData name="Carlos Caetano" userId="ba24568caaa58072" providerId="LiveId" clId="{970E5A35-494F-B44D-8B4F-5F34368DA723}" dt="2023-03-23T00:54:50.165" v="615"/>
        <pc:sldMkLst>
          <pc:docMk/>
          <pc:sldMk cId="475717442" sldId="575"/>
        </pc:sldMkLst>
      </pc:sldChg>
      <pc:sldChg chg="add">
        <pc:chgData name="Carlos Caetano" userId="ba24568caaa58072" providerId="LiveId" clId="{970E5A35-494F-B44D-8B4F-5F34368DA723}" dt="2023-03-23T00:54:50.198" v="616"/>
        <pc:sldMkLst>
          <pc:docMk/>
          <pc:sldMk cId="4009675563" sldId="575"/>
        </pc:sldMkLst>
      </pc:sldChg>
      <pc:sldChg chg="addSp modSp add mod">
        <pc:chgData name="Carlos Caetano" userId="ba24568caaa58072" providerId="LiveId" clId="{970E5A35-494F-B44D-8B4F-5F34368DA723}" dt="2023-03-23T08:43:33.266" v="1174" actId="20577"/>
        <pc:sldMkLst>
          <pc:docMk/>
          <pc:sldMk cId="768744109" sldId="576"/>
        </pc:sldMkLst>
        <pc:spChg chg="add mod">
          <ac:chgData name="Carlos Caetano" userId="ba24568caaa58072" providerId="LiveId" clId="{970E5A35-494F-B44D-8B4F-5F34368DA723}" dt="2023-03-23T01:10:43.175" v="625" actId="1076"/>
          <ac:spMkLst>
            <pc:docMk/>
            <pc:sldMk cId="768744109" sldId="576"/>
            <ac:spMk id="2" creationId="{888CCA28-14A1-B828-2A49-97AC3780BB04}"/>
          </ac:spMkLst>
        </pc:spChg>
        <pc:spChg chg="add mod">
          <ac:chgData name="Carlos Caetano" userId="ba24568caaa58072" providerId="LiveId" clId="{970E5A35-494F-B44D-8B4F-5F34368DA723}" dt="2023-03-23T08:43:33.266" v="1174" actId="20577"/>
          <ac:spMkLst>
            <pc:docMk/>
            <pc:sldMk cId="768744109" sldId="576"/>
            <ac:spMk id="4" creationId="{029C5A36-FBCC-D07D-3140-E50B881FEFB5}"/>
          </ac:spMkLst>
        </pc:spChg>
        <pc:spChg chg="mod">
          <ac:chgData name="Carlos Caetano" userId="ba24568caaa58072" providerId="LiveId" clId="{970E5A35-494F-B44D-8B4F-5F34368DA723}" dt="2023-03-23T01:15:16.734" v="670" actId="1036"/>
          <ac:spMkLst>
            <pc:docMk/>
            <pc:sldMk cId="768744109" sldId="576"/>
            <ac:spMk id="6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8:43:11.768" v="1141" actId="1035"/>
          <ac:spMkLst>
            <pc:docMk/>
            <pc:sldMk cId="768744109" sldId="576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15:52.346" v="685" actId="1036"/>
          <ac:spMkLst>
            <pc:docMk/>
            <pc:sldMk cId="768744109" sldId="576"/>
            <ac:spMk id="14" creationId="{00000000-0000-0000-0000-000000000000}"/>
          </ac:spMkLst>
        </pc:spChg>
      </pc:sldChg>
      <pc:sldChg chg="addSp delSp modSp add mod">
        <pc:chgData name="Carlos Caetano" userId="ba24568caaa58072" providerId="LiveId" clId="{970E5A35-494F-B44D-8B4F-5F34368DA723}" dt="2023-03-23T08:44:13.422" v="1212" actId="20577"/>
        <pc:sldMkLst>
          <pc:docMk/>
          <pc:sldMk cId="2431843519" sldId="577"/>
        </pc:sldMkLst>
        <pc:spChg chg="add mod">
          <ac:chgData name="Carlos Caetano" userId="ba24568caaa58072" providerId="LiveId" clId="{970E5A35-494F-B44D-8B4F-5F34368DA723}" dt="2023-03-23T01:41:05.394" v="1024" actId="404"/>
          <ac:spMkLst>
            <pc:docMk/>
            <pc:sldMk cId="2431843519" sldId="577"/>
            <ac:spMk id="2" creationId="{8F7827E3-D28B-CB54-DF55-BECBC48EA20A}"/>
          </ac:spMkLst>
        </pc:spChg>
        <pc:spChg chg="del">
          <ac:chgData name="Carlos Caetano" userId="ba24568caaa58072" providerId="LiveId" clId="{970E5A35-494F-B44D-8B4F-5F34368DA723}" dt="2023-03-23T01:39:58.412" v="1006" actId="478"/>
          <ac:spMkLst>
            <pc:docMk/>
            <pc:sldMk cId="2431843519" sldId="577"/>
            <ac:spMk id="3" creationId="{00000000-0000-0000-0000-000000000000}"/>
          </ac:spMkLst>
        </pc:spChg>
        <pc:spChg chg="del mod">
          <ac:chgData name="Carlos Caetano" userId="ba24568caaa58072" providerId="LiveId" clId="{970E5A35-494F-B44D-8B4F-5F34368DA723}" dt="2023-03-23T01:39:22.878" v="985" actId="478"/>
          <ac:spMkLst>
            <pc:docMk/>
            <pc:sldMk cId="2431843519" sldId="577"/>
            <ac:spMk id="4" creationId="{00000000-0000-0000-0000-000000000000}"/>
          </ac:spMkLst>
        </pc:spChg>
        <pc:spChg chg="add mod">
          <ac:chgData name="Carlos Caetano" userId="ba24568caaa58072" providerId="LiveId" clId="{970E5A35-494F-B44D-8B4F-5F34368DA723}" dt="2023-03-23T01:42:39.847" v="1031" actId="20577"/>
          <ac:spMkLst>
            <pc:docMk/>
            <pc:sldMk cId="2431843519" sldId="577"/>
            <ac:spMk id="5" creationId="{38FE7F30-3306-4C52-1DA5-74166D162F0E}"/>
          </ac:spMkLst>
        </pc:spChg>
        <pc:spChg chg="add mod">
          <ac:chgData name="Carlos Caetano" userId="ba24568caaa58072" providerId="LiveId" clId="{970E5A35-494F-B44D-8B4F-5F34368DA723}" dt="2023-03-23T08:44:06.850" v="1201"/>
          <ac:spMkLst>
            <pc:docMk/>
            <pc:sldMk cId="2431843519" sldId="577"/>
            <ac:spMk id="9" creationId="{F8EDF69F-51F4-A392-B807-F610F0131945}"/>
          </ac:spMkLst>
        </pc:spChg>
        <pc:spChg chg="add mod">
          <ac:chgData name="Carlos Caetano" userId="ba24568caaa58072" providerId="LiveId" clId="{970E5A35-494F-B44D-8B4F-5F34368DA723}" dt="2023-03-23T08:44:13.422" v="1212" actId="20577"/>
          <ac:spMkLst>
            <pc:docMk/>
            <pc:sldMk cId="2431843519" sldId="577"/>
            <ac:spMk id="10" creationId="{842D187F-C83D-0E44-B899-A8867DE692CB}"/>
          </ac:spMkLst>
        </pc:spChg>
        <pc:spChg chg="del">
          <ac:chgData name="Carlos Caetano" userId="ba24568caaa58072" providerId="LiveId" clId="{970E5A35-494F-B44D-8B4F-5F34368DA723}" dt="2023-03-23T08:44:05.465" v="1200" actId="478"/>
          <ac:spMkLst>
            <pc:docMk/>
            <pc:sldMk cId="2431843519" sldId="577"/>
            <ac:spMk id="13" creationId="{00000000-0000-0000-0000-000000000000}"/>
          </ac:spMkLst>
        </pc:spChg>
        <pc:spChg chg="mod">
          <ac:chgData name="Carlos Caetano" userId="ba24568caaa58072" providerId="LiveId" clId="{970E5A35-494F-B44D-8B4F-5F34368DA723}" dt="2023-03-23T01:39:37.421" v="988" actId="403"/>
          <ac:spMkLst>
            <pc:docMk/>
            <pc:sldMk cId="2431843519" sldId="577"/>
            <ac:spMk id="14" creationId="{00000000-0000-0000-0000-000000000000}"/>
          </ac:spMkLst>
        </pc:spChg>
        <pc:picChg chg="del">
          <ac:chgData name="Carlos Caetano" userId="ba24568caaa58072" providerId="LiveId" clId="{970E5A35-494F-B44D-8B4F-5F34368DA723}" dt="2023-03-23T01:39:24.327" v="986" actId="478"/>
          <ac:picMkLst>
            <pc:docMk/>
            <pc:sldMk cId="2431843519" sldId="577"/>
            <ac:picMk id="6" creationId="{00000000-0000-0000-0000-000000000000}"/>
          </ac:picMkLst>
        </pc:picChg>
        <pc:picChg chg="mod">
          <ac:chgData name="Carlos Caetano" userId="ba24568caaa58072" providerId="LiveId" clId="{970E5A35-494F-B44D-8B4F-5F34368DA723}" dt="2023-03-23T01:41:14.917" v="1025" actId="1076"/>
          <ac:picMkLst>
            <pc:docMk/>
            <pc:sldMk cId="2431843519" sldId="577"/>
            <ac:picMk id="7" creationId="{00000000-0000-0000-0000-000000000000}"/>
          </ac:picMkLst>
        </pc:picChg>
      </pc:sldChg>
    </pc:docChg>
  </pc:docChgLst>
  <pc:docChgLst>
    <pc:chgData name="Carlos Caetano" userId="ba24568caaa58072" providerId="LiveId" clId="{2A55C181-DF6B-48B0-BC1D-548CCB9E044E}"/>
    <pc:docChg chg="addSld delSld modSld">
      <pc:chgData name="Carlos Caetano" userId="ba24568caaa58072" providerId="LiveId" clId="{2A55C181-DF6B-48B0-BC1D-548CCB9E044E}" dt="2023-09-14T15:52:32.786" v="48" actId="20577"/>
      <pc:docMkLst>
        <pc:docMk/>
      </pc:docMkLst>
      <pc:sldChg chg="del">
        <pc:chgData name="Carlos Caetano" userId="ba24568caaa58072" providerId="LiveId" clId="{2A55C181-DF6B-48B0-BC1D-548CCB9E044E}" dt="2023-09-14T13:58:47.738" v="1" actId="47"/>
        <pc:sldMkLst>
          <pc:docMk/>
          <pc:sldMk cId="383095106" sldId="561"/>
        </pc:sldMkLst>
      </pc:sldChg>
      <pc:sldChg chg="del">
        <pc:chgData name="Carlos Caetano" userId="ba24568caaa58072" providerId="LiveId" clId="{2A55C181-DF6B-48B0-BC1D-548CCB9E044E}" dt="2023-09-14T13:58:47.738" v="1" actId="47"/>
        <pc:sldMkLst>
          <pc:docMk/>
          <pc:sldMk cId="849876343" sldId="562"/>
        </pc:sldMkLst>
      </pc:sldChg>
      <pc:sldChg chg="del">
        <pc:chgData name="Carlos Caetano" userId="ba24568caaa58072" providerId="LiveId" clId="{2A55C181-DF6B-48B0-BC1D-548CCB9E044E}" dt="2023-09-14T13:58:47.738" v="1" actId="47"/>
        <pc:sldMkLst>
          <pc:docMk/>
          <pc:sldMk cId="234608201" sldId="582"/>
        </pc:sldMkLst>
      </pc:sldChg>
      <pc:sldChg chg="del">
        <pc:chgData name="Carlos Caetano" userId="ba24568caaa58072" providerId="LiveId" clId="{2A55C181-DF6B-48B0-BC1D-548CCB9E044E}" dt="2023-09-14T13:58:47.738" v="1" actId="47"/>
        <pc:sldMkLst>
          <pc:docMk/>
          <pc:sldMk cId="2274548738" sldId="583"/>
        </pc:sldMkLst>
      </pc:sldChg>
      <pc:sldChg chg="addSp modSp mod modAnim">
        <pc:chgData name="Carlos Caetano" userId="ba24568caaa58072" providerId="LiveId" clId="{2A55C181-DF6B-48B0-BC1D-548CCB9E044E}" dt="2023-09-14T14:07:05.944" v="19"/>
        <pc:sldMkLst>
          <pc:docMk/>
          <pc:sldMk cId="2743028462" sldId="585"/>
        </pc:sldMkLst>
        <pc:spChg chg="add mod">
          <ac:chgData name="Carlos Caetano" userId="ba24568caaa58072" providerId="LiveId" clId="{2A55C181-DF6B-48B0-BC1D-548CCB9E044E}" dt="2023-09-14T14:07:01.546" v="18" actId="1076"/>
          <ac:spMkLst>
            <pc:docMk/>
            <pc:sldMk cId="2743028462" sldId="585"/>
            <ac:spMk id="2" creationId="{DF401DA4-35BE-DA4D-8F64-A4BC4AC7F972}"/>
          </ac:spMkLst>
        </pc:spChg>
      </pc:sldChg>
      <pc:sldChg chg="addSp modSp mod modAnim">
        <pc:chgData name="Carlos Caetano" userId="ba24568caaa58072" providerId="LiveId" clId="{2A55C181-DF6B-48B0-BC1D-548CCB9E044E}" dt="2023-09-14T15:48:10.628" v="46" actId="20577"/>
        <pc:sldMkLst>
          <pc:docMk/>
          <pc:sldMk cId="1243598765" sldId="623"/>
        </pc:sldMkLst>
        <pc:spChg chg="add mod">
          <ac:chgData name="Carlos Caetano" userId="ba24568caaa58072" providerId="LiveId" clId="{2A55C181-DF6B-48B0-BC1D-548CCB9E044E}" dt="2023-09-14T15:48:10.628" v="46" actId="20577"/>
          <ac:spMkLst>
            <pc:docMk/>
            <pc:sldMk cId="1243598765" sldId="623"/>
            <ac:spMk id="2" creationId="{CDAC7B6F-FE9F-1A75-A1C4-1CAF65B8F5FE}"/>
          </ac:spMkLst>
        </pc:spChg>
      </pc:sldChg>
      <pc:sldChg chg="addSp modSp modAnim">
        <pc:chgData name="Carlos Caetano" userId="ba24568caaa58072" providerId="LiveId" clId="{2A55C181-DF6B-48B0-BC1D-548CCB9E044E}" dt="2023-09-14T15:47:15.426" v="26" actId="20577"/>
        <pc:sldMkLst>
          <pc:docMk/>
          <pc:sldMk cId="4156575714" sldId="626"/>
        </pc:sldMkLst>
        <pc:spChg chg="add mod">
          <ac:chgData name="Carlos Caetano" userId="ba24568caaa58072" providerId="LiveId" clId="{2A55C181-DF6B-48B0-BC1D-548CCB9E044E}" dt="2023-09-14T15:47:15.426" v="26" actId="20577"/>
          <ac:spMkLst>
            <pc:docMk/>
            <pc:sldMk cId="4156575714" sldId="626"/>
            <ac:spMk id="2" creationId="{7F80B4F2-C5D3-B4EF-BB2E-18ADCA63CEFB}"/>
          </ac:spMkLst>
        </pc:spChg>
      </pc:sldChg>
      <pc:sldChg chg="addSp modSp modAnim">
        <pc:chgData name="Carlos Caetano" userId="ba24568caaa58072" providerId="LiveId" clId="{2A55C181-DF6B-48B0-BC1D-548CCB9E044E}" dt="2023-09-14T15:52:32.786" v="48" actId="20577"/>
        <pc:sldMkLst>
          <pc:docMk/>
          <pc:sldMk cId="3414024042" sldId="627"/>
        </pc:sldMkLst>
        <pc:spChg chg="add mod">
          <ac:chgData name="Carlos Caetano" userId="ba24568caaa58072" providerId="LiveId" clId="{2A55C181-DF6B-48B0-BC1D-548CCB9E044E}" dt="2023-09-14T15:52:32.786" v="48" actId="20577"/>
          <ac:spMkLst>
            <pc:docMk/>
            <pc:sldMk cId="3414024042" sldId="627"/>
            <ac:spMk id="5" creationId="{D554482F-D200-78A8-8BCC-947955FED4ED}"/>
          </ac:spMkLst>
        </pc:spChg>
      </pc:sldChg>
      <pc:sldChg chg="add">
        <pc:chgData name="Carlos Caetano" userId="ba24568caaa58072" providerId="LiveId" clId="{2A55C181-DF6B-48B0-BC1D-548CCB9E044E}" dt="2023-09-14T13:58:29" v="0"/>
        <pc:sldMkLst>
          <pc:docMk/>
          <pc:sldMk cId="1771537528" sldId="628"/>
        </pc:sldMkLst>
      </pc:sldChg>
      <pc:sldChg chg="add">
        <pc:chgData name="Carlos Caetano" userId="ba24568caaa58072" providerId="LiveId" clId="{2A55C181-DF6B-48B0-BC1D-548CCB9E044E}" dt="2023-09-14T13:58:29" v="0"/>
        <pc:sldMkLst>
          <pc:docMk/>
          <pc:sldMk cId="3989203359" sldId="629"/>
        </pc:sldMkLst>
      </pc:sldChg>
      <pc:sldChg chg="add">
        <pc:chgData name="Carlos Caetano" userId="ba24568caaa58072" providerId="LiveId" clId="{2A55C181-DF6B-48B0-BC1D-548CCB9E044E}" dt="2023-09-14T13:58:29" v="0"/>
        <pc:sldMkLst>
          <pc:docMk/>
          <pc:sldMk cId="3889915751" sldId="630"/>
        </pc:sldMkLst>
      </pc:sldChg>
      <pc:sldChg chg="add">
        <pc:chgData name="Carlos Caetano" userId="ba24568caaa58072" providerId="LiveId" clId="{2A55C181-DF6B-48B0-BC1D-548CCB9E044E}" dt="2023-09-14T13:58:29" v="0"/>
        <pc:sldMkLst>
          <pc:docMk/>
          <pc:sldMk cId="3592894205" sldId="631"/>
        </pc:sldMkLst>
      </pc:sldChg>
    </pc:docChg>
  </pc:docChgLst>
  <pc:docChgLst>
    <pc:chgData name="Carlos Caetano" userId="ba24568caaa58072" providerId="LiveId" clId="{1353B8FE-01BC-490E-AC18-043AD660C81E}"/>
    <pc:docChg chg="modSld">
      <pc:chgData name="Carlos Caetano" userId="ba24568caaa58072" providerId="LiveId" clId="{1353B8FE-01BC-490E-AC18-043AD660C81E}" dt="2023-03-14T01:39:24.767" v="49" actId="207"/>
      <pc:docMkLst>
        <pc:docMk/>
      </pc:docMkLst>
      <pc:sldChg chg="modSp mod">
        <pc:chgData name="Carlos Caetano" userId="ba24568caaa58072" providerId="LiveId" clId="{1353B8FE-01BC-490E-AC18-043AD660C81E}" dt="2023-03-14T01:39:24.767" v="49" actId="207"/>
        <pc:sldMkLst>
          <pc:docMk/>
          <pc:sldMk cId="1080941874" sldId="559"/>
        </pc:sldMkLst>
        <pc:spChg chg="mod">
          <ac:chgData name="Carlos Caetano" userId="ba24568caaa58072" providerId="LiveId" clId="{1353B8FE-01BC-490E-AC18-043AD660C81E}" dt="2023-03-14T01:39:24.767" v="49" actId="207"/>
          <ac:spMkLst>
            <pc:docMk/>
            <pc:sldMk cId="1080941874" sldId="559"/>
            <ac:spMk id="15" creationId="{C4164CB4-2B96-2741-9289-D3D44AB01EB6}"/>
          </ac:spMkLst>
        </pc:spChg>
      </pc:sldChg>
    </pc:docChg>
  </pc:docChgLst>
  <pc:docChgLst>
    <pc:chgData name="Carlos Caetano" userId="ba24568caaa58072" providerId="LiveId" clId="{13160B12-01D7-41C4-B775-AA7CAE76C634}"/>
    <pc:docChg chg="undo custSel addSld delSld modSld sldOrd">
      <pc:chgData name="Carlos Caetano" userId="ba24568caaa58072" providerId="LiveId" clId="{13160B12-01D7-41C4-B775-AA7CAE76C634}" dt="2023-03-16T15:46:15.899" v="1640" actId="403"/>
      <pc:docMkLst>
        <pc:docMk/>
      </pc:docMkLst>
      <pc:sldChg chg="modSp add del mod">
        <pc:chgData name="Carlos Caetano" userId="ba24568caaa58072" providerId="LiveId" clId="{13160B12-01D7-41C4-B775-AA7CAE76C634}" dt="2023-03-16T01:37:09.696" v="698" actId="47"/>
        <pc:sldMkLst>
          <pc:docMk/>
          <pc:sldMk cId="0" sldId="262"/>
        </pc:sldMkLst>
        <pc:spChg chg="mod">
          <ac:chgData name="Carlos Caetano" userId="ba24568caaa58072" providerId="LiveId" clId="{13160B12-01D7-41C4-B775-AA7CAE76C634}" dt="2023-03-16T01:25:50.240" v="531" actId="27636"/>
          <ac:spMkLst>
            <pc:docMk/>
            <pc:sldMk cId="0" sldId="262"/>
            <ac:spMk id="28675" creationId="{00000000-0000-0000-0000-000000000000}"/>
          </ac:spMkLst>
        </pc:spChg>
      </pc:sldChg>
      <pc:sldChg chg="modSp add del mod ord">
        <pc:chgData name="Carlos Caetano" userId="ba24568caaa58072" providerId="LiveId" clId="{13160B12-01D7-41C4-B775-AA7CAE76C634}" dt="2023-03-16T10:07:14.127" v="894" actId="47"/>
        <pc:sldMkLst>
          <pc:docMk/>
          <pc:sldMk cId="0" sldId="263"/>
        </pc:sldMkLst>
        <pc:spChg chg="mod">
          <ac:chgData name="Carlos Caetano" userId="ba24568caaa58072" providerId="LiveId" clId="{13160B12-01D7-41C4-B775-AA7CAE76C634}" dt="2023-03-16T01:25:50.256" v="532" actId="27636"/>
          <ac:spMkLst>
            <pc:docMk/>
            <pc:sldMk cId="0" sldId="263"/>
            <ac:spMk id="30723" creationId="{00000000-0000-0000-0000-000000000000}"/>
          </ac:spMkLst>
        </pc:spChg>
      </pc:sldChg>
      <pc:sldChg chg="add del">
        <pc:chgData name="Carlos Caetano" userId="ba24568caaa58072" providerId="LiveId" clId="{13160B12-01D7-41C4-B775-AA7CAE76C634}" dt="2023-03-16T14:56:42.753" v="1148" actId="47"/>
        <pc:sldMkLst>
          <pc:docMk/>
          <pc:sldMk cId="0" sldId="267"/>
        </pc:sldMkLst>
      </pc:sldChg>
      <pc:sldChg chg="add del ord">
        <pc:chgData name="Carlos Caetano" userId="ba24568caaa58072" providerId="LiveId" clId="{13160B12-01D7-41C4-B775-AA7CAE76C634}" dt="2023-03-16T10:10:15.340" v="956" actId="47"/>
        <pc:sldMkLst>
          <pc:docMk/>
          <pc:sldMk cId="0" sldId="268"/>
        </pc:sldMkLst>
      </pc:sldChg>
      <pc:sldChg chg="add del">
        <pc:chgData name="Carlos Caetano" userId="ba24568caaa58072" providerId="LiveId" clId="{13160B12-01D7-41C4-B775-AA7CAE76C634}" dt="2023-03-16T02:27:48.518" v="712" actId="47"/>
        <pc:sldMkLst>
          <pc:docMk/>
          <pc:sldMk cId="0" sldId="287"/>
        </pc:sldMkLst>
      </pc:sldChg>
      <pc:sldChg chg="modSp add del mod">
        <pc:chgData name="Carlos Caetano" userId="ba24568caaa58072" providerId="LiveId" clId="{13160B12-01D7-41C4-B775-AA7CAE76C634}" dt="2023-03-16T14:44:13.943" v="1029" actId="47"/>
        <pc:sldMkLst>
          <pc:docMk/>
          <pc:sldMk cId="0" sldId="298"/>
        </pc:sldMkLst>
        <pc:spChg chg="mod">
          <ac:chgData name="Carlos Caetano" userId="ba24568caaa58072" providerId="LiveId" clId="{13160B12-01D7-41C4-B775-AA7CAE76C634}" dt="2023-03-16T10:14:21.070" v="960" actId="27636"/>
          <ac:spMkLst>
            <pc:docMk/>
            <pc:sldMk cId="0" sldId="298"/>
            <ac:spMk id="24579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01:04:49.473" v="262" actId="207"/>
        <pc:sldMkLst>
          <pc:docMk/>
          <pc:sldMk cId="3924408493" sldId="534"/>
        </pc:sldMkLst>
        <pc:spChg chg="add mod">
          <ac:chgData name="Carlos Caetano" userId="ba24568caaa58072" providerId="LiveId" clId="{13160B12-01D7-41C4-B775-AA7CAE76C634}" dt="2023-03-16T01:04:49.473" v="262" actId="207"/>
          <ac:spMkLst>
            <pc:docMk/>
            <pc:sldMk cId="3924408493" sldId="534"/>
            <ac:spMk id="2" creationId="{099235AE-6722-8EA0-8320-93CF1117949A}"/>
          </ac:spMkLst>
        </pc:spChg>
        <pc:spChg chg="mod">
          <ac:chgData name="Carlos Caetano" userId="ba24568caaa58072" providerId="LiveId" clId="{13160B12-01D7-41C4-B775-AA7CAE76C634}" dt="2023-03-16T01:01:36.089" v="161" actId="1036"/>
          <ac:spMkLst>
            <pc:docMk/>
            <pc:sldMk cId="3924408493" sldId="534"/>
            <ac:spMk id="9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1:01:30.312" v="124" actId="1035"/>
          <ac:spMkLst>
            <pc:docMk/>
            <pc:sldMk cId="3924408493" sldId="534"/>
            <ac:spMk id="15" creationId="{00000000-0000-0000-0000-000000000000}"/>
          </ac:spMkLst>
        </pc:spChg>
      </pc:sldChg>
      <pc:sldChg chg="addSp modSp mod">
        <pc:chgData name="Carlos Caetano" userId="ba24568caaa58072" providerId="LiveId" clId="{13160B12-01D7-41C4-B775-AA7CAE76C634}" dt="2023-03-16T15:07:33.845" v="1255" actId="20577"/>
        <pc:sldMkLst>
          <pc:docMk/>
          <pc:sldMk cId="2144406506" sldId="535"/>
        </pc:sldMkLst>
        <pc:spChg chg="add mod">
          <ac:chgData name="Carlos Caetano" userId="ba24568caaa58072" providerId="LiveId" clId="{13160B12-01D7-41C4-B775-AA7CAE76C634}" dt="2023-03-16T15:07:33.845" v="1255" actId="20577"/>
          <ac:spMkLst>
            <pc:docMk/>
            <pc:sldMk cId="2144406506" sldId="535"/>
            <ac:spMk id="2" creationId="{D639F6E7-F5D4-584A-BD23-C7B08BFB8880}"/>
          </ac:spMkLst>
        </pc:spChg>
      </pc:sldChg>
      <pc:sldChg chg="del">
        <pc:chgData name="Carlos Caetano" userId="ba24568caaa58072" providerId="LiveId" clId="{13160B12-01D7-41C4-B775-AA7CAE76C634}" dt="2023-03-16T10:10:11.655" v="955" actId="47"/>
        <pc:sldMkLst>
          <pc:docMk/>
          <pc:sldMk cId="4195232916" sldId="536"/>
        </pc:sldMkLst>
      </pc:sldChg>
      <pc:sldChg chg="addSp delSp modSp mod ord modAnim">
        <pc:chgData name="Carlos Caetano" userId="ba24568caaa58072" providerId="LiveId" clId="{13160B12-01D7-41C4-B775-AA7CAE76C634}" dt="2023-03-16T15:18:47.611" v="1425"/>
        <pc:sldMkLst>
          <pc:docMk/>
          <pc:sldMk cId="1152378510" sldId="539"/>
        </pc:sldMkLst>
        <pc:spChg chg="add del mod">
          <ac:chgData name="Carlos Caetano" userId="ba24568caaa58072" providerId="LiveId" clId="{13160B12-01D7-41C4-B775-AA7CAE76C634}" dt="2023-03-16T15:13:23.368" v="1280" actId="478"/>
          <ac:spMkLst>
            <pc:docMk/>
            <pc:sldMk cId="1152378510" sldId="539"/>
            <ac:spMk id="2" creationId="{DC97D767-E55E-B89E-2844-42D993D9E6CE}"/>
          </ac:spMkLst>
        </pc:spChg>
        <pc:spChg chg="add mod">
          <ac:chgData name="Carlos Caetano" userId="ba24568caaa58072" providerId="LiveId" clId="{13160B12-01D7-41C4-B775-AA7CAE76C634}" dt="2023-03-16T15:14:01.430" v="1292" actId="20577"/>
          <ac:spMkLst>
            <pc:docMk/>
            <pc:sldMk cId="1152378510" sldId="539"/>
            <ac:spMk id="3" creationId="{FAE8EDAF-70DE-9F65-4618-604DA9163DFE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4" creationId="{051AA79C-DD38-C5C4-F44A-989C8E0C4F9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5" creationId="{FD1465D9-8CFC-24A2-344A-A71EA25A1884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7" creationId="{CE9FAFF0-0921-3359-4ADF-12DBFB448621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9" creationId="{14C5B938-FBDC-84CA-98FC-6AEFBE43DFCB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0" creationId="{8C7A1752-4F6D-2AE0-280D-1018FC5BD72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1" creationId="{E2FEED53-CCD8-579C-BD4A-3BD0A2030CA7}"/>
          </ac:spMkLst>
        </pc:spChg>
        <pc:spChg chg="add mod">
          <ac:chgData name="Carlos Caetano" userId="ba24568caaa58072" providerId="LiveId" clId="{13160B12-01D7-41C4-B775-AA7CAE76C634}" dt="2023-03-16T15:17:50.491" v="1418" actId="164"/>
          <ac:spMkLst>
            <pc:docMk/>
            <pc:sldMk cId="1152378510" sldId="539"/>
            <ac:spMk id="12" creationId="{55B1EBC9-F86B-A6B9-D923-07B9847397E7}"/>
          </ac:spMkLst>
        </pc:spChg>
        <pc:spChg chg="mod">
          <ac:chgData name="Carlos Caetano" userId="ba24568caaa58072" providerId="LiveId" clId="{13160B12-01D7-41C4-B775-AA7CAE76C634}" dt="2023-03-16T15:05:33.443" v="1176" actId="207"/>
          <ac:spMkLst>
            <pc:docMk/>
            <pc:sldMk cId="1152378510" sldId="539"/>
            <ac:spMk id="16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15:17:50.491" v="1418" actId="164"/>
          <ac:grpSpMkLst>
            <pc:docMk/>
            <pc:sldMk cId="1152378510" sldId="539"/>
            <ac:grpSpMk id="17" creationId="{89477B9E-800E-8D4D-17D1-04CC4302D98A}"/>
          </ac:grpSpMkLst>
        </pc:grpChg>
      </pc:sldChg>
      <pc:sldChg chg="addSp delSp modSp mod ord modAnim">
        <pc:chgData name="Carlos Caetano" userId="ba24568caaa58072" providerId="LiveId" clId="{13160B12-01D7-41C4-B775-AA7CAE76C634}" dt="2023-03-16T15:33:05.305" v="1540"/>
        <pc:sldMkLst>
          <pc:docMk/>
          <pc:sldMk cId="3502669851" sldId="540"/>
        </pc:sldMkLst>
        <pc:spChg chg="add mod">
          <ac:chgData name="Carlos Caetano" userId="ba24568caaa58072" providerId="LiveId" clId="{13160B12-01D7-41C4-B775-AA7CAE76C634}" dt="2023-03-16T15:22:46.371" v="1426"/>
          <ac:spMkLst>
            <pc:docMk/>
            <pc:sldMk cId="3502669851" sldId="540"/>
            <ac:spMk id="2" creationId="{019084E7-2506-1B19-B626-EE7F37F5DBC5}"/>
          </ac:spMkLst>
        </pc:spChg>
        <pc:spChg chg="mod">
          <ac:chgData name="Carlos Caetano" userId="ba24568caaa58072" providerId="LiveId" clId="{13160B12-01D7-41C4-B775-AA7CAE76C634}" dt="2023-03-16T15:25:15.500" v="1429" actId="1076"/>
          <ac:spMkLst>
            <pc:docMk/>
            <pc:sldMk cId="3502669851" sldId="540"/>
            <ac:spMk id="4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5:26:17.582" v="1447" actId="1076"/>
          <ac:spMkLst>
            <pc:docMk/>
            <pc:sldMk cId="3502669851" sldId="540"/>
            <ac:spMk id="5" creationId="{00000000-0000-0000-0000-000000000000}"/>
          </ac:spMkLst>
        </pc:spChg>
        <pc:spChg chg="add del mod">
          <ac:chgData name="Carlos Caetano" userId="ba24568caaa58072" providerId="LiveId" clId="{13160B12-01D7-41C4-B775-AA7CAE76C634}" dt="2023-03-16T15:27:08.673" v="1452" actId="478"/>
          <ac:spMkLst>
            <pc:docMk/>
            <pc:sldMk cId="3502669851" sldId="540"/>
            <ac:spMk id="9" creationId="{A26C8C03-18C1-7B64-5C5D-FBA573029CFE}"/>
          </ac:spMkLst>
        </pc:spChg>
        <pc:spChg chg="mod">
          <ac:chgData name="Carlos Caetano" userId="ba24568caaa58072" providerId="LiveId" clId="{13160B12-01D7-41C4-B775-AA7CAE76C634}" dt="2023-03-16T15:25:25.218" v="1430" actId="1076"/>
          <ac:spMkLst>
            <pc:docMk/>
            <pc:sldMk cId="3502669851" sldId="540"/>
            <ac:spMk id="10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2" creationId="{CF596CCE-F109-30EF-B887-6E00D777A671}"/>
          </ac:spMkLst>
        </pc:spChg>
        <pc:spChg chg="add mod or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5" creationId="{4E77C5F9-99EE-B40B-6AB9-47BCFE5CDB72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8" creationId="{72C99951-8EAA-C404-D16C-661D5E0507BD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19" creationId="{5B6FBE07-C0B8-0C8C-B1D8-B075D26F5B8A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0" creationId="{2B826B32-F60A-3003-0BBB-208688082713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1" creationId="{F3C12B80-D892-B541-5DC3-606FC33A54EB}"/>
          </ac:spMkLst>
        </pc:spChg>
        <pc:spChg chg="add mod">
          <ac:chgData name="Carlos Caetano" userId="ba24568caaa58072" providerId="LiveId" clId="{13160B12-01D7-41C4-B775-AA7CAE76C634}" dt="2023-03-16T15:32:28.210" v="1537" actId="164"/>
          <ac:spMkLst>
            <pc:docMk/>
            <pc:sldMk cId="3502669851" sldId="540"/>
            <ac:spMk id="22" creationId="{0A484356-7955-DE99-D7B6-79576C465427}"/>
          </ac:spMkLst>
        </pc:spChg>
        <pc:spChg chg="add mod">
          <ac:chgData name="Carlos Caetano" userId="ba24568caaa58072" providerId="LiveId" clId="{13160B12-01D7-41C4-B775-AA7CAE76C634}" dt="2023-03-16T15:32:16.998" v="1536" actId="207"/>
          <ac:spMkLst>
            <pc:docMk/>
            <pc:sldMk cId="3502669851" sldId="540"/>
            <ac:spMk id="24" creationId="{0F679F92-709E-AB5D-74D0-89EC61852314}"/>
          </ac:spMkLst>
        </pc:spChg>
        <pc:grpChg chg="add mod">
          <ac:chgData name="Carlos Caetano" userId="ba24568caaa58072" providerId="LiveId" clId="{13160B12-01D7-41C4-B775-AA7CAE76C634}" dt="2023-03-16T15:32:28.210" v="1537" actId="164"/>
          <ac:grpSpMkLst>
            <pc:docMk/>
            <pc:sldMk cId="3502669851" sldId="540"/>
            <ac:grpSpMk id="25" creationId="{3AB219D8-71D2-1424-260D-DE0919014EB6}"/>
          </ac:grpSpMkLst>
        </pc:grpChg>
        <pc:graphicFrameChg chg="add del mod">
          <ac:chgData name="Carlos Caetano" userId="ba24568caaa58072" providerId="LiveId" clId="{13160B12-01D7-41C4-B775-AA7CAE76C634}" dt="2023-03-16T15:30:03.722" v="1509" actId="478"/>
          <ac:graphicFrameMkLst>
            <pc:docMk/>
            <pc:sldMk cId="3502669851" sldId="540"/>
            <ac:graphicFrameMk id="6" creationId="{A216728D-BE52-5869-EDCA-B14E68DD77A6}"/>
          </ac:graphicFrameMkLst>
        </pc:graphicFrameChg>
        <pc:graphicFrameChg chg="add del mod">
          <ac:chgData name="Carlos Caetano" userId="ba24568caaa58072" providerId="LiveId" clId="{13160B12-01D7-41C4-B775-AA7CAE76C634}" dt="2023-03-16T15:30:56.179" v="1512" actId="478"/>
          <ac:graphicFrameMkLst>
            <pc:docMk/>
            <pc:sldMk cId="3502669851" sldId="540"/>
            <ac:graphicFrameMk id="23" creationId="{F8A8023D-1647-389F-BA9E-07D96B085818}"/>
          </ac:graphicFrameMkLst>
        </pc:graphicFrameChg>
        <pc:picChg chg="mod">
          <ac:chgData name="Carlos Caetano" userId="ba24568caaa58072" providerId="LiveId" clId="{13160B12-01D7-41C4-B775-AA7CAE76C634}" dt="2023-03-16T15:25:06.865" v="1428" actId="1076"/>
          <ac:picMkLst>
            <pc:docMk/>
            <pc:sldMk cId="3502669851" sldId="540"/>
            <ac:picMk id="7" creationId="{00000000-0000-0000-0000-000000000000}"/>
          </ac:picMkLst>
        </pc:picChg>
        <pc:cxnChg chg="add mod">
          <ac:chgData name="Carlos Caetano" userId="ba24568caaa58072" providerId="LiveId" clId="{13160B12-01D7-41C4-B775-AA7CAE76C634}" dt="2023-03-16T15:32:28.210" v="1537" actId="164"/>
          <ac:cxnSpMkLst>
            <pc:docMk/>
            <pc:sldMk cId="3502669851" sldId="540"/>
            <ac:cxnSpMk id="17" creationId="{D666F399-634D-BF45-0D3D-55343D4FA0C4}"/>
          </ac:cxnSpMkLst>
        </pc:cxnChg>
      </pc:sldChg>
      <pc:sldChg chg="addSp modSp">
        <pc:chgData name="Carlos Caetano" userId="ba24568caaa58072" providerId="LiveId" clId="{13160B12-01D7-41C4-B775-AA7CAE76C634}" dt="2023-03-16T15:43:10.339" v="1558"/>
        <pc:sldMkLst>
          <pc:docMk/>
          <pc:sldMk cId="2074345652" sldId="542"/>
        </pc:sldMkLst>
        <pc:spChg chg="add mod">
          <ac:chgData name="Carlos Caetano" userId="ba24568caaa58072" providerId="LiveId" clId="{13160B12-01D7-41C4-B775-AA7CAE76C634}" dt="2023-03-16T15:43:10.339" v="1558"/>
          <ac:spMkLst>
            <pc:docMk/>
            <pc:sldMk cId="2074345652" sldId="542"/>
            <ac:spMk id="2" creationId="{2F07A740-6F81-2043-7918-AC6E0702715F}"/>
          </ac:spMkLst>
        </pc:spChg>
        <pc:spChg chg="mod">
          <ac:chgData name="Carlos Caetano" userId="ba24568caaa58072" providerId="LiveId" clId="{13160B12-01D7-41C4-B775-AA7CAE76C634}" dt="2023-03-16T15:34:26.790" v="1553" actId="20577"/>
          <ac:spMkLst>
            <pc:docMk/>
            <pc:sldMk cId="2074345652" sldId="542"/>
            <ac:spMk id="19" creationId="{C487223A-08D2-4FE5-AB85-4B7E85638EA6}"/>
          </ac:spMkLst>
        </pc:spChg>
      </pc:sldChg>
      <pc:sldChg chg="addSp delSp modSp mod delAnim modAnim">
        <pc:chgData name="Carlos Caetano" userId="ba24568caaa58072" providerId="LiveId" clId="{13160B12-01D7-41C4-B775-AA7CAE76C634}" dt="2023-03-16T15:46:15.899" v="1640" actId="403"/>
        <pc:sldMkLst>
          <pc:docMk/>
          <pc:sldMk cId="4059497733" sldId="543"/>
        </pc:sldMkLst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2" creationId="{4B2BAFFA-2AF0-279E-1CCB-AF2FFC0F95C5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" creationId="{F9CEB1D6-6D6F-4C4F-3762-216863BF9D3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" creationId="{CDDD2E71-E5F7-B069-94CB-D2EB5CE8A2A8}"/>
          </ac:spMkLst>
        </pc:spChg>
        <pc:spChg chg="del mod">
          <ac:chgData name="Carlos Caetano" userId="ba24568caaa58072" providerId="LiveId" clId="{13160B12-01D7-41C4-B775-AA7CAE76C634}" dt="2023-03-16T15:42:50.361" v="1555" actId="478"/>
          <ac:spMkLst>
            <pc:docMk/>
            <pc:sldMk cId="4059497733" sldId="543"/>
            <ac:spMk id="6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7" creationId="{07746370-96D7-4AA1-333D-C112C84806F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9" creationId="{6DDDEBF7-F5E7-2CE1-9B0E-4736738E1C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0" creationId="{FF5F0B2B-7138-A1F5-F972-46E05C9353F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1" creationId="{24D14A31-C500-D8B6-4220-93945B794B29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2" creationId="{C328EF48-BDC0-6228-8D3C-6B4DB3A563E8}"/>
          </ac:spMkLst>
        </pc:spChg>
        <pc:spChg chg="mod">
          <ac:chgData name="Carlos Caetano" userId="ba24568caaa58072" providerId="LiveId" clId="{13160B12-01D7-41C4-B775-AA7CAE76C634}" dt="2023-03-16T15:43:48.417" v="1584" actId="20577"/>
          <ac:spMkLst>
            <pc:docMk/>
            <pc:sldMk cId="4059497733" sldId="543"/>
            <ac:spMk id="1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5:42:51.655" v="1556" actId="478"/>
          <ac:spMkLst>
            <pc:docMk/>
            <pc:sldMk cId="4059497733" sldId="543"/>
            <ac:spMk id="1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5" creationId="{46D7C7C3-7DC6-2646-9FF7-B0D91278D8A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6" creationId="{9440B863-DEE5-255D-15FD-9C0C452356E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17" creationId="{D30ED778-087C-6288-0790-8F9403668F1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8" creationId="{B30E6851-1788-B083-EB73-EF67BAD1F5B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19" creationId="{272D70C8-7D18-FA3B-F8AF-DE5407FFF54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0" creationId="{53124EE4-B0B2-396F-234F-D168CAF8E71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1" creationId="{F8C27A29-6A13-498F-AEF0-ED91A9BB2FEF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2" creationId="{F5B47743-0FFD-8769-FAC0-4F090BE021A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3" creationId="{24581EF7-05DA-908F-D3F4-27192A6D847A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4" creationId="{9DAD33CD-8BBC-2166-C4A6-5BBEFD0D19B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5" creationId="{D8F0239C-09C9-4313-4862-C878F0C4038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6" creationId="{8318ABDE-7E7D-7078-D46A-4E84A12087D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7" creationId="{F1377E7C-48B9-BA51-6155-CA11FAB922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8" creationId="{5041AB0C-3EE3-7C66-306A-0A29A7ABCD3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29" creationId="{A99A09B9-54D1-CE26-8D53-B4AA364323B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0" creationId="{43336283-DDEF-0121-9CB1-50EABD6DA52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1" creationId="{002656A3-2174-FC96-A8A9-F4FD1806DC7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2" creationId="{E25E2F2A-BD48-623D-914B-6E5CE449B6B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3" creationId="{E26364FF-DC03-2BFE-771B-7706C2081FCB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4" creationId="{3D398159-1834-181D-F956-F377757BF4C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5" creationId="{6B5EAD8B-87BE-ABDA-CA2B-3DED9095D96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6" creationId="{A63B7F50-C8CD-17B3-0380-7A5CB42587A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37" creationId="{DEEFF1E2-BB39-3848-969C-8BF97B57E44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8" creationId="{D6DF8776-2259-4AD2-3E19-5775DD58BF1A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39" creationId="{5692C64C-039B-870F-2777-55696381B73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0" creationId="{295CB764-B6AB-34D1-7A0F-C9953183C3AF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1" creationId="{CA4206B3-CAF9-4AEB-D819-B5C9E06727B1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2" creationId="{41781415-FEE3-D0EA-B690-9D301256DE94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3" creationId="{80885789-3B26-2802-77D6-D49290B87C8D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4" creationId="{0425B40C-A936-9306-6472-0377BF10F786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5" creationId="{DDB0ADF7-B67F-7B5E-02BA-14C3B449D51E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46" creationId="{8C3AE1AE-2A47-8E80-4680-F28DEF738C99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7" creationId="{8A9982BA-D1C9-93C4-A830-28E282633F9E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8" creationId="{639C2088-CA25-11ED-16F0-31BBD28CCC55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49" creationId="{B299B5C1-1BA1-EFDC-85CB-A0CAAC41137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0" creationId="{F6FAD299-CB9F-B5D7-8F75-EA0DDE8C8BDC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1" creationId="{E8BDF4BE-53FF-39E4-6BCC-FD4B80AF29B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2" creationId="{5B722372-8540-96AE-9A2C-38DA4B46DC9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3" creationId="{068A007D-2788-53E1-79CD-5A2B6935DF63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4" creationId="{5A0A7CD2-04D6-5099-E74D-F89D381F78A7}"/>
          </ac:spMkLst>
        </pc:spChg>
        <pc:spChg chg="add mod">
          <ac:chgData name="Carlos Caetano" userId="ba24568caaa58072" providerId="LiveId" clId="{13160B12-01D7-41C4-B775-AA7CAE76C634}" dt="2023-03-16T15:45:51.553" v="1624" actId="1036"/>
          <ac:spMkLst>
            <pc:docMk/>
            <pc:sldMk cId="4059497733" sldId="543"/>
            <ac:spMk id="55" creationId="{DA46CE18-7C4F-16F1-9DAB-D023284B6B3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6" creationId="{E9C25930-91C5-BBE2-C031-C9D10334645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7" creationId="{DCB7EFDE-C84A-5211-494B-D50CE94AEF82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8" creationId="{1E696D99-91B4-7164-649F-D69C3B315FB4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59" creationId="{CE991955-FBE3-8FD7-BEFD-C14A96B2014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0" creationId="{6D84B627-6F2F-0542-8076-F24E5876D067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" creationId="{F1E9FE6D-10AE-0B38-05EA-1980C13ADAF0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2" creationId="{CFC1C6F1-CFA4-65D4-937D-0BB1B18DC00D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3" creationId="{46A84631-CCC7-949F-1AE0-7C4504E22B56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4" creationId="{576CAA03-B2E9-384F-57C1-298D989159D8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5" creationId="{8C25D4F4-0C83-BE03-972D-BF7836523391}"/>
          </ac:spMkLst>
        </pc:spChg>
        <pc:spChg chg="add mod">
          <ac:chgData name="Carlos Caetano" userId="ba24568caaa58072" providerId="LiveId" clId="{13160B12-01D7-41C4-B775-AA7CAE76C634}" dt="2023-03-16T15:44:53.153" v="1586" actId="1076"/>
          <ac:spMkLst>
            <pc:docMk/>
            <pc:sldMk cId="4059497733" sldId="543"/>
            <ac:spMk id="6147" creationId="{9A1928E6-EE2B-E182-EA97-799D4989E116}"/>
          </ac:spMkLst>
        </pc:spChg>
        <pc:spChg chg="add mod">
          <ac:chgData name="Carlos Caetano" userId="ba24568caaa58072" providerId="LiveId" clId="{13160B12-01D7-41C4-B775-AA7CAE76C634}" dt="2023-03-16T15:46:15.899" v="1640" actId="403"/>
          <ac:spMkLst>
            <pc:docMk/>
            <pc:sldMk cId="4059497733" sldId="543"/>
            <ac:spMk id="6149" creationId="{F99E41DB-383D-C49F-BC53-0A3534065570}"/>
          </ac:spMkLst>
        </pc:spChg>
        <pc:spChg chg="add mod">
          <ac:chgData name="Carlos Caetano" userId="ba24568caaa58072" providerId="LiveId" clId="{13160B12-01D7-41C4-B775-AA7CAE76C634}" dt="2023-03-16T15:45:57.428" v="1638" actId="1036"/>
          <ac:spMkLst>
            <pc:docMk/>
            <pc:sldMk cId="4059497733" sldId="543"/>
            <ac:spMk id="6151" creationId="{C83C4361-2EE0-B500-AE0D-C01067D37F86}"/>
          </ac:spMkLst>
        </pc:spChg>
        <pc:grpChg chg="del">
          <ac:chgData name="Carlos Caetano" userId="ba24568caaa58072" providerId="LiveId" clId="{13160B12-01D7-41C4-B775-AA7CAE76C634}" dt="2023-03-16T15:42:52.407" v="1557" actId="478"/>
          <ac:grpSpMkLst>
            <pc:docMk/>
            <pc:sldMk cId="4059497733" sldId="543"/>
            <ac:grpSpMk id="3" creationId="{00000000-0000-0000-0000-000000000000}"/>
          </ac:grpSpMkLst>
        </pc:grpChg>
      </pc:sldChg>
      <pc:sldChg chg="del">
        <pc:chgData name="Carlos Caetano" userId="ba24568caaa58072" providerId="LiveId" clId="{13160B12-01D7-41C4-B775-AA7CAE76C634}" dt="2023-03-16T15:43:21.670" v="1575" actId="47"/>
        <pc:sldMkLst>
          <pc:docMk/>
          <pc:sldMk cId="3679078672" sldId="545"/>
        </pc:sldMkLst>
      </pc:sldChg>
      <pc:sldChg chg="del">
        <pc:chgData name="Carlos Caetano" userId="ba24568caaa58072" providerId="LiveId" clId="{13160B12-01D7-41C4-B775-AA7CAE76C634}" dt="2023-03-16T15:43:23.805" v="1576" actId="47"/>
        <pc:sldMkLst>
          <pc:docMk/>
          <pc:sldMk cId="2786707539" sldId="546"/>
        </pc:sldMkLst>
      </pc:sldChg>
      <pc:sldChg chg="del">
        <pc:chgData name="Carlos Caetano" userId="ba24568caaa58072" providerId="LiveId" clId="{13160B12-01D7-41C4-B775-AA7CAE76C634}" dt="2023-03-16T15:43:26.691" v="1578" actId="47"/>
        <pc:sldMkLst>
          <pc:docMk/>
          <pc:sldMk cId="1795170806" sldId="547"/>
        </pc:sldMkLst>
      </pc:sldChg>
      <pc:sldChg chg="del">
        <pc:chgData name="Carlos Caetano" userId="ba24568caaa58072" providerId="LiveId" clId="{13160B12-01D7-41C4-B775-AA7CAE76C634}" dt="2023-03-16T15:43:25.129" v="1577" actId="47"/>
        <pc:sldMkLst>
          <pc:docMk/>
          <pc:sldMk cId="2512923208" sldId="549"/>
        </pc:sldMkLst>
      </pc:sldChg>
      <pc:sldChg chg="del ord">
        <pc:chgData name="Carlos Caetano" userId="ba24568caaa58072" providerId="LiveId" clId="{13160B12-01D7-41C4-B775-AA7CAE76C634}" dt="2023-03-16T10:10:03.081" v="954" actId="47"/>
        <pc:sldMkLst>
          <pc:docMk/>
          <pc:sldMk cId="819029663" sldId="557"/>
        </pc:sldMkLst>
      </pc:sldChg>
      <pc:sldChg chg="ord">
        <pc:chgData name="Carlos Caetano" userId="ba24568caaa58072" providerId="LiveId" clId="{13160B12-01D7-41C4-B775-AA7CAE76C634}" dt="2023-03-16T01:10:54.449" v="278"/>
        <pc:sldMkLst>
          <pc:docMk/>
          <pc:sldMk cId="236903314" sldId="558"/>
        </pc:sldMkLst>
      </pc:sldChg>
      <pc:sldChg chg="addSp modSp mod ord">
        <pc:chgData name="Carlos Caetano" userId="ba24568caaa58072" providerId="LiveId" clId="{13160B12-01D7-41C4-B775-AA7CAE76C634}" dt="2023-03-16T15:13:42.759" v="1287" actId="20577"/>
        <pc:sldMkLst>
          <pc:docMk/>
          <pc:sldMk cId="1080941874" sldId="559"/>
        </pc:sldMkLst>
        <pc:spChg chg="add mod">
          <ac:chgData name="Carlos Caetano" userId="ba24568caaa58072" providerId="LiveId" clId="{13160B12-01D7-41C4-B775-AA7CAE76C634}" dt="2023-03-16T15:13:42.759" v="1287" actId="20577"/>
          <ac:spMkLst>
            <pc:docMk/>
            <pc:sldMk cId="1080941874" sldId="559"/>
            <ac:spMk id="2" creationId="{8A4EE37A-EE28-D23F-60CE-9A21E68B30C8}"/>
          </ac:spMkLst>
        </pc:spChg>
        <pc:spChg chg="mod">
          <ac:chgData name="Carlos Caetano" userId="ba24568caaa58072" providerId="LiveId" clId="{13160B12-01D7-41C4-B775-AA7CAE76C634}" dt="2023-03-16T15:13:36.683" v="1283" actId="6549"/>
          <ac:spMkLst>
            <pc:docMk/>
            <pc:sldMk cId="1080941874" sldId="559"/>
            <ac:spMk id="15" creationId="{C4164CB4-2B96-2741-9289-D3D44AB01EB6}"/>
          </ac:spMkLst>
        </pc:spChg>
        <pc:picChg chg="mod">
          <ac:chgData name="Carlos Caetano" userId="ba24568caaa58072" providerId="LiveId" clId="{13160B12-01D7-41C4-B775-AA7CAE76C634}" dt="2023-03-16T09:53:00.282" v="776" actId="1035"/>
          <ac:picMkLst>
            <pc:docMk/>
            <pc:sldMk cId="1080941874" sldId="559"/>
            <ac:picMk id="13" creationId="{8395F653-2DE2-D447-826E-91497DB6512B}"/>
          </ac:picMkLst>
        </pc:picChg>
      </pc:sldChg>
      <pc:sldChg chg="addSp modSp mod">
        <pc:chgData name="Carlos Caetano" userId="ba24568caaa58072" providerId="LiveId" clId="{13160B12-01D7-41C4-B775-AA7CAE76C634}" dt="2023-03-16T15:43:18.732" v="1574" actId="1036"/>
        <pc:sldMkLst>
          <pc:docMk/>
          <pc:sldMk cId="3702769229" sldId="561"/>
        </pc:sldMkLst>
        <pc:spChg chg="add mod">
          <ac:chgData name="Carlos Caetano" userId="ba24568caaa58072" providerId="LiveId" clId="{13160B12-01D7-41C4-B775-AA7CAE76C634}" dt="2023-03-16T15:43:13.307" v="1559"/>
          <ac:spMkLst>
            <pc:docMk/>
            <pc:sldMk cId="3702769229" sldId="561"/>
            <ac:spMk id="2" creationId="{E979EDB9-A811-8B35-2E50-0ED7E4BF92F8}"/>
          </ac:spMkLst>
        </pc:spChg>
        <pc:spChg chg="mod">
          <ac:chgData name="Carlos Caetano" userId="ba24568caaa58072" providerId="LiveId" clId="{13160B12-01D7-41C4-B775-AA7CAE76C634}" dt="2023-03-16T15:43:18.732" v="1574" actId="1036"/>
          <ac:spMkLst>
            <pc:docMk/>
            <pc:sldMk cId="3702769229" sldId="561"/>
            <ac:spMk id="19" creationId="{A21E522F-EA3D-4BA1-8BE0-63AD8C235BEC}"/>
          </ac:spMkLst>
        </pc:spChg>
      </pc:sldChg>
      <pc:sldChg chg="del">
        <pc:chgData name="Carlos Caetano" userId="ba24568caaa58072" providerId="LiveId" clId="{13160B12-01D7-41C4-B775-AA7CAE76C634}" dt="2023-03-16T01:11:26.796" v="279" actId="47"/>
        <pc:sldMkLst>
          <pc:docMk/>
          <pc:sldMk cId="3914090554" sldId="562"/>
        </pc:sldMkLst>
      </pc:sldChg>
      <pc:sldChg chg="delSp modSp mod">
        <pc:chgData name="Carlos Caetano" userId="ba24568caaa58072" providerId="LiveId" clId="{13160B12-01D7-41C4-B775-AA7CAE76C634}" dt="2023-03-16T00:56:09.159" v="73" actId="478"/>
        <pc:sldMkLst>
          <pc:docMk/>
          <pc:sldMk cId="381502188" sldId="563"/>
        </pc:sldMkLst>
        <pc:spChg chg="mod">
          <ac:chgData name="Carlos Caetano" userId="ba24568caaa58072" providerId="LiveId" clId="{13160B12-01D7-41C4-B775-AA7CAE76C634}" dt="2023-03-16T00:55:54.463" v="72" actId="1076"/>
          <ac:spMkLst>
            <pc:docMk/>
            <pc:sldMk cId="381502188" sldId="563"/>
            <ac:spMk id="2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00:51:38.126" v="30" actId="1076"/>
          <ac:spMkLst>
            <pc:docMk/>
            <pc:sldMk cId="381502188" sldId="563"/>
            <ac:spMk id="3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0:56:09.159" v="73" actId="478"/>
          <ac:spMkLst>
            <pc:docMk/>
            <pc:sldMk cId="381502188" sldId="563"/>
            <ac:spMk id="10" creationId="{635C9C56-BCA7-4A74-B4AF-99C4C38A0EC8}"/>
          </ac:spMkLst>
        </pc:spChg>
      </pc:sldChg>
      <pc:sldChg chg="addSp delSp modSp add mod">
        <pc:chgData name="Carlos Caetano" userId="ba24568caaa58072" providerId="LiveId" clId="{13160B12-01D7-41C4-B775-AA7CAE76C634}" dt="2023-03-16T01:27:47.995" v="574" actId="113"/>
        <pc:sldMkLst>
          <pc:docMk/>
          <pc:sldMk cId="2833738157" sldId="564"/>
        </pc:sldMkLst>
        <pc:spChg chg="del">
          <ac:chgData name="Carlos Caetano" userId="ba24568caaa58072" providerId="LiveId" clId="{13160B12-01D7-41C4-B775-AA7CAE76C634}" dt="2023-03-16T01:05:52.407" v="264" actId="478"/>
          <ac:spMkLst>
            <pc:docMk/>
            <pc:sldMk cId="2833738157" sldId="564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01:27:47.995" v="574" actId="113"/>
          <ac:spMkLst>
            <pc:docMk/>
            <pc:sldMk cId="2833738157" sldId="564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1:12:36.618" v="314" actId="20577"/>
          <ac:spMkLst>
            <pc:docMk/>
            <pc:sldMk cId="2833738157" sldId="564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3.834" v="265" actId="478"/>
          <ac:spMkLst>
            <pc:docMk/>
            <pc:sldMk cId="2833738157" sldId="564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01:05:55.131" v="266" actId="478"/>
          <ac:spMkLst>
            <pc:docMk/>
            <pc:sldMk cId="2833738157" sldId="564"/>
            <ac:spMk id="15" creationId="{00000000-0000-0000-0000-000000000000}"/>
          </ac:spMkLst>
        </pc:spChg>
        <pc:picChg chg="del">
          <ac:chgData name="Carlos Caetano" userId="ba24568caaa58072" providerId="LiveId" clId="{13160B12-01D7-41C4-B775-AA7CAE76C634}" dt="2023-03-16T01:05:56.602" v="267" actId="478"/>
          <ac:picMkLst>
            <pc:docMk/>
            <pc:sldMk cId="2833738157" sldId="564"/>
            <ac:picMk id="10" creationId="{F3488CB5-0A4B-4B79-81A2-C670CD8F71D8}"/>
          </ac:picMkLst>
        </pc:picChg>
      </pc:sldChg>
      <pc:sldChg chg="add">
        <pc:chgData name="Carlos Caetano" userId="ba24568caaa58072" providerId="LiveId" clId="{13160B12-01D7-41C4-B775-AA7CAE76C634}" dt="2023-03-16T01:11:37.326" v="280"/>
        <pc:sldMkLst>
          <pc:docMk/>
          <pc:sldMk cId="3652917947" sldId="565"/>
        </pc:sldMkLst>
      </pc:sldChg>
      <pc:sldChg chg="addSp modSp add mod modAnim">
        <pc:chgData name="Carlos Caetano" userId="ba24568caaa58072" providerId="LiveId" clId="{13160B12-01D7-41C4-B775-AA7CAE76C634}" dt="2023-03-16T01:37:38.053" v="706" actId="1035"/>
        <pc:sldMkLst>
          <pc:docMk/>
          <pc:sldMk cId="3867430404" sldId="566"/>
        </pc:sldMkLst>
        <pc:spChg chg="add mod">
          <ac:chgData name="Carlos Caetano" userId="ba24568caaa58072" providerId="LiveId" clId="{13160B12-01D7-41C4-B775-AA7CAE76C634}" dt="2023-03-16T01:37:38.053" v="706" actId="1035"/>
          <ac:spMkLst>
            <pc:docMk/>
            <pc:sldMk cId="3867430404" sldId="566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1:32:16.361" v="637" actId="1036"/>
          <ac:spMkLst>
            <pc:docMk/>
            <pc:sldMk cId="3867430404" sldId="566"/>
            <ac:spMk id="3" creationId="{12E12516-DDD5-549C-3C55-9554C41E217B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4" creationId="{AD913B09-3D9B-1791-3ECB-3636BCABE9FC}"/>
          </ac:spMkLst>
        </pc:spChg>
        <pc:spChg chg="add mo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5" creationId="{9DD9FD76-CB91-1D7F-0D0B-AE3D9587E784}"/>
          </ac:spMkLst>
        </pc:spChg>
        <pc:spChg chg="add mod ord">
          <ac:chgData name="Carlos Caetano" userId="ba24568caaa58072" providerId="LiveId" clId="{13160B12-01D7-41C4-B775-AA7CAE76C634}" dt="2023-03-16T01:36:59.115" v="696" actId="164"/>
          <ac:spMkLst>
            <pc:docMk/>
            <pc:sldMk cId="3867430404" sldId="566"/>
            <ac:spMk id="7" creationId="{073914CF-5BA3-6C41-1DAF-2D2B56C46D0C}"/>
          </ac:spMkLst>
        </pc:spChg>
        <pc:spChg chg="mod">
          <ac:chgData name="Carlos Caetano" userId="ba24568caaa58072" providerId="LiveId" clId="{13160B12-01D7-41C4-B775-AA7CAE76C634}" dt="2023-03-16T01:26:39.647" v="572" actId="20577"/>
          <ac:spMkLst>
            <pc:docMk/>
            <pc:sldMk cId="3867430404" sldId="566"/>
            <ac:spMk id="8" creationId="{00000000-0000-0000-0000-000000000000}"/>
          </ac:spMkLst>
        </pc:spChg>
        <pc:grpChg chg="add mod">
          <ac:chgData name="Carlos Caetano" userId="ba24568caaa58072" providerId="LiveId" clId="{13160B12-01D7-41C4-B775-AA7CAE76C634}" dt="2023-03-16T01:36:59.115" v="696" actId="164"/>
          <ac:grpSpMkLst>
            <pc:docMk/>
            <pc:sldMk cId="3867430404" sldId="566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12:00.127" v="958"/>
        <pc:sldMkLst>
          <pc:docMk/>
          <pc:sldMk cId="981266892" sldId="567"/>
        </pc:sldMkLst>
        <pc:spChg chg="del">
          <ac:chgData name="Carlos Caetano" userId="ba24568caaa58072" providerId="LiveId" clId="{13160B12-01D7-41C4-B775-AA7CAE76C634}" dt="2023-03-16T09:57:19.217" v="785" actId="478"/>
          <ac:spMkLst>
            <pc:docMk/>
            <pc:sldMk cId="981266892" sldId="567"/>
            <ac:spMk id="2" creationId="{B0A2A8BD-6000-C346-34B2-1345D6AE0ECD}"/>
          </ac:spMkLst>
        </pc:spChg>
        <pc:spChg chg="mod">
          <ac:chgData name="Carlos Caetano" userId="ba24568caaa58072" providerId="LiveId" clId="{13160B12-01D7-41C4-B775-AA7CAE76C634}" dt="2023-03-16T09:54:54.940" v="783" actId="20577"/>
          <ac:spMkLst>
            <pc:docMk/>
            <pc:sldMk cId="981266892" sldId="567"/>
            <ac:spMk id="3" creationId="{12E12516-DDD5-549C-3C55-9554C41E217B}"/>
          </ac:spMkLst>
        </pc:spChg>
        <pc:spChg chg="mod">
          <ac:chgData name="Carlos Caetano" userId="ba24568caaa58072" providerId="LiveId" clId="{13160B12-01D7-41C4-B775-AA7CAE76C634}" dt="2023-03-16T09:52:01.632" v="732" actId="20577"/>
          <ac:spMkLst>
            <pc:docMk/>
            <pc:sldMk cId="981266892" sldId="567"/>
            <ac:spMk id="8" creationId="{00000000-0000-0000-0000-000000000000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3" creationId="{2E60973F-5B59-7671-C26F-B78DC792C96C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4" creationId="{A08A60A6-EE84-5AA8-FBE0-3D4923B1C916}"/>
          </ac:spMkLst>
        </pc:spChg>
        <pc:spChg chg="mod">
          <ac:chgData name="Carlos Caetano" userId="ba24568caaa58072" providerId="LiveId" clId="{13160B12-01D7-41C4-B775-AA7CAE76C634}" dt="2023-03-16T10:03:34.002" v="816" actId="1036"/>
          <ac:spMkLst>
            <pc:docMk/>
            <pc:sldMk cId="981266892" sldId="567"/>
            <ac:spMk id="15" creationId="{DE194A9F-0B4F-4C47-E73C-987910A81089}"/>
          </ac:spMkLst>
        </pc:spChg>
        <pc:spChg chg="add mod">
          <ac:chgData name="Carlos Caetano" userId="ba24568caaa58072" providerId="LiveId" clId="{13160B12-01D7-41C4-B775-AA7CAE76C634}" dt="2023-03-16T10:07:01.957" v="893" actId="207"/>
          <ac:spMkLst>
            <pc:docMk/>
            <pc:sldMk cId="981266892" sldId="567"/>
            <ac:spMk id="17" creationId="{90189707-BDCF-7BF0-3012-1CA6CD2C11EC}"/>
          </ac:spMkLst>
        </pc:spChg>
        <pc:spChg chg="add mod">
          <ac:chgData name="Carlos Caetano" userId="ba24568caaa58072" providerId="LiveId" clId="{13160B12-01D7-41C4-B775-AA7CAE76C634}" dt="2023-03-16T10:06:10.559" v="892" actId="14100"/>
          <ac:spMkLst>
            <pc:docMk/>
            <pc:sldMk cId="981266892" sldId="567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09:57:14.540" v="784" actId="478"/>
          <ac:grpSpMkLst>
            <pc:docMk/>
            <pc:sldMk cId="981266892" sldId="567"/>
            <ac:grpSpMk id="9" creationId="{4406C390-8E54-60E7-569E-AC3812DA0AFC}"/>
          </ac:grpSpMkLst>
        </pc:grpChg>
        <pc:grpChg chg="add mod">
          <ac:chgData name="Carlos Caetano" userId="ba24568caaa58072" providerId="LiveId" clId="{13160B12-01D7-41C4-B775-AA7CAE76C634}" dt="2023-03-16T10:04:49.380" v="836" actId="1076"/>
          <ac:grpSpMkLst>
            <pc:docMk/>
            <pc:sldMk cId="981266892" sldId="567"/>
            <ac:grpSpMk id="11" creationId="{B28F163E-3FF5-16A8-EBB1-CD9CFB250E4E}"/>
          </ac:grpSpMkLst>
        </pc:grpChg>
        <pc:picChg chg="add mod">
          <ac:chgData name="Carlos Caetano" userId="ba24568caaa58072" providerId="LiveId" clId="{13160B12-01D7-41C4-B775-AA7CAE76C634}" dt="2023-03-16T10:12:00.127" v="958"/>
          <ac:picMkLst>
            <pc:docMk/>
            <pc:sldMk cId="981266892" sldId="567"/>
            <ac:picMk id="10" creationId="{6840790F-B236-ABC1-E831-C3281C4DAEA1}"/>
          </ac:picMkLst>
        </pc:picChg>
        <pc:picChg chg="mod">
          <ac:chgData name="Carlos Caetano" userId="ba24568caaa58072" providerId="LiveId" clId="{13160B12-01D7-41C4-B775-AA7CAE76C634}" dt="2023-03-16T10:03:34.002" v="816" actId="1036"/>
          <ac:picMkLst>
            <pc:docMk/>
            <pc:sldMk cId="981266892" sldId="567"/>
            <ac:picMk id="12" creationId="{03323E46-AEED-8AE5-C731-83AE25F8DB32}"/>
          </ac:picMkLst>
        </pc:picChg>
      </pc:sldChg>
      <pc:sldChg chg="delSp add del mod delAnim">
        <pc:chgData name="Carlos Caetano" userId="ba24568caaa58072" providerId="LiveId" clId="{13160B12-01D7-41C4-B775-AA7CAE76C634}" dt="2023-03-16T02:27:40.977" v="711" actId="47"/>
        <pc:sldMkLst>
          <pc:docMk/>
          <pc:sldMk cId="2698898097" sldId="567"/>
        </pc:sldMkLst>
        <pc:grpChg chg="del">
          <ac:chgData name="Carlos Caetano" userId="ba24568caaa58072" providerId="LiveId" clId="{13160B12-01D7-41C4-B775-AA7CAE76C634}" dt="2023-03-16T02:24:06.923" v="708" actId="478"/>
          <ac:grpSpMkLst>
            <pc:docMk/>
            <pc:sldMk cId="2698898097" sldId="567"/>
            <ac:grpSpMk id="9" creationId="{4406C390-8E54-60E7-569E-AC3812DA0AFC}"/>
          </ac:grpSpMkLst>
        </pc:grpChg>
      </pc:sldChg>
      <pc:sldChg chg="addSp delSp modSp add mod delAnim modAnim">
        <pc:chgData name="Carlos Caetano" userId="ba24568caaa58072" providerId="LiveId" clId="{13160B12-01D7-41C4-B775-AA7CAE76C634}" dt="2023-03-16T10:09:55.885" v="953" actId="115"/>
        <pc:sldMkLst>
          <pc:docMk/>
          <pc:sldMk cId="3227646007" sldId="568"/>
        </pc:sldMkLst>
        <pc:spChg chg="del mod">
          <ac:chgData name="Carlos Caetano" userId="ba24568caaa58072" providerId="LiveId" clId="{13160B12-01D7-41C4-B775-AA7CAE76C634}" dt="2023-03-16T10:09:05.691" v="944" actId="478"/>
          <ac:spMkLst>
            <pc:docMk/>
            <pc:sldMk cId="3227646007" sldId="568"/>
            <ac:spMk id="3" creationId="{12E12516-DDD5-549C-3C55-9554C41E217B}"/>
          </ac:spMkLst>
        </pc:spChg>
        <pc:spChg chg="add mod">
          <ac:chgData name="Carlos Caetano" userId="ba24568caaa58072" providerId="LiveId" clId="{13160B12-01D7-41C4-B775-AA7CAE76C634}" dt="2023-03-16T10:09:55.885" v="953" actId="115"/>
          <ac:spMkLst>
            <pc:docMk/>
            <pc:sldMk cId="3227646007" sldId="568"/>
            <ac:spMk id="4" creationId="{6AB7F1AF-9BEF-2446-4EC0-B78E3E3EE9F3}"/>
          </ac:spMkLst>
        </pc:spChg>
        <pc:spChg chg="mod">
          <ac:chgData name="Carlos Caetano" userId="ba24568caaa58072" providerId="LiveId" clId="{13160B12-01D7-41C4-B775-AA7CAE76C634}" dt="2023-03-16T10:08:14.479" v="934" actId="14100"/>
          <ac:spMkLst>
            <pc:docMk/>
            <pc:sldMk cId="3227646007" sldId="568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0:08:21.447" v="937" actId="478"/>
          <ac:spMkLst>
            <pc:docMk/>
            <pc:sldMk cId="3227646007" sldId="568"/>
            <ac:spMk id="17" creationId="{90189707-BDCF-7BF0-3012-1CA6CD2C11EC}"/>
          </ac:spMkLst>
        </pc:spChg>
        <pc:spChg chg="del">
          <ac:chgData name="Carlos Caetano" userId="ba24568caaa58072" providerId="LiveId" clId="{13160B12-01D7-41C4-B775-AA7CAE76C634}" dt="2023-03-16T10:08:23.179" v="938" actId="478"/>
          <ac:spMkLst>
            <pc:docMk/>
            <pc:sldMk cId="3227646007" sldId="568"/>
            <ac:spMk id="18" creationId="{FD3A8515-77AA-ED16-C136-02A91AE43060}"/>
          </ac:spMkLst>
        </pc:spChg>
        <pc:grpChg chg="del">
          <ac:chgData name="Carlos Caetano" userId="ba24568caaa58072" providerId="LiveId" clId="{13160B12-01D7-41C4-B775-AA7CAE76C634}" dt="2023-03-16T10:08:19.517" v="936" actId="478"/>
          <ac:grpSpMkLst>
            <pc:docMk/>
            <pc:sldMk cId="3227646007" sldId="568"/>
            <ac:grpSpMk id="11" creationId="{B28F163E-3FF5-16A8-EBB1-CD9CFB250E4E}"/>
          </ac:grpSpMkLst>
        </pc:grpChg>
        <pc:picChg chg="del">
          <ac:chgData name="Carlos Caetano" userId="ba24568caaa58072" providerId="LiveId" clId="{13160B12-01D7-41C4-B775-AA7CAE76C634}" dt="2023-03-16T10:08:18.179" v="935" actId="478"/>
          <ac:picMkLst>
            <pc:docMk/>
            <pc:sldMk cId="3227646007" sldId="568"/>
            <ac:picMk id="10" creationId="{6840790F-B236-ABC1-E831-C3281C4DAEA1}"/>
          </ac:picMkLst>
        </pc:picChg>
      </pc:sldChg>
      <pc:sldChg chg="add del">
        <pc:chgData name="Carlos Caetano" userId="ba24568caaa58072" providerId="LiveId" clId="{13160B12-01D7-41C4-B775-AA7CAE76C634}" dt="2023-03-16T10:07:39.783" v="896" actId="2890"/>
        <pc:sldMkLst>
          <pc:docMk/>
          <pc:sldMk cId="4154716391" sldId="568"/>
        </pc:sldMkLst>
      </pc:sldChg>
      <pc:sldChg chg="addSp delSp modSp add mod">
        <pc:chgData name="Carlos Caetano" userId="ba24568caaa58072" providerId="LiveId" clId="{13160B12-01D7-41C4-B775-AA7CAE76C634}" dt="2023-03-16T14:44:05.627" v="1028" actId="2085"/>
        <pc:sldMkLst>
          <pc:docMk/>
          <pc:sldMk cId="3856535958" sldId="569"/>
        </pc:sldMkLst>
        <pc:spChg chg="mod">
          <ac:chgData name="Carlos Caetano" userId="ba24568caaa58072" providerId="LiveId" clId="{13160B12-01D7-41C4-B775-AA7CAE76C634}" dt="2023-03-16T14:44:05.627" v="1028" actId="2085"/>
          <ac:spMkLst>
            <pc:docMk/>
            <pc:sldMk cId="3856535958" sldId="569"/>
            <ac:spMk id="2" creationId="{099235AE-6722-8EA0-8320-93CF1117949A}"/>
          </ac:spMkLst>
        </pc:spChg>
        <pc:spChg chg="add mod">
          <ac:chgData name="Carlos Caetano" userId="ba24568caaa58072" providerId="LiveId" clId="{13160B12-01D7-41C4-B775-AA7CAE76C634}" dt="2023-03-16T14:41:55.952" v="1009" actId="207"/>
          <ac:spMkLst>
            <pc:docMk/>
            <pc:sldMk cId="3856535958" sldId="569"/>
            <ac:spMk id="3" creationId="{6BD232E3-E630-72AF-0810-78C9DD388F69}"/>
          </ac:spMkLst>
        </pc:spChg>
        <pc:spChg chg="mod">
          <ac:chgData name="Carlos Caetano" userId="ba24568caaa58072" providerId="LiveId" clId="{13160B12-01D7-41C4-B775-AA7CAE76C634}" dt="2023-03-16T14:41:29.663" v="983" actId="20577"/>
          <ac:spMkLst>
            <pc:docMk/>
            <pc:sldMk cId="3856535958" sldId="569"/>
            <ac:spMk id="8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2.328" v="1010" actId="478"/>
          <ac:spMkLst>
            <pc:docMk/>
            <pc:sldMk cId="3856535958" sldId="569"/>
            <ac:spMk id="9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42:04.857" v="1011" actId="478"/>
          <ac:spMkLst>
            <pc:docMk/>
            <pc:sldMk cId="3856535958" sldId="569"/>
            <ac:spMk id="15" creationId="{00000000-0000-0000-0000-000000000000}"/>
          </ac:spMkLst>
        </pc:spChg>
        <pc:picChg chg="add mod">
          <ac:chgData name="Carlos Caetano" userId="ba24568caaa58072" providerId="LiveId" clId="{13160B12-01D7-41C4-B775-AA7CAE76C634}" dt="2023-03-16T14:43:52.720" v="1027" actId="1076"/>
          <ac:picMkLst>
            <pc:docMk/>
            <pc:sldMk cId="3856535958" sldId="569"/>
            <ac:picMk id="4" creationId="{A4FF7F5F-8769-4692-D799-403719CBA9D2}"/>
          </ac:picMkLst>
        </pc:picChg>
      </pc:sldChg>
      <pc:sldChg chg="addSp delSp modSp add mod delAnim modAnim">
        <pc:chgData name="Carlos Caetano" userId="ba24568caaa58072" providerId="LiveId" clId="{13160B12-01D7-41C4-B775-AA7CAE76C634}" dt="2023-03-16T15:08:01.704" v="1274" actId="1035"/>
        <pc:sldMkLst>
          <pc:docMk/>
          <pc:sldMk cId="2007783847" sldId="570"/>
        </pc:sldMkLst>
        <pc:spChg chg="add mod">
          <ac:chgData name="Carlos Caetano" userId="ba24568caaa58072" providerId="LiveId" clId="{13160B12-01D7-41C4-B775-AA7CAE76C634}" dt="2023-03-16T15:08:01.704" v="1274" actId="1035"/>
          <ac:spMkLst>
            <pc:docMk/>
            <pc:sldMk cId="2007783847" sldId="570"/>
            <ac:spMk id="2" creationId="{19B93100-967B-DBFA-1974-2157F68DAD45}"/>
          </ac:spMkLst>
        </pc:spChg>
        <pc:spChg chg="mod">
          <ac:chgData name="Carlos Caetano" userId="ba24568caaa58072" providerId="LiveId" clId="{13160B12-01D7-41C4-B775-AA7CAE76C634}" dt="2023-03-16T14:50:46.331" v="1070" actId="403"/>
          <ac:spMkLst>
            <pc:docMk/>
            <pc:sldMk cId="2007783847" sldId="570"/>
            <ac:spMk id="4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4:56:16.162" v="1147" actId="1076"/>
          <ac:spMkLst>
            <pc:docMk/>
            <pc:sldMk cId="2007783847" sldId="570"/>
            <ac:spMk id="6" creationId="{0F694D06-6CF0-E937-307F-3C0342A7C72F}"/>
          </ac:spMkLst>
        </pc:spChg>
        <pc:spChg chg="del">
          <ac:chgData name="Carlos Caetano" userId="ba24568caaa58072" providerId="LiveId" clId="{13160B12-01D7-41C4-B775-AA7CAE76C634}" dt="2023-03-16T14:51:25.407" v="1086" actId="478"/>
          <ac:spMkLst>
            <pc:docMk/>
            <pc:sldMk cId="2007783847" sldId="570"/>
            <ac:spMk id="10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1" creationId="{00000000-0000-0000-0000-000000000000}"/>
          </ac:spMkLst>
        </pc:spChg>
        <pc:spChg chg="del">
          <ac:chgData name="Carlos Caetano" userId="ba24568caaa58072" providerId="LiveId" clId="{13160B12-01D7-41C4-B775-AA7CAE76C634}" dt="2023-03-16T14:50:56.849" v="1074" actId="478"/>
          <ac:spMkLst>
            <pc:docMk/>
            <pc:sldMk cId="2007783847" sldId="570"/>
            <ac:spMk id="12" creationId="{00000000-0000-0000-0000-000000000000}"/>
          </ac:spMkLst>
        </pc:spChg>
        <pc:spChg chg="add mod">
          <ac:chgData name="Carlos Caetano" userId="ba24568caaa58072" providerId="LiveId" clId="{13160B12-01D7-41C4-B775-AA7CAE76C634}" dt="2023-03-16T15:07:55.413" v="1262" actId="20577"/>
          <ac:spMkLst>
            <pc:docMk/>
            <pc:sldMk cId="2007783847" sldId="570"/>
            <ac:spMk id="13" creationId="{AF271064-090C-8EA0-903E-8F2C893528AA}"/>
          </ac:spMkLst>
        </pc:spChg>
        <pc:picChg chg="add mod">
          <ac:chgData name="Carlos Caetano" userId="ba24568caaa58072" providerId="LiveId" clId="{13160B12-01D7-41C4-B775-AA7CAE76C634}" dt="2023-03-16T14:56:08.085" v="1145" actId="1076"/>
          <ac:picMkLst>
            <pc:docMk/>
            <pc:sldMk cId="2007783847" sldId="570"/>
            <ac:picMk id="3" creationId="{5D3EE098-AC5F-C3D9-52CF-DC0961666FE9}"/>
          </ac:picMkLst>
        </pc:picChg>
        <pc:picChg chg="del">
          <ac:chgData name="Carlos Caetano" userId="ba24568caaa58072" providerId="LiveId" clId="{13160B12-01D7-41C4-B775-AA7CAE76C634}" dt="2023-03-16T14:50:49.920" v="1071" actId="478"/>
          <ac:picMkLst>
            <pc:docMk/>
            <pc:sldMk cId="2007783847" sldId="570"/>
            <ac:picMk id="5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360" v="1072" actId="478"/>
          <ac:picMkLst>
            <pc:docMk/>
            <pc:sldMk cId="2007783847" sldId="570"/>
            <ac:picMk id="7" creationId="{00000000-0000-0000-0000-000000000000}"/>
          </ac:picMkLst>
        </pc:picChg>
        <pc:picChg chg="del">
          <ac:chgData name="Carlos Caetano" userId="ba24568caaa58072" providerId="LiveId" clId="{13160B12-01D7-41C4-B775-AA7CAE76C634}" dt="2023-03-16T14:50:50.737" v="1073" actId="478"/>
          <ac:picMkLst>
            <pc:docMk/>
            <pc:sldMk cId="2007783847" sldId="570"/>
            <ac:picMk id="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BA975DE-8496-4716-A336-887F51A12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6B0A4-C470-4A72-BCF4-733CB2324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D8817-04BB-476B-91E9-48E61FD6F892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9832BC-C011-4337-90E7-FA3292A7A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671193-3919-464E-8526-86AE6A623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D4E7-DC3E-4FF4-B960-79CB297F14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767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7CEAA-3990-4195-BF7C-311E48754DF8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5D38E-B7DE-448D-8A50-FE88CABC36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35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8EAD-DDF6-41DA-8F79-F320B2E44E0E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2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7FED-994D-4C3D-8E75-1604B96A58A8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9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83E9-009B-4EDF-B3A6-BE34C7F4EACC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9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32D5-D757-4E55-9CE2-6DBE212188A2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DA8F-AE57-4D22-8B67-2A90DB1F1142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C5AD-5C98-4D12-B5CF-C9505CA248C6}" type="datetime1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9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BBB7-EE82-4A68-93FD-ED96EA6A1C4B}" type="datetime1">
              <a:rPr lang="pt-BR" smtClean="0"/>
              <a:t>21/03/2024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F4B-C7D7-418F-A9A1-B00ED45CEE49}" type="datetime1">
              <a:rPr lang="pt-BR" smtClean="0"/>
              <a:t>21/03/2024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5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DCD-F571-4319-BA3F-8384A6075429}" type="datetime1">
              <a:rPr lang="pt-BR" smtClean="0"/>
              <a:t>21/03/2024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3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7EEC-130D-432D-88AE-A0E64A0946A7}" type="datetime1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F2A-B082-4E0B-8F2B-39D46DCB6C24}" type="datetime1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0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A762-05C3-4698-AA0A-E5C94F406F41}" type="datetime1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2F85-CF06-47C7-9FDF-CD284B2EA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72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0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10.png"/><Relationship Id="rId4" Type="http://schemas.openxmlformats.org/officeDocument/2006/relationships/image" Target="../media/image1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1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155" y="2813002"/>
            <a:ext cx="10325100" cy="1861509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  <a:t>CONSTRUÇÃO DE MODELOS DE CIRCUITOS, LEIS DE KIRCHHOFF, ANÁLISE DE UM CIRCUITO COM FONTES DEPENDENTES </a:t>
            </a:r>
            <a:endParaRPr lang="pt-BR" sz="1800" b="1" dirty="0">
              <a:solidFill>
                <a:srgbClr val="1B5136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381502188"/>
      </p:ext>
    </p:ext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Leis de Kirchhoff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2645" y="1220927"/>
            <a:ext cx="910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Lei de Kirchhoff para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corrente</a:t>
            </a:r>
            <a:r>
              <a:rPr lang="pt-BR" sz="2400" dirty="0">
                <a:latin typeface="Century" panose="02040604050505020304" pitchFamily="18" charset="0"/>
              </a:rPr>
              <a:t> (LKC):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DED520E-2CF6-641A-5161-DA1CEA6F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69" y="2416830"/>
            <a:ext cx="585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8A0F68B-AC7A-0C28-8C4E-65B943BBFA4C}"/>
              </a:ext>
            </a:extLst>
          </p:cNvPr>
          <p:cNvSpPr txBox="1"/>
          <p:nvPr/>
        </p:nvSpPr>
        <p:spPr>
          <a:xfrm>
            <a:off x="5281514" y="1998684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2.6: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813429A-304D-9373-94F5-BDA5C82A1A4D}"/>
              </a:ext>
            </a:extLst>
          </p:cNvPr>
          <p:cNvSpPr/>
          <p:nvPr/>
        </p:nvSpPr>
        <p:spPr>
          <a:xfrm>
            <a:off x="3914547" y="6386261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do Livro: J. Nilsson, S. Riedel, Circuitos Elétricos, 10ª Ed. </a:t>
            </a:r>
          </a:p>
        </p:txBody>
      </p:sp>
    </p:spTree>
    <p:extLst>
      <p:ext uri="{BB962C8B-B14F-4D97-AF65-F5344CB8AC3E}">
        <p14:creationId xmlns:p14="http://schemas.microsoft.com/office/powerpoint/2010/main" val="398920335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Leis de Kirchhoff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3520" y="1121871"/>
            <a:ext cx="910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Lei de Kirchhoff para </a:t>
            </a: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tensão</a:t>
            </a:r>
            <a:r>
              <a:rPr lang="pt-BR" sz="2400" dirty="0">
                <a:latin typeface="Century" panose="02040604050505020304" pitchFamily="18" charset="0"/>
              </a:rPr>
              <a:t> (LKT):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1" y="2500377"/>
            <a:ext cx="5920382" cy="3486537"/>
          </a:xfrm>
          <a:prstGeom prst="rect">
            <a:avLst/>
          </a:prstGeom>
        </p:spPr>
      </p:pic>
      <p:sp>
        <p:nvSpPr>
          <p:cNvPr id="5" name="Forma Livre 4"/>
          <p:cNvSpPr/>
          <p:nvPr/>
        </p:nvSpPr>
        <p:spPr>
          <a:xfrm>
            <a:off x="1005861" y="4318447"/>
            <a:ext cx="1925551" cy="1516951"/>
          </a:xfrm>
          <a:custGeom>
            <a:avLst/>
            <a:gdLst>
              <a:gd name="connsiteX0" fmla="*/ 0 w 1652171"/>
              <a:gd name="connsiteY0" fmla="*/ 0 h 1341887"/>
              <a:gd name="connsiteX1" fmla="*/ 415637 w 1652171"/>
              <a:gd name="connsiteY1" fmla="*/ 16625 h 1341887"/>
              <a:gd name="connsiteX2" fmla="*/ 1363287 w 1652171"/>
              <a:gd name="connsiteY2" fmla="*/ 41564 h 1341887"/>
              <a:gd name="connsiteX3" fmla="*/ 1620982 w 1652171"/>
              <a:gd name="connsiteY3" fmla="*/ 124691 h 1341887"/>
              <a:gd name="connsiteX4" fmla="*/ 1629295 w 1652171"/>
              <a:gd name="connsiteY4" fmla="*/ 432262 h 1341887"/>
              <a:gd name="connsiteX5" fmla="*/ 1637607 w 1652171"/>
              <a:gd name="connsiteY5" fmla="*/ 989214 h 1341887"/>
              <a:gd name="connsiteX6" fmla="*/ 1546167 w 1652171"/>
              <a:gd name="connsiteY6" fmla="*/ 1313411 h 1341887"/>
              <a:gd name="connsiteX7" fmla="*/ 590204 w 1652171"/>
              <a:gd name="connsiteY7" fmla="*/ 1321724 h 1341887"/>
              <a:gd name="connsiteX8" fmla="*/ 74815 w 1652171"/>
              <a:gd name="connsiteY8" fmla="*/ 1280160 h 1341887"/>
              <a:gd name="connsiteX9" fmla="*/ 133004 w 1652171"/>
              <a:gd name="connsiteY9" fmla="*/ 806334 h 1341887"/>
              <a:gd name="connsiteX10" fmla="*/ 141317 w 1652171"/>
              <a:gd name="connsiteY10" fmla="*/ 357447 h 1341887"/>
              <a:gd name="connsiteX11" fmla="*/ 41564 w 1652171"/>
              <a:gd name="connsiteY11" fmla="*/ 49876 h 1341887"/>
              <a:gd name="connsiteX0" fmla="*/ 0 w 1764090"/>
              <a:gd name="connsiteY0" fmla="*/ 0 h 1439518"/>
              <a:gd name="connsiteX1" fmla="*/ 527556 w 1764090"/>
              <a:gd name="connsiteY1" fmla="*/ 114256 h 1439518"/>
              <a:gd name="connsiteX2" fmla="*/ 1475206 w 1764090"/>
              <a:gd name="connsiteY2" fmla="*/ 139195 h 1439518"/>
              <a:gd name="connsiteX3" fmla="*/ 1732901 w 1764090"/>
              <a:gd name="connsiteY3" fmla="*/ 222322 h 1439518"/>
              <a:gd name="connsiteX4" fmla="*/ 1741214 w 1764090"/>
              <a:gd name="connsiteY4" fmla="*/ 529893 h 1439518"/>
              <a:gd name="connsiteX5" fmla="*/ 1749526 w 1764090"/>
              <a:gd name="connsiteY5" fmla="*/ 1086845 h 1439518"/>
              <a:gd name="connsiteX6" fmla="*/ 1658086 w 1764090"/>
              <a:gd name="connsiteY6" fmla="*/ 1411042 h 1439518"/>
              <a:gd name="connsiteX7" fmla="*/ 702123 w 1764090"/>
              <a:gd name="connsiteY7" fmla="*/ 1419355 h 1439518"/>
              <a:gd name="connsiteX8" fmla="*/ 186734 w 1764090"/>
              <a:gd name="connsiteY8" fmla="*/ 1377791 h 1439518"/>
              <a:gd name="connsiteX9" fmla="*/ 244923 w 1764090"/>
              <a:gd name="connsiteY9" fmla="*/ 903965 h 1439518"/>
              <a:gd name="connsiteX10" fmla="*/ 253236 w 1764090"/>
              <a:gd name="connsiteY10" fmla="*/ 455078 h 1439518"/>
              <a:gd name="connsiteX11" fmla="*/ 153483 w 1764090"/>
              <a:gd name="connsiteY11" fmla="*/ 147507 h 1439518"/>
              <a:gd name="connsiteX0" fmla="*/ 0 w 1764090"/>
              <a:gd name="connsiteY0" fmla="*/ 0 h 1439518"/>
              <a:gd name="connsiteX1" fmla="*/ 589468 w 1764090"/>
              <a:gd name="connsiteY1" fmla="*/ 7100 h 1439518"/>
              <a:gd name="connsiteX2" fmla="*/ 1475206 w 1764090"/>
              <a:gd name="connsiteY2" fmla="*/ 139195 h 1439518"/>
              <a:gd name="connsiteX3" fmla="*/ 1732901 w 1764090"/>
              <a:gd name="connsiteY3" fmla="*/ 222322 h 1439518"/>
              <a:gd name="connsiteX4" fmla="*/ 1741214 w 1764090"/>
              <a:gd name="connsiteY4" fmla="*/ 529893 h 1439518"/>
              <a:gd name="connsiteX5" fmla="*/ 1749526 w 1764090"/>
              <a:gd name="connsiteY5" fmla="*/ 1086845 h 1439518"/>
              <a:gd name="connsiteX6" fmla="*/ 1658086 w 1764090"/>
              <a:gd name="connsiteY6" fmla="*/ 1411042 h 1439518"/>
              <a:gd name="connsiteX7" fmla="*/ 702123 w 1764090"/>
              <a:gd name="connsiteY7" fmla="*/ 1419355 h 1439518"/>
              <a:gd name="connsiteX8" fmla="*/ 186734 w 1764090"/>
              <a:gd name="connsiteY8" fmla="*/ 1377791 h 1439518"/>
              <a:gd name="connsiteX9" fmla="*/ 244923 w 1764090"/>
              <a:gd name="connsiteY9" fmla="*/ 903965 h 1439518"/>
              <a:gd name="connsiteX10" fmla="*/ 253236 w 1764090"/>
              <a:gd name="connsiteY10" fmla="*/ 455078 h 1439518"/>
              <a:gd name="connsiteX11" fmla="*/ 153483 w 1764090"/>
              <a:gd name="connsiteY11" fmla="*/ 147507 h 1439518"/>
              <a:gd name="connsiteX0" fmla="*/ 0 w 1764090"/>
              <a:gd name="connsiteY0" fmla="*/ 5443 h 1444961"/>
              <a:gd name="connsiteX1" fmla="*/ 589468 w 1764090"/>
              <a:gd name="connsiteY1" fmla="*/ 12543 h 1444961"/>
              <a:gd name="connsiteX2" fmla="*/ 1475206 w 1764090"/>
              <a:gd name="connsiteY2" fmla="*/ 144638 h 1444961"/>
              <a:gd name="connsiteX3" fmla="*/ 1732901 w 1764090"/>
              <a:gd name="connsiteY3" fmla="*/ 227765 h 1444961"/>
              <a:gd name="connsiteX4" fmla="*/ 1741214 w 1764090"/>
              <a:gd name="connsiteY4" fmla="*/ 535336 h 1444961"/>
              <a:gd name="connsiteX5" fmla="*/ 1749526 w 1764090"/>
              <a:gd name="connsiteY5" fmla="*/ 1092288 h 1444961"/>
              <a:gd name="connsiteX6" fmla="*/ 1658086 w 1764090"/>
              <a:gd name="connsiteY6" fmla="*/ 1416485 h 1444961"/>
              <a:gd name="connsiteX7" fmla="*/ 702123 w 1764090"/>
              <a:gd name="connsiteY7" fmla="*/ 1424798 h 1444961"/>
              <a:gd name="connsiteX8" fmla="*/ 186734 w 1764090"/>
              <a:gd name="connsiteY8" fmla="*/ 1383234 h 1444961"/>
              <a:gd name="connsiteX9" fmla="*/ 244923 w 1764090"/>
              <a:gd name="connsiteY9" fmla="*/ 909408 h 1444961"/>
              <a:gd name="connsiteX10" fmla="*/ 253236 w 1764090"/>
              <a:gd name="connsiteY10" fmla="*/ 460521 h 1444961"/>
              <a:gd name="connsiteX11" fmla="*/ 153483 w 1764090"/>
              <a:gd name="connsiteY11" fmla="*/ 152950 h 1444961"/>
              <a:gd name="connsiteX0" fmla="*/ 0 w 1764090"/>
              <a:gd name="connsiteY0" fmla="*/ 1 h 1439519"/>
              <a:gd name="connsiteX1" fmla="*/ 589468 w 1764090"/>
              <a:gd name="connsiteY1" fmla="*/ 7101 h 1439519"/>
              <a:gd name="connsiteX2" fmla="*/ 1577600 w 1764090"/>
              <a:gd name="connsiteY2" fmla="*/ 20133 h 1439519"/>
              <a:gd name="connsiteX3" fmla="*/ 1732901 w 1764090"/>
              <a:gd name="connsiteY3" fmla="*/ 222323 h 1439519"/>
              <a:gd name="connsiteX4" fmla="*/ 1741214 w 1764090"/>
              <a:gd name="connsiteY4" fmla="*/ 529894 h 1439519"/>
              <a:gd name="connsiteX5" fmla="*/ 1749526 w 1764090"/>
              <a:gd name="connsiteY5" fmla="*/ 1086846 h 1439519"/>
              <a:gd name="connsiteX6" fmla="*/ 1658086 w 1764090"/>
              <a:gd name="connsiteY6" fmla="*/ 1411043 h 1439519"/>
              <a:gd name="connsiteX7" fmla="*/ 702123 w 1764090"/>
              <a:gd name="connsiteY7" fmla="*/ 1419356 h 1439519"/>
              <a:gd name="connsiteX8" fmla="*/ 186734 w 1764090"/>
              <a:gd name="connsiteY8" fmla="*/ 1377792 h 1439519"/>
              <a:gd name="connsiteX9" fmla="*/ 244923 w 1764090"/>
              <a:gd name="connsiteY9" fmla="*/ 903966 h 1439519"/>
              <a:gd name="connsiteX10" fmla="*/ 253236 w 1764090"/>
              <a:gd name="connsiteY10" fmla="*/ 455079 h 1439519"/>
              <a:gd name="connsiteX11" fmla="*/ 153483 w 1764090"/>
              <a:gd name="connsiteY11" fmla="*/ 147508 h 1439519"/>
              <a:gd name="connsiteX0" fmla="*/ 0 w 1919138"/>
              <a:gd name="connsiteY0" fmla="*/ 1 h 1439519"/>
              <a:gd name="connsiteX1" fmla="*/ 589468 w 1919138"/>
              <a:gd name="connsiteY1" fmla="*/ 7101 h 1439519"/>
              <a:gd name="connsiteX2" fmla="*/ 1577600 w 1919138"/>
              <a:gd name="connsiteY2" fmla="*/ 20133 h 1439519"/>
              <a:gd name="connsiteX3" fmla="*/ 1916257 w 1919138"/>
              <a:gd name="connsiteY3" fmla="*/ 146123 h 1439519"/>
              <a:gd name="connsiteX4" fmla="*/ 1741214 w 1919138"/>
              <a:gd name="connsiteY4" fmla="*/ 529894 h 1439519"/>
              <a:gd name="connsiteX5" fmla="*/ 1749526 w 1919138"/>
              <a:gd name="connsiteY5" fmla="*/ 1086846 h 1439519"/>
              <a:gd name="connsiteX6" fmla="*/ 1658086 w 1919138"/>
              <a:gd name="connsiteY6" fmla="*/ 1411043 h 1439519"/>
              <a:gd name="connsiteX7" fmla="*/ 702123 w 1919138"/>
              <a:gd name="connsiteY7" fmla="*/ 1419356 h 1439519"/>
              <a:gd name="connsiteX8" fmla="*/ 186734 w 1919138"/>
              <a:gd name="connsiteY8" fmla="*/ 1377792 h 1439519"/>
              <a:gd name="connsiteX9" fmla="*/ 244923 w 1919138"/>
              <a:gd name="connsiteY9" fmla="*/ 903966 h 1439519"/>
              <a:gd name="connsiteX10" fmla="*/ 253236 w 1919138"/>
              <a:gd name="connsiteY10" fmla="*/ 455079 h 1439519"/>
              <a:gd name="connsiteX11" fmla="*/ 153483 w 1919138"/>
              <a:gd name="connsiteY11" fmla="*/ 147508 h 1439519"/>
              <a:gd name="connsiteX0" fmla="*/ 0 w 1919138"/>
              <a:gd name="connsiteY0" fmla="*/ 1 h 1439519"/>
              <a:gd name="connsiteX1" fmla="*/ 589468 w 1919138"/>
              <a:gd name="connsiteY1" fmla="*/ 7101 h 1439519"/>
              <a:gd name="connsiteX2" fmla="*/ 1577600 w 1919138"/>
              <a:gd name="connsiteY2" fmla="*/ 20133 h 1439519"/>
              <a:gd name="connsiteX3" fmla="*/ 1916257 w 1919138"/>
              <a:gd name="connsiteY3" fmla="*/ 146123 h 1439519"/>
              <a:gd name="connsiteX4" fmla="*/ 1741214 w 1919138"/>
              <a:gd name="connsiteY4" fmla="*/ 529894 h 1439519"/>
              <a:gd name="connsiteX5" fmla="*/ 1749526 w 1919138"/>
              <a:gd name="connsiteY5" fmla="*/ 1086846 h 1439519"/>
              <a:gd name="connsiteX6" fmla="*/ 1658086 w 1919138"/>
              <a:gd name="connsiteY6" fmla="*/ 1411043 h 1439519"/>
              <a:gd name="connsiteX7" fmla="*/ 702123 w 1919138"/>
              <a:gd name="connsiteY7" fmla="*/ 1419356 h 1439519"/>
              <a:gd name="connsiteX8" fmla="*/ 186734 w 1919138"/>
              <a:gd name="connsiteY8" fmla="*/ 1377792 h 1439519"/>
              <a:gd name="connsiteX9" fmla="*/ 244923 w 1919138"/>
              <a:gd name="connsiteY9" fmla="*/ 903966 h 1439519"/>
              <a:gd name="connsiteX10" fmla="*/ 253236 w 1919138"/>
              <a:gd name="connsiteY10" fmla="*/ 455079 h 1439519"/>
              <a:gd name="connsiteX11" fmla="*/ 153483 w 1919138"/>
              <a:gd name="connsiteY11" fmla="*/ 147508 h 1439519"/>
              <a:gd name="connsiteX0" fmla="*/ 0 w 1939218"/>
              <a:gd name="connsiteY0" fmla="*/ 1 h 1439519"/>
              <a:gd name="connsiteX1" fmla="*/ 589468 w 1939218"/>
              <a:gd name="connsiteY1" fmla="*/ 7101 h 1439519"/>
              <a:gd name="connsiteX2" fmla="*/ 1577600 w 1939218"/>
              <a:gd name="connsiteY2" fmla="*/ 20133 h 1439519"/>
              <a:gd name="connsiteX3" fmla="*/ 1916257 w 1939218"/>
              <a:gd name="connsiteY3" fmla="*/ 146123 h 1439519"/>
              <a:gd name="connsiteX4" fmla="*/ 1891232 w 1939218"/>
              <a:gd name="connsiteY4" fmla="*/ 687056 h 1439519"/>
              <a:gd name="connsiteX5" fmla="*/ 1749526 w 1939218"/>
              <a:gd name="connsiteY5" fmla="*/ 1086846 h 1439519"/>
              <a:gd name="connsiteX6" fmla="*/ 1658086 w 1939218"/>
              <a:gd name="connsiteY6" fmla="*/ 1411043 h 1439519"/>
              <a:gd name="connsiteX7" fmla="*/ 702123 w 1939218"/>
              <a:gd name="connsiteY7" fmla="*/ 1419356 h 1439519"/>
              <a:gd name="connsiteX8" fmla="*/ 186734 w 1939218"/>
              <a:gd name="connsiteY8" fmla="*/ 1377792 h 1439519"/>
              <a:gd name="connsiteX9" fmla="*/ 244923 w 1939218"/>
              <a:gd name="connsiteY9" fmla="*/ 903966 h 1439519"/>
              <a:gd name="connsiteX10" fmla="*/ 253236 w 1939218"/>
              <a:gd name="connsiteY10" fmla="*/ 455079 h 1439519"/>
              <a:gd name="connsiteX11" fmla="*/ 153483 w 1939218"/>
              <a:gd name="connsiteY11" fmla="*/ 147508 h 1439519"/>
              <a:gd name="connsiteX0" fmla="*/ 0 w 1916892"/>
              <a:gd name="connsiteY0" fmla="*/ 1 h 1439519"/>
              <a:gd name="connsiteX1" fmla="*/ 589468 w 1916892"/>
              <a:gd name="connsiteY1" fmla="*/ 7101 h 1439519"/>
              <a:gd name="connsiteX2" fmla="*/ 1577600 w 1916892"/>
              <a:gd name="connsiteY2" fmla="*/ 20133 h 1439519"/>
              <a:gd name="connsiteX3" fmla="*/ 1916257 w 1916892"/>
              <a:gd name="connsiteY3" fmla="*/ 146123 h 1439519"/>
              <a:gd name="connsiteX4" fmla="*/ 1891232 w 1916892"/>
              <a:gd name="connsiteY4" fmla="*/ 687056 h 1439519"/>
              <a:gd name="connsiteX5" fmla="*/ 1749526 w 1916892"/>
              <a:gd name="connsiteY5" fmla="*/ 1086846 h 1439519"/>
              <a:gd name="connsiteX6" fmla="*/ 1658086 w 1916892"/>
              <a:gd name="connsiteY6" fmla="*/ 1411043 h 1439519"/>
              <a:gd name="connsiteX7" fmla="*/ 702123 w 1916892"/>
              <a:gd name="connsiteY7" fmla="*/ 1419356 h 1439519"/>
              <a:gd name="connsiteX8" fmla="*/ 186734 w 1916892"/>
              <a:gd name="connsiteY8" fmla="*/ 1377792 h 1439519"/>
              <a:gd name="connsiteX9" fmla="*/ 244923 w 1916892"/>
              <a:gd name="connsiteY9" fmla="*/ 903966 h 1439519"/>
              <a:gd name="connsiteX10" fmla="*/ 253236 w 1916892"/>
              <a:gd name="connsiteY10" fmla="*/ 455079 h 1439519"/>
              <a:gd name="connsiteX11" fmla="*/ 153483 w 1916892"/>
              <a:gd name="connsiteY11" fmla="*/ 147508 h 1439519"/>
              <a:gd name="connsiteX0" fmla="*/ 0 w 1916892"/>
              <a:gd name="connsiteY0" fmla="*/ 1 h 1431663"/>
              <a:gd name="connsiteX1" fmla="*/ 589468 w 1916892"/>
              <a:gd name="connsiteY1" fmla="*/ 7101 h 1431663"/>
              <a:gd name="connsiteX2" fmla="*/ 1577600 w 1916892"/>
              <a:gd name="connsiteY2" fmla="*/ 20133 h 1431663"/>
              <a:gd name="connsiteX3" fmla="*/ 1916257 w 1916892"/>
              <a:gd name="connsiteY3" fmla="*/ 146123 h 1431663"/>
              <a:gd name="connsiteX4" fmla="*/ 1891232 w 1916892"/>
              <a:gd name="connsiteY4" fmla="*/ 687056 h 1431663"/>
              <a:gd name="connsiteX5" fmla="*/ 1890020 w 1916892"/>
              <a:gd name="connsiteY5" fmla="*/ 1196384 h 1431663"/>
              <a:gd name="connsiteX6" fmla="*/ 1658086 w 1916892"/>
              <a:gd name="connsiteY6" fmla="*/ 1411043 h 1431663"/>
              <a:gd name="connsiteX7" fmla="*/ 702123 w 1916892"/>
              <a:gd name="connsiteY7" fmla="*/ 1419356 h 1431663"/>
              <a:gd name="connsiteX8" fmla="*/ 186734 w 1916892"/>
              <a:gd name="connsiteY8" fmla="*/ 1377792 h 1431663"/>
              <a:gd name="connsiteX9" fmla="*/ 244923 w 1916892"/>
              <a:gd name="connsiteY9" fmla="*/ 903966 h 1431663"/>
              <a:gd name="connsiteX10" fmla="*/ 253236 w 1916892"/>
              <a:gd name="connsiteY10" fmla="*/ 455079 h 1431663"/>
              <a:gd name="connsiteX11" fmla="*/ 153483 w 1916892"/>
              <a:gd name="connsiteY11" fmla="*/ 147508 h 1431663"/>
              <a:gd name="connsiteX0" fmla="*/ 0 w 1938873"/>
              <a:gd name="connsiteY0" fmla="*/ 1 h 1431663"/>
              <a:gd name="connsiteX1" fmla="*/ 589468 w 1938873"/>
              <a:gd name="connsiteY1" fmla="*/ 7101 h 1431663"/>
              <a:gd name="connsiteX2" fmla="*/ 1577600 w 1938873"/>
              <a:gd name="connsiteY2" fmla="*/ 20133 h 1431663"/>
              <a:gd name="connsiteX3" fmla="*/ 1916257 w 1938873"/>
              <a:gd name="connsiteY3" fmla="*/ 146123 h 1431663"/>
              <a:gd name="connsiteX4" fmla="*/ 1905520 w 1938873"/>
              <a:gd name="connsiteY4" fmla="*/ 687056 h 1431663"/>
              <a:gd name="connsiteX5" fmla="*/ 1890020 w 1938873"/>
              <a:gd name="connsiteY5" fmla="*/ 1196384 h 1431663"/>
              <a:gd name="connsiteX6" fmla="*/ 1658086 w 1938873"/>
              <a:gd name="connsiteY6" fmla="*/ 1411043 h 1431663"/>
              <a:gd name="connsiteX7" fmla="*/ 702123 w 1938873"/>
              <a:gd name="connsiteY7" fmla="*/ 1419356 h 1431663"/>
              <a:gd name="connsiteX8" fmla="*/ 186734 w 1938873"/>
              <a:gd name="connsiteY8" fmla="*/ 1377792 h 1431663"/>
              <a:gd name="connsiteX9" fmla="*/ 244923 w 1938873"/>
              <a:gd name="connsiteY9" fmla="*/ 903966 h 1431663"/>
              <a:gd name="connsiteX10" fmla="*/ 253236 w 1938873"/>
              <a:gd name="connsiteY10" fmla="*/ 455079 h 1431663"/>
              <a:gd name="connsiteX11" fmla="*/ 153483 w 1938873"/>
              <a:gd name="connsiteY11" fmla="*/ 147508 h 1431663"/>
              <a:gd name="connsiteX0" fmla="*/ 0 w 1920176"/>
              <a:gd name="connsiteY0" fmla="*/ 1 h 1431663"/>
              <a:gd name="connsiteX1" fmla="*/ 589468 w 1920176"/>
              <a:gd name="connsiteY1" fmla="*/ 7101 h 1431663"/>
              <a:gd name="connsiteX2" fmla="*/ 1577600 w 1920176"/>
              <a:gd name="connsiteY2" fmla="*/ 20133 h 1431663"/>
              <a:gd name="connsiteX3" fmla="*/ 1916257 w 1920176"/>
              <a:gd name="connsiteY3" fmla="*/ 146123 h 1431663"/>
              <a:gd name="connsiteX4" fmla="*/ 1905520 w 1920176"/>
              <a:gd name="connsiteY4" fmla="*/ 687056 h 1431663"/>
              <a:gd name="connsiteX5" fmla="*/ 1890020 w 1920176"/>
              <a:gd name="connsiteY5" fmla="*/ 1196384 h 1431663"/>
              <a:gd name="connsiteX6" fmla="*/ 1658086 w 1920176"/>
              <a:gd name="connsiteY6" fmla="*/ 1411043 h 1431663"/>
              <a:gd name="connsiteX7" fmla="*/ 702123 w 1920176"/>
              <a:gd name="connsiteY7" fmla="*/ 1419356 h 1431663"/>
              <a:gd name="connsiteX8" fmla="*/ 186734 w 1920176"/>
              <a:gd name="connsiteY8" fmla="*/ 1377792 h 1431663"/>
              <a:gd name="connsiteX9" fmla="*/ 244923 w 1920176"/>
              <a:gd name="connsiteY9" fmla="*/ 903966 h 1431663"/>
              <a:gd name="connsiteX10" fmla="*/ 253236 w 1920176"/>
              <a:gd name="connsiteY10" fmla="*/ 455079 h 1431663"/>
              <a:gd name="connsiteX11" fmla="*/ 153483 w 1920176"/>
              <a:gd name="connsiteY11" fmla="*/ 147508 h 1431663"/>
              <a:gd name="connsiteX0" fmla="*/ 0 w 1916093"/>
              <a:gd name="connsiteY0" fmla="*/ 1 h 1431663"/>
              <a:gd name="connsiteX1" fmla="*/ 589468 w 1916093"/>
              <a:gd name="connsiteY1" fmla="*/ 7101 h 1431663"/>
              <a:gd name="connsiteX2" fmla="*/ 1577600 w 1916093"/>
              <a:gd name="connsiteY2" fmla="*/ 20133 h 1431663"/>
              <a:gd name="connsiteX3" fmla="*/ 1911495 w 1916093"/>
              <a:gd name="connsiteY3" fmla="*/ 146123 h 1431663"/>
              <a:gd name="connsiteX4" fmla="*/ 1905520 w 1916093"/>
              <a:gd name="connsiteY4" fmla="*/ 687056 h 1431663"/>
              <a:gd name="connsiteX5" fmla="*/ 1890020 w 1916093"/>
              <a:gd name="connsiteY5" fmla="*/ 1196384 h 1431663"/>
              <a:gd name="connsiteX6" fmla="*/ 1658086 w 1916093"/>
              <a:gd name="connsiteY6" fmla="*/ 1411043 h 1431663"/>
              <a:gd name="connsiteX7" fmla="*/ 702123 w 1916093"/>
              <a:gd name="connsiteY7" fmla="*/ 1419356 h 1431663"/>
              <a:gd name="connsiteX8" fmla="*/ 186734 w 1916093"/>
              <a:gd name="connsiteY8" fmla="*/ 1377792 h 1431663"/>
              <a:gd name="connsiteX9" fmla="*/ 244923 w 1916093"/>
              <a:gd name="connsiteY9" fmla="*/ 903966 h 1431663"/>
              <a:gd name="connsiteX10" fmla="*/ 253236 w 1916093"/>
              <a:gd name="connsiteY10" fmla="*/ 455079 h 1431663"/>
              <a:gd name="connsiteX11" fmla="*/ 153483 w 1916093"/>
              <a:gd name="connsiteY11" fmla="*/ 147508 h 1431663"/>
              <a:gd name="connsiteX0" fmla="*/ 0 w 1912308"/>
              <a:gd name="connsiteY0" fmla="*/ 1 h 1431663"/>
              <a:gd name="connsiteX1" fmla="*/ 589468 w 1912308"/>
              <a:gd name="connsiteY1" fmla="*/ 7101 h 1431663"/>
              <a:gd name="connsiteX2" fmla="*/ 1577600 w 1912308"/>
              <a:gd name="connsiteY2" fmla="*/ 20133 h 1431663"/>
              <a:gd name="connsiteX3" fmla="*/ 1911495 w 1912308"/>
              <a:gd name="connsiteY3" fmla="*/ 146123 h 1431663"/>
              <a:gd name="connsiteX4" fmla="*/ 1905520 w 1912308"/>
              <a:gd name="connsiteY4" fmla="*/ 687056 h 1431663"/>
              <a:gd name="connsiteX5" fmla="*/ 1890020 w 1912308"/>
              <a:gd name="connsiteY5" fmla="*/ 1196384 h 1431663"/>
              <a:gd name="connsiteX6" fmla="*/ 1658086 w 1912308"/>
              <a:gd name="connsiteY6" fmla="*/ 1411043 h 1431663"/>
              <a:gd name="connsiteX7" fmla="*/ 702123 w 1912308"/>
              <a:gd name="connsiteY7" fmla="*/ 1419356 h 1431663"/>
              <a:gd name="connsiteX8" fmla="*/ 186734 w 1912308"/>
              <a:gd name="connsiteY8" fmla="*/ 1377792 h 1431663"/>
              <a:gd name="connsiteX9" fmla="*/ 244923 w 1912308"/>
              <a:gd name="connsiteY9" fmla="*/ 903966 h 1431663"/>
              <a:gd name="connsiteX10" fmla="*/ 253236 w 1912308"/>
              <a:gd name="connsiteY10" fmla="*/ 455079 h 1431663"/>
              <a:gd name="connsiteX11" fmla="*/ 153483 w 1912308"/>
              <a:gd name="connsiteY11" fmla="*/ 147508 h 1431663"/>
              <a:gd name="connsiteX0" fmla="*/ 0 w 1912308"/>
              <a:gd name="connsiteY0" fmla="*/ 1 h 1431663"/>
              <a:gd name="connsiteX1" fmla="*/ 589468 w 1912308"/>
              <a:gd name="connsiteY1" fmla="*/ 7101 h 1431663"/>
              <a:gd name="connsiteX2" fmla="*/ 1577600 w 1912308"/>
              <a:gd name="connsiteY2" fmla="*/ 20133 h 1431663"/>
              <a:gd name="connsiteX3" fmla="*/ 1911495 w 1912308"/>
              <a:gd name="connsiteY3" fmla="*/ 146123 h 1431663"/>
              <a:gd name="connsiteX4" fmla="*/ 1905520 w 1912308"/>
              <a:gd name="connsiteY4" fmla="*/ 687056 h 1431663"/>
              <a:gd name="connsiteX5" fmla="*/ 1890020 w 1912308"/>
              <a:gd name="connsiteY5" fmla="*/ 1196384 h 1431663"/>
              <a:gd name="connsiteX6" fmla="*/ 1658086 w 1912308"/>
              <a:gd name="connsiteY6" fmla="*/ 1411043 h 1431663"/>
              <a:gd name="connsiteX7" fmla="*/ 702123 w 1912308"/>
              <a:gd name="connsiteY7" fmla="*/ 1419356 h 1431663"/>
              <a:gd name="connsiteX8" fmla="*/ 186734 w 1912308"/>
              <a:gd name="connsiteY8" fmla="*/ 1377792 h 1431663"/>
              <a:gd name="connsiteX9" fmla="*/ 244923 w 1912308"/>
              <a:gd name="connsiteY9" fmla="*/ 903966 h 1431663"/>
              <a:gd name="connsiteX10" fmla="*/ 253236 w 1912308"/>
              <a:gd name="connsiteY10" fmla="*/ 455079 h 1431663"/>
              <a:gd name="connsiteX11" fmla="*/ 153483 w 1912308"/>
              <a:gd name="connsiteY11" fmla="*/ 147508 h 1431663"/>
              <a:gd name="connsiteX0" fmla="*/ 0 w 1934354"/>
              <a:gd name="connsiteY0" fmla="*/ 1 h 1431663"/>
              <a:gd name="connsiteX1" fmla="*/ 589468 w 1934354"/>
              <a:gd name="connsiteY1" fmla="*/ 7101 h 1431663"/>
              <a:gd name="connsiteX2" fmla="*/ 1587125 w 1934354"/>
              <a:gd name="connsiteY2" fmla="*/ 10608 h 1431663"/>
              <a:gd name="connsiteX3" fmla="*/ 1911495 w 1934354"/>
              <a:gd name="connsiteY3" fmla="*/ 146123 h 1431663"/>
              <a:gd name="connsiteX4" fmla="*/ 1905520 w 1934354"/>
              <a:gd name="connsiteY4" fmla="*/ 687056 h 1431663"/>
              <a:gd name="connsiteX5" fmla="*/ 1890020 w 1934354"/>
              <a:gd name="connsiteY5" fmla="*/ 1196384 h 1431663"/>
              <a:gd name="connsiteX6" fmla="*/ 1658086 w 1934354"/>
              <a:gd name="connsiteY6" fmla="*/ 1411043 h 1431663"/>
              <a:gd name="connsiteX7" fmla="*/ 702123 w 1934354"/>
              <a:gd name="connsiteY7" fmla="*/ 1419356 h 1431663"/>
              <a:gd name="connsiteX8" fmla="*/ 186734 w 1934354"/>
              <a:gd name="connsiteY8" fmla="*/ 1377792 h 1431663"/>
              <a:gd name="connsiteX9" fmla="*/ 244923 w 1934354"/>
              <a:gd name="connsiteY9" fmla="*/ 903966 h 1431663"/>
              <a:gd name="connsiteX10" fmla="*/ 253236 w 1934354"/>
              <a:gd name="connsiteY10" fmla="*/ 455079 h 1431663"/>
              <a:gd name="connsiteX11" fmla="*/ 153483 w 1934354"/>
              <a:gd name="connsiteY11" fmla="*/ 147508 h 1431663"/>
              <a:gd name="connsiteX0" fmla="*/ 0 w 1912308"/>
              <a:gd name="connsiteY0" fmla="*/ 1 h 1431663"/>
              <a:gd name="connsiteX1" fmla="*/ 589468 w 1912308"/>
              <a:gd name="connsiteY1" fmla="*/ 7101 h 1431663"/>
              <a:gd name="connsiteX2" fmla="*/ 1587125 w 1912308"/>
              <a:gd name="connsiteY2" fmla="*/ 10608 h 1431663"/>
              <a:gd name="connsiteX3" fmla="*/ 1911495 w 1912308"/>
              <a:gd name="connsiteY3" fmla="*/ 146123 h 1431663"/>
              <a:gd name="connsiteX4" fmla="*/ 1905520 w 1912308"/>
              <a:gd name="connsiteY4" fmla="*/ 687056 h 1431663"/>
              <a:gd name="connsiteX5" fmla="*/ 1890020 w 1912308"/>
              <a:gd name="connsiteY5" fmla="*/ 1196384 h 1431663"/>
              <a:gd name="connsiteX6" fmla="*/ 1658086 w 1912308"/>
              <a:gd name="connsiteY6" fmla="*/ 1411043 h 1431663"/>
              <a:gd name="connsiteX7" fmla="*/ 702123 w 1912308"/>
              <a:gd name="connsiteY7" fmla="*/ 1419356 h 1431663"/>
              <a:gd name="connsiteX8" fmla="*/ 186734 w 1912308"/>
              <a:gd name="connsiteY8" fmla="*/ 1377792 h 1431663"/>
              <a:gd name="connsiteX9" fmla="*/ 244923 w 1912308"/>
              <a:gd name="connsiteY9" fmla="*/ 903966 h 1431663"/>
              <a:gd name="connsiteX10" fmla="*/ 253236 w 1912308"/>
              <a:gd name="connsiteY10" fmla="*/ 455079 h 1431663"/>
              <a:gd name="connsiteX11" fmla="*/ 153483 w 1912308"/>
              <a:gd name="connsiteY11" fmla="*/ 147508 h 1431663"/>
              <a:gd name="connsiteX0" fmla="*/ 0 w 1911589"/>
              <a:gd name="connsiteY0" fmla="*/ 1 h 1509814"/>
              <a:gd name="connsiteX1" fmla="*/ 589468 w 1911589"/>
              <a:gd name="connsiteY1" fmla="*/ 7101 h 1509814"/>
              <a:gd name="connsiteX2" fmla="*/ 1587125 w 1911589"/>
              <a:gd name="connsiteY2" fmla="*/ 10608 h 1509814"/>
              <a:gd name="connsiteX3" fmla="*/ 1911495 w 1911589"/>
              <a:gd name="connsiteY3" fmla="*/ 146123 h 1509814"/>
              <a:gd name="connsiteX4" fmla="*/ 1905520 w 1911589"/>
              <a:gd name="connsiteY4" fmla="*/ 687056 h 1509814"/>
              <a:gd name="connsiteX5" fmla="*/ 1890020 w 1911589"/>
              <a:gd name="connsiteY5" fmla="*/ 1196384 h 1509814"/>
              <a:gd name="connsiteX6" fmla="*/ 1758099 w 1911589"/>
              <a:gd name="connsiteY6" fmla="*/ 1501530 h 1509814"/>
              <a:gd name="connsiteX7" fmla="*/ 702123 w 1911589"/>
              <a:gd name="connsiteY7" fmla="*/ 1419356 h 1509814"/>
              <a:gd name="connsiteX8" fmla="*/ 186734 w 1911589"/>
              <a:gd name="connsiteY8" fmla="*/ 1377792 h 1509814"/>
              <a:gd name="connsiteX9" fmla="*/ 244923 w 1911589"/>
              <a:gd name="connsiteY9" fmla="*/ 903966 h 1509814"/>
              <a:gd name="connsiteX10" fmla="*/ 253236 w 1911589"/>
              <a:gd name="connsiteY10" fmla="*/ 455079 h 1509814"/>
              <a:gd name="connsiteX11" fmla="*/ 153483 w 1911589"/>
              <a:gd name="connsiteY11" fmla="*/ 147508 h 1509814"/>
              <a:gd name="connsiteX0" fmla="*/ 0 w 1911589"/>
              <a:gd name="connsiteY0" fmla="*/ 1 h 1522024"/>
              <a:gd name="connsiteX1" fmla="*/ 589468 w 1911589"/>
              <a:gd name="connsiteY1" fmla="*/ 7101 h 1522024"/>
              <a:gd name="connsiteX2" fmla="*/ 1587125 w 1911589"/>
              <a:gd name="connsiteY2" fmla="*/ 10608 h 1522024"/>
              <a:gd name="connsiteX3" fmla="*/ 1911495 w 1911589"/>
              <a:gd name="connsiteY3" fmla="*/ 146123 h 1522024"/>
              <a:gd name="connsiteX4" fmla="*/ 1905520 w 1911589"/>
              <a:gd name="connsiteY4" fmla="*/ 687056 h 1522024"/>
              <a:gd name="connsiteX5" fmla="*/ 1890020 w 1911589"/>
              <a:gd name="connsiteY5" fmla="*/ 1196384 h 1522024"/>
              <a:gd name="connsiteX6" fmla="*/ 1758099 w 1911589"/>
              <a:gd name="connsiteY6" fmla="*/ 1501530 h 1522024"/>
              <a:gd name="connsiteX7" fmla="*/ 578298 w 1911589"/>
              <a:gd name="connsiteY7" fmla="*/ 1481269 h 1522024"/>
              <a:gd name="connsiteX8" fmla="*/ 186734 w 1911589"/>
              <a:gd name="connsiteY8" fmla="*/ 1377792 h 1522024"/>
              <a:gd name="connsiteX9" fmla="*/ 244923 w 1911589"/>
              <a:gd name="connsiteY9" fmla="*/ 903966 h 1522024"/>
              <a:gd name="connsiteX10" fmla="*/ 253236 w 1911589"/>
              <a:gd name="connsiteY10" fmla="*/ 455079 h 1522024"/>
              <a:gd name="connsiteX11" fmla="*/ 153483 w 1911589"/>
              <a:gd name="connsiteY11" fmla="*/ 147508 h 1522024"/>
              <a:gd name="connsiteX0" fmla="*/ 0 w 1911589"/>
              <a:gd name="connsiteY0" fmla="*/ 1 h 1506268"/>
              <a:gd name="connsiteX1" fmla="*/ 589468 w 1911589"/>
              <a:gd name="connsiteY1" fmla="*/ 7101 h 1506268"/>
              <a:gd name="connsiteX2" fmla="*/ 1587125 w 1911589"/>
              <a:gd name="connsiteY2" fmla="*/ 10608 h 1506268"/>
              <a:gd name="connsiteX3" fmla="*/ 1911495 w 1911589"/>
              <a:gd name="connsiteY3" fmla="*/ 146123 h 1506268"/>
              <a:gd name="connsiteX4" fmla="*/ 1905520 w 1911589"/>
              <a:gd name="connsiteY4" fmla="*/ 687056 h 1506268"/>
              <a:gd name="connsiteX5" fmla="*/ 1890020 w 1911589"/>
              <a:gd name="connsiteY5" fmla="*/ 1196384 h 1506268"/>
              <a:gd name="connsiteX6" fmla="*/ 1758099 w 1911589"/>
              <a:gd name="connsiteY6" fmla="*/ 1501530 h 1506268"/>
              <a:gd name="connsiteX7" fmla="*/ 578298 w 1911589"/>
              <a:gd name="connsiteY7" fmla="*/ 1481269 h 1506268"/>
              <a:gd name="connsiteX8" fmla="*/ 186734 w 1911589"/>
              <a:gd name="connsiteY8" fmla="*/ 1377792 h 1506268"/>
              <a:gd name="connsiteX9" fmla="*/ 244923 w 1911589"/>
              <a:gd name="connsiteY9" fmla="*/ 903966 h 1506268"/>
              <a:gd name="connsiteX10" fmla="*/ 253236 w 1911589"/>
              <a:gd name="connsiteY10" fmla="*/ 455079 h 1506268"/>
              <a:gd name="connsiteX11" fmla="*/ 153483 w 1911589"/>
              <a:gd name="connsiteY11" fmla="*/ 147508 h 1506268"/>
              <a:gd name="connsiteX0" fmla="*/ 0 w 1911589"/>
              <a:gd name="connsiteY0" fmla="*/ 1 h 1506268"/>
              <a:gd name="connsiteX1" fmla="*/ 589468 w 1911589"/>
              <a:gd name="connsiteY1" fmla="*/ 7101 h 1506268"/>
              <a:gd name="connsiteX2" fmla="*/ 1587125 w 1911589"/>
              <a:gd name="connsiteY2" fmla="*/ 10608 h 1506268"/>
              <a:gd name="connsiteX3" fmla="*/ 1911495 w 1911589"/>
              <a:gd name="connsiteY3" fmla="*/ 146123 h 1506268"/>
              <a:gd name="connsiteX4" fmla="*/ 1905520 w 1911589"/>
              <a:gd name="connsiteY4" fmla="*/ 687056 h 1506268"/>
              <a:gd name="connsiteX5" fmla="*/ 1890020 w 1911589"/>
              <a:gd name="connsiteY5" fmla="*/ 1196384 h 1506268"/>
              <a:gd name="connsiteX6" fmla="*/ 1758099 w 1911589"/>
              <a:gd name="connsiteY6" fmla="*/ 1501530 h 1506268"/>
              <a:gd name="connsiteX7" fmla="*/ 578298 w 1911589"/>
              <a:gd name="connsiteY7" fmla="*/ 1481269 h 1506268"/>
              <a:gd name="connsiteX8" fmla="*/ 186734 w 1911589"/>
              <a:gd name="connsiteY8" fmla="*/ 1377792 h 1506268"/>
              <a:gd name="connsiteX9" fmla="*/ 244923 w 1911589"/>
              <a:gd name="connsiteY9" fmla="*/ 903966 h 1506268"/>
              <a:gd name="connsiteX10" fmla="*/ 253236 w 1911589"/>
              <a:gd name="connsiteY10" fmla="*/ 455079 h 1506268"/>
              <a:gd name="connsiteX11" fmla="*/ 153483 w 1911589"/>
              <a:gd name="connsiteY11" fmla="*/ 147508 h 1506268"/>
              <a:gd name="connsiteX0" fmla="*/ 20804 w 1932393"/>
              <a:gd name="connsiteY0" fmla="*/ 1 h 1505895"/>
              <a:gd name="connsiteX1" fmla="*/ 610272 w 1932393"/>
              <a:gd name="connsiteY1" fmla="*/ 7101 h 1505895"/>
              <a:gd name="connsiteX2" fmla="*/ 1607929 w 1932393"/>
              <a:gd name="connsiteY2" fmla="*/ 10608 h 1505895"/>
              <a:gd name="connsiteX3" fmla="*/ 1932299 w 1932393"/>
              <a:gd name="connsiteY3" fmla="*/ 146123 h 1505895"/>
              <a:gd name="connsiteX4" fmla="*/ 1926324 w 1932393"/>
              <a:gd name="connsiteY4" fmla="*/ 687056 h 1505895"/>
              <a:gd name="connsiteX5" fmla="*/ 1910824 w 1932393"/>
              <a:gd name="connsiteY5" fmla="*/ 1196384 h 1505895"/>
              <a:gd name="connsiteX6" fmla="*/ 1778903 w 1932393"/>
              <a:gd name="connsiteY6" fmla="*/ 1501530 h 1505895"/>
              <a:gd name="connsiteX7" fmla="*/ 599102 w 1932393"/>
              <a:gd name="connsiteY7" fmla="*/ 1481269 h 1505895"/>
              <a:gd name="connsiteX8" fmla="*/ 7513 w 1932393"/>
              <a:gd name="connsiteY8" fmla="*/ 1392080 h 1505895"/>
              <a:gd name="connsiteX9" fmla="*/ 265727 w 1932393"/>
              <a:gd name="connsiteY9" fmla="*/ 903966 h 1505895"/>
              <a:gd name="connsiteX10" fmla="*/ 274040 w 1932393"/>
              <a:gd name="connsiteY10" fmla="*/ 455079 h 1505895"/>
              <a:gd name="connsiteX11" fmla="*/ 174287 w 1932393"/>
              <a:gd name="connsiteY11" fmla="*/ 147508 h 1505895"/>
              <a:gd name="connsiteX0" fmla="*/ 13335 w 1937730"/>
              <a:gd name="connsiteY0" fmla="*/ 1 h 1532502"/>
              <a:gd name="connsiteX1" fmla="*/ 602803 w 1937730"/>
              <a:gd name="connsiteY1" fmla="*/ 7101 h 1532502"/>
              <a:gd name="connsiteX2" fmla="*/ 1600460 w 1937730"/>
              <a:gd name="connsiteY2" fmla="*/ 10608 h 1532502"/>
              <a:gd name="connsiteX3" fmla="*/ 1924830 w 1937730"/>
              <a:gd name="connsiteY3" fmla="*/ 146123 h 1532502"/>
              <a:gd name="connsiteX4" fmla="*/ 1918855 w 1937730"/>
              <a:gd name="connsiteY4" fmla="*/ 687056 h 1532502"/>
              <a:gd name="connsiteX5" fmla="*/ 1903355 w 1937730"/>
              <a:gd name="connsiteY5" fmla="*/ 1196384 h 1532502"/>
              <a:gd name="connsiteX6" fmla="*/ 1771434 w 1937730"/>
              <a:gd name="connsiteY6" fmla="*/ 1501530 h 1532502"/>
              <a:gd name="connsiteX7" fmla="*/ 279689 w 1937730"/>
              <a:gd name="connsiteY7" fmla="*/ 1509844 h 1532502"/>
              <a:gd name="connsiteX8" fmla="*/ 44 w 1937730"/>
              <a:gd name="connsiteY8" fmla="*/ 1392080 h 1532502"/>
              <a:gd name="connsiteX9" fmla="*/ 258258 w 1937730"/>
              <a:gd name="connsiteY9" fmla="*/ 903966 h 1532502"/>
              <a:gd name="connsiteX10" fmla="*/ 266571 w 1937730"/>
              <a:gd name="connsiteY10" fmla="*/ 455079 h 1532502"/>
              <a:gd name="connsiteX11" fmla="*/ 166818 w 1937730"/>
              <a:gd name="connsiteY11" fmla="*/ 147508 h 1532502"/>
              <a:gd name="connsiteX0" fmla="*/ 13335 w 1937730"/>
              <a:gd name="connsiteY0" fmla="*/ 1 h 1525154"/>
              <a:gd name="connsiteX1" fmla="*/ 602803 w 1937730"/>
              <a:gd name="connsiteY1" fmla="*/ 7101 h 1525154"/>
              <a:gd name="connsiteX2" fmla="*/ 1600460 w 1937730"/>
              <a:gd name="connsiteY2" fmla="*/ 10608 h 1525154"/>
              <a:gd name="connsiteX3" fmla="*/ 1924830 w 1937730"/>
              <a:gd name="connsiteY3" fmla="*/ 146123 h 1525154"/>
              <a:gd name="connsiteX4" fmla="*/ 1918855 w 1937730"/>
              <a:gd name="connsiteY4" fmla="*/ 687056 h 1525154"/>
              <a:gd name="connsiteX5" fmla="*/ 1903355 w 1937730"/>
              <a:gd name="connsiteY5" fmla="*/ 1196384 h 1525154"/>
              <a:gd name="connsiteX6" fmla="*/ 1771434 w 1937730"/>
              <a:gd name="connsiteY6" fmla="*/ 1501530 h 1525154"/>
              <a:gd name="connsiteX7" fmla="*/ 279689 w 1937730"/>
              <a:gd name="connsiteY7" fmla="*/ 1509844 h 1525154"/>
              <a:gd name="connsiteX8" fmla="*/ 44 w 1937730"/>
              <a:gd name="connsiteY8" fmla="*/ 1392080 h 1525154"/>
              <a:gd name="connsiteX9" fmla="*/ 258258 w 1937730"/>
              <a:gd name="connsiteY9" fmla="*/ 903966 h 1525154"/>
              <a:gd name="connsiteX10" fmla="*/ 266571 w 1937730"/>
              <a:gd name="connsiteY10" fmla="*/ 455079 h 1525154"/>
              <a:gd name="connsiteX11" fmla="*/ 166818 w 1937730"/>
              <a:gd name="connsiteY11" fmla="*/ 147508 h 1525154"/>
              <a:gd name="connsiteX0" fmla="*/ 13335 w 1924924"/>
              <a:gd name="connsiteY0" fmla="*/ 1 h 1511224"/>
              <a:gd name="connsiteX1" fmla="*/ 602803 w 1924924"/>
              <a:gd name="connsiteY1" fmla="*/ 7101 h 1511224"/>
              <a:gd name="connsiteX2" fmla="*/ 1600460 w 1924924"/>
              <a:gd name="connsiteY2" fmla="*/ 10608 h 1511224"/>
              <a:gd name="connsiteX3" fmla="*/ 1924830 w 1924924"/>
              <a:gd name="connsiteY3" fmla="*/ 146123 h 1511224"/>
              <a:gd name="connsiteX4" fmla="*/ 1918855 w 1924924"/>
              <a:gd name="connsiteY4" fmla="*/ 687056 h 1511224"/>
              <a:gd name="connsiteX5" fmla="*/ 1903355 w 1924924"/>
              <a:gd name="connsiteY5" fmla="*/ 1196384 h 1511224"/>
              <a:gd name="connsiteX6" fmla="*/ 1771434 w 1924924"/>
              <a:gd name="connsiteY6" fmla="*/ 1501530 h 1511224"/>
              <a:gd name="connsiteX7" fmla="*/ 279689 w 1924924"/>
              <a:gd name="connsiteY7" fmla="*/ 1509844 h 1511224"/>
              <a:gd name="connsiteX8" fmla="*/ 44 w 1924924"/>
              <a:gd name="connsiteY8" fmla="*/ 1392080 h 1511224"/>
              <a:gd name="connsiteX9" fmla="*/ 258258 w 1924924"/>
              <a:gd name="connsiteY9" fmla="*/ 903966 h 1511224"/>
              <a:gd name="connsiteX10" fmla="*/ 266571 w 1924924"/>
              <a:gd name="connsiteY10" fmla="*/ 455079 h 1511224"/>
              <a:gd name="connsiteX11" fmla="*/ 166818 w 1924924"/>
              <a:gd name="connsiteY11" fmla="*/ 147508 h 1511224"/>
              <a:gd name="connsiteX0" fmla="*/ 17967 w 1929556"/>
              <a:gd name="connsiteY0" fmla="*/ 1 h 1511224"/>
              <a:gd name="connsiteX1" fmla="*/ 607435 w 1929556"/>
              <a:gd name="connsiteY1" fmla="*/ 7101 h 1511224"/>
              <a:gd name="connsiteX2" fmla="*/ 1605092 w 1929556"/>
              <a:gd name="connsiteY2" fmla="*/ 10608 h 1511224"/>
              <a:gd name="connsiteX3" fmla="*/ 1929462 w 1929556"/>
              <a:gd name="connsiteY3" fmla="*/ 146123 h 1511224"/>
              <a:gd name="connsiteX4" fmla="*/ 1923487 w 1929556"/>
              <a:gd name="connsiteY4" fmla="*/ 687056 h 1511224"/>
              <a:gd name="connsiteX5" fmla="*/ 1907987 w 1929556"/>
              <a:gd name="connsiteY5" fmla="*/ 1196384 h 1511224"/>
              <a:gd name="connsiteX6" fmla="*/ 1776066 w 1929556"/>
              <a:gd name="connsiteY6" fmla="*/ 1501530 h 1511224"/>
              <a:gd name="connsiteX7" fmla="*/ 284321 w 1929556"/>
              <a:gd name="connsiteY7" fmla="*/ 1509844 h 1511224"/>
              <a:gd name="connsiteX8" fmla="*/ 4676 w 1929556"/>
              <a:gd name="connsiteY8" fmla="*/ 1392080 h 1511224"/>
              <a:gd name="connsiteX9" fmla="*/ 262890 w 1929556"/>
              <a:gd name="connsiteY9" fmla="*/ 903966 h 1511224"/>
              <a:gd name="connsiteX10" fmla="*/ 271203 w 1929556"/>
              <a:gd name="connsiteY10" fmla="*/ 455079 h 1511224"/>
              <a:gd name="connsiteX11" fmla="*/ 0 w 1929556"/>
              <a:gd name="connsiteY11" fmla="*/ 107027 h 1511224"/>
              <a:gd name="connsiteX0" fmla="*/ 18154 w 1929743"/>
              <a:gd name="connsiteY0" fmla="*/ 1 h 1511224"/>
              <a:gd name="connsiteX1" fmla="*/ 607622 w 1929743"/>
              <a:gd name="connsiteY1" fmla="*/ 7101 h 1511224"/>
              <a:gd name="connsiteX2" fmla="*/ 1605279 w 1929743"/>
              <a:gd name="connsiteY2" fmla="*/ 10608 h 1511224"/>
              <a:gd name="connsiteX3" fmla="*/ 1929649 w 1929743"/>
              <a:gd name="connsiteY3" fmla="*/ 146123 h 1511224"/>
              <a:gd name="connsiteX4" fmla="*/ 1923674 w 1929743"/>
              <a:gd name="connsiteY4" fmla="*/ 687056 h 1511224"/>
              <a:gd name="connsiteX5" fmla="*/ 1908174 w 1929743"/>
              <a:gd name="connsiteY5" fmla="*/ 1196384 h 1511224"/>
              <a:gd name="connsiteX6" fmla="*/ 1776253 w 1929743"/>
              <a:gd name="connsiteY6" fmla="*/ 1501530 h 1511224"/>
              <a:gd name="connsiteX7" fmla="*/ 284508 w 1929743"/>
              <a:gd name="connsiteY7" fmla="*/ 1509844 h 1511224"/>
              <a:gd name="connsiteX8" fmla="*/ 4863 w 1929743"/>
              <a:gd name="connsiteY8" fmla="*/ 1392080 h 1511224"/>
              <a:gd name="connsiteX9" fmla="*/ 263077 w 1929743"/>
              <a:gd name="connsiteY9" fmla="*/ 903966 h 1511224"/>
              <a:gd name="connsiteX10" fmla="*/ 271390 w 1929743"/>
              <a:gd name="connsiteY10" fmla="*/ 455079 h 1511224"/>
              <a:gd name="connsiteX11" fmla="*/ 187 w 1929743"/>
              <a:gd name="connsiteY11" fmla="*/ 107027 h 1511224"/>
              <a:gd name="connsiteX0" fmla="*/ 23976 w 1935565"/>
              <a:gd name="connsiteY0" fmla="*/ 1 h 1511224"/>
              <a:gd name="connsiteX1" fmla="*/ 613444 w 1935565"/>
              <a:gd name="connsiteY1" fmla="*/ 7101 h 1511224"/>
              <a:gd name="connsiteX2" fmla="*/ 1611101 w 1935565"/>
              <a:gd name="connsiteY2" fmla="*/ 10608 h 1511224"/>
              <a:gd name="connsiteX3" fmla="*/ 1935471 w 1935565"/>
              <a:gd name="connsiteY3" fmla="*/ 146123 h 1511224"/>
              <a:gd name="connsiteX4" fmla="*/ 1929496 w 1935565"/>
              <a:gd name="connsiteY4" fmla="*/ 687056 h 1511224"/>
              <a:gd name="connsiteX5" fmla="*/ 1913996 w 1935565"/>
              <a:gd name="connsiteY5" fmla="*/ 1196384 h 1511224"/>
              <a:gd name="connsiteX6" fmla="*/ 1782075 w 1935565"/>
              <a:gd name="connsiteY6" fmla="*/ 1501530 h 1511224"/>
              <a:gd name="connsiteX7" fmla="*/ 290330 w 1935565"/>
              <a:gd name="connsiteY7" fmla="*/ 1509844 h 1511224"/>
              <a:gd name="connsiteX8" fmla="*/ 10685 w 1935565"/>
              <a:gd name="connsiteY8" fmla="*/ 1392080 h 1511224"/>
              <a:gd name="connsiteX9" fmla="*/ 268899 w 1935565"/>
              <a:gd name="connsiteY9" fmla="*/ 903966 h 1511224"/>
              <a:gd name="connsiteX10" fmla="*/ 34324 w 1935565"/>
              <a:gd name="connsiteY10" fmla="*/ 581285 h 1511224"/>
              <a:gd name="connsiteX11" fmla="*/ 6009 w 1935565"/>
              <a:gd name="connsiteY11" fmla="*/ 107027 h 1511224"/>
              <a:gd name="connsiteX0" fmla="*/ 33741 w 1945330"/>
              <a:gd name="connsiteY0" fmla="*/ 1 h 1511623"/>
              <a:gd name="connsiteX1" fmla="*/ 623209 w 1945330"/>
              <a:gd name="connsiteY1" fmla="*/ 7101 h 1511623"/>
              <a:gd name="connsiteX2" fmla="*/ 1620866 w 1945330"/>
              <a:gd name="connsiteY2" fmla="*/ 10608 h 1511623"/>
              <a:gd name="connsiteX3" fmla="*/ 1945236 w 1945330"/>
              <a:gd name="connsiteY3" fmla="*/ 146123 h 1511623"/>
              <a:gd name="connsiteX4" fmla="*/ 1939261 w 1945330"/>
              <a:gd name="connsiteY4" fmla="*/ 687056 h 1511623"/>
              <a:gd name="connsiteX5" fmla="*/ 1923761 w 1945330"/>
              <a:gd name="connsiteY5" fmla="*/ 1196384 h 1511623"/>
              <a:gd name="connsiteX6" fmla="*/ 1791840 w 1945330"/>
              <a:gd name="connsiteY6" fmla="*/ 1501530 h 1511623"/>
              <a:gd name="connsiteX7" fmla="*/ 300095 w 1945330"/>
              <a:gd name="connsiteY7" fmla="*/ 1509844 h 1511623"/>
              <a:gd name="connsiteX8" fmla="*/ 20450 w 1945330"/>
              <a:gd name="connsiteY8" fmla="*/ 1392080 h 1511623"/>
              <a:gd name="connsiteX9" fmla="*/ 23870 w 1945330"/>
              <a:gd name="connsiteY9" fmla="*/ 846816 h 1511623"/>
              <a:gd name="connsiteX10" fmla="*/ 44089 w 1945330"/>
              <a:gd name="connsiteY10" fmla="*/ 581285 h 1511623"/>
              <a:gd name="connsiteX11" fmla="*/ 15774 w 1945330"/>
              <a:gd name="connsiteY11" fmla="*/ 107027 h 1511623"/>
              <a:gd name="connsiteX0" fmla="*/ 33144 w 1944733"/>
              <a:gd name="connsiteY0" fmla="*/ 1 h 1511623"/>
              <a:gd name="connsiteX1" fmla="*/ 622612 w 1944733"/>
              <a:gd name="connsiteY1" fmla="*/ 7101 h 1511623"/>
              <a:gd name="connsiteX2" fmla="*/ 1620269 w 1944733"/>
              <a:gd name="connsiteY2" fmla="*/ 10608 h 1511623"/>
              <a:gd name="connsiteX3" fmla="*/ 1944639 w 1944733"/>
              <a:gd name="connsiteY3" fmla="*/ 146123 h 1511623"/>
              <a:gd name="connsiteX4" fmla="*/ 1938664 w 1944733"/>
              <a:gd name="connsiteY4" fmla="*/ 687056 h 1511623"/>
              <a:gd name="connsiteX5" fmla="*/ 1923164 w 1944733"/>
              <a:gd name="connsiteY5" fmla="*/ 1196384 h 1511623"/>
              <a:gd name="connsiteX6" fmla="*/ 1791243 w 1944733"/>
              <a:gd name="connsiteY6" fmla="*/ 1501530 h 1511623"/>
              <a:gd name="connsiteX7" fmla="*/ 299498 w 1944733"/>
              <a:gd name="connsiteY7" fmla="*/ 1509844 h 1511623"/>
              <a:gd name="connsiteX8" fmla="*/ 19853 w 1944733"/>
              <a:gd name="connsiteY8" fmla="*/ 1392080 h 1511623"/>
              <a:gd name="connsiteX9" fmla="*/ 23273 w 1944733"/>
              <a:gd name="connsiteY9" fmla="*/ 846816 h 1511623"/>
              <a:gd name="connsiteX10" fmla="*/ 26823 w 1944733"/>
              <a:gd name="connsiteY10" fmla="*/ 571760 h 1511623"/>
              <a:gd name="connsiteX11" fmla="*/ 15177 w 1944733"/>
              <a:gd name="connsiteY11" fmla="*/ 107027 h 1511623"/>
              <a:gd name="connsiteX0" fmla="*/ 19894 w 1931483"/>
              <a:gd name="connsiteY0" fmla="*/ 1 h 1516951"/>
              <a:gd name="connsiteX1" fmla="*/ 609362 w 1931483"/>
              <a:gd name="connsiteY1" fmla="*/ 7101 h 1516951"/>
              <a:gd name="connsiteX2" fmla="*/ 1607019 w 1931483"/>
              <a:gd name="connsiteY2" fmla="*/ 10608 h 1516951"/>
              <a:gd name="connsiteX3" fmla="*/ 1931389 w 1931483"/>
              <a:gd name="connsiteY3" fmla="*/ 146123 h 1516951"/>
              <a:gd name="connsiteX4" fmla="*/ 1925414 w 1931483"/>
              <a:gd name="connsiteY4" fmla="*/ 687056 h 1516951"/>
              <a:gd name="connsiteX5" fmla="*/ 1909914 w 1931483"/>
              <a:gd name="connsiteY5" fmla="*/ 1196384 h 1516951"/>
              <a:gd name="connsiteX6" fmla="*/ 1777993 w 1931483"/>
              <a:gd name="connsiteY6" fmla="*/ 1501530 h 1516951"/>
              <a:gd name="connsiteX7" fmla="*/ 286248 w 1931483"/>
              <a:gd name="connsiteY7" fmla="*/ 1509844 h 1516951"/>
              <a:gd name="connsiteX8" fmla="*/ 6603 w 1931483"/>
              <a:gd name="connsiteY8" fmla="*/ 1392080 h 1516951"/>
              <a:gd name="connsiteX9" fmla="*/ 10023 w 1931483"/>
              <a:gd name="connsiteY9" fmla="*/ 846816 h 1516951"/>
              <a:gd name="connsiteX10" fmla="*/ 13573 w 1931483"/>
              <a:gd name="connsiteY10" fmla="*/ 571760 h 1516951"/>
              <a:gd name="connsiteX11" fmla="*/ 1927 w 1931483"/>
              <a:gd name="connsiteY11" fmla="*/ 107027 h 1516951"/>
              <a:gd name="connsiteX0" fmla="*/ 17967 w 1929556"/>
              <a:gd name="connsiteY0" fmla="*/ 1 h 1516951"/>
              <a:gd name="connsiteX1" fmla="*/ 607435 w 1929556"/>
              <a:gd name="connsiteY1" fmla="*/ 7101 h 1516951"/>
              <a:gd name="connsiteX2" fmla="*/ 1605092 w 1929556"/>
              <a:gd name="connsiteY2" fmla="*/ 10608 h 1516951"/>
              <a:gd name="connsiteX3" fmla="*/ 1929462 w 1929556"/>
              <a:gd name="connsiteY3" fmla="*/ 146123 h 1516951"/>
              <a:gd name="connsiteX4" fmla="*/ 1923487 w 1929556"/>
              <a:gd name="connsiteY4" fmla="*/ 687056 h 1516951"/>
              <a:gd name="connsiteX5" fmla="*/ 1907987 w 1929556"/>
              <a:gd name="connsiteY5" fmla="*/ 1196384 h 1516951"/>
              <a:gd name="connsiteX6" fmla="*/ 1776066 w 1929556"/>
              <a:gd name="connsiteY6" fmla="*/ 1501530 h 1516951"/>
              <a:gd name="connsiteX7" fmla="*/ 284321 w 1929556"/>
              <a:gd name="connsiteY7" fmla="*/ 1509844 h 1516951"/>
              <a:gd name="connsiteX8" fmla="*/ 4676 w 1929556"/>
              <a:gd name="connsiteY8" fmla="*/ 1392080 h 1516951"/>
              <a:gd name="connsiteX9" fmla="*/ 8096 w 1929556"/>
              <a:gd name="connsiteY9" fmla="*/ 846816 h 1516951"/>
              <a:gd name="connsiteX10" fmla="*/ 11646 w 1929556"/>
              <a:gd name="connsiteY10" fmla="*/ 571760 h 1516951"/>
              <a:gd name="connsiteX11" fmla="*/ 0 w 1929556"/>
              <a:gd name="connsiteY11" fmla="*/ 107027 h 1516951"/>
              <a:gd name="connsiteX0" fmla="*/ 13962 w 1925551"/>
              <a:gd name="connsiteY0" fmla="*/ 1 h 1516951"/>
              <a:gd name="connsiteX1" fmla="*/ 603430 w 1925551"/>
              <a:gd name="connsiteY1" fmla="*/ 7101 h 1516951"/>
              <a:gd name="connsiteX2" fmla="*/ 1601087 w 1925551"/>
              <a:gd name="connsiteY2" fmla="*/ 10608 h 1516951"/>
              <a:gd name="connsiteX3" fmla="*/ 1925457 w 1925551"/>
              <a:gd name="connsiteY3" fmla="*/ 146123 h 1516951"/>
              <a:gd name="connsiteX4" fmla="*/ 1919482 w 1925551"/>
              <a:gd name="connsiteY4" fmla="*/ 687056 h 1516951"/>
              <a:gd name="connsiteX5" fmla="*/ 1903982 w 1925551"/>
              <a:gd name="connsiteY5" fmla="*/ 1196384 h 1516951"/>
              <a:gd name="connsiteX6" fmla="*/ 1772061 w 1925551"/>
              <a:gd name="connsiteY6" fmla="*/ 1501530 h 1516951"/>
              <a:gd name="connsiteX7" fmla="*/ 280316 w 1925551"/>
              <a:gd name="connsiteY7" fmla="*/ 1509844 h 1516951"/>
              <a:gd name="connsiteX8" fmla="*/ 671 w 1925551"/>
              <a:gd name="connsiteY8" fmla="*/ 1392080 h 1516951"/>
              <a:gd name="connsiteX9" fmla="*/ 4091 w 1925551"/>
              <a:gd name="connsiteY9" fmla="*/ 846816 h 1516951"/>
              <a:gd name="connsiteX10" fmla="*/ 7641 w 1925551"/>
              <a:gd name="connsiteY10" fmla="*/ 571760 h 1516951"/>
              <a:gd name="connsiteX11" fmla="*/ 5520 w 1925551"/>
              <a:gd name="connsiteY11" fmla="*/ 92739 h 151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25551" h="1516951">
                <a:moveTo>
                  <a:pt x="13962" y="1"/>
                </a:moveTo>
                <a:cubicBezTo>
                  <a:pt x="230295" y="-14"/>
                  <a:pt x="338909" y="5333"/>
                  <a:pt x="603430" y="7101"/>
                </a:cubicBezTo>
                <a:lnTo>
                  <a:pt x="1601087" y="10608"/>
                </a:lnTo>
                <a:cubicBezTo>
                  <a:pt x="1740463" y="14728"/>
                  <a:pt x="1924779" y="-42818"/>
                  <a:pt x="1925457" y="146123"/>
                </a:cubicBezTo>
                <a:cubicBezTo>
                  <a:pt x="1926135" y="335064"/>
                  <a:pt x="1923061" y="512013"/>
                  <a:pt x="1919482" y="687056"/>
                </a:cubicBezTo>
                <a:cubicBezTo>
                  <a:pt x="1915903" y="862099"/>
                  <a:pt x="1907121" y="920144"/>
                  <a:pt x="1903982" y="1196384"/>
                </a:cubicBezTo>
                <a:cubicBezTo>
                  <a:pt x="1900843" y="1472624"/>
                  <a:pt x="1940278" y="1492150"/>
                  <a:pt x="1772061" y="1501530"/>
                </a:cubicBezTo>
                <a:cubicBezTo>
                  <a:pt x="1603844" y="1510910"/>
                  <a:pt x="592217" y="1501893"/>
                  <a:pt x="280316" y="1509844"/>
                </a:cubicBezTo>
                <a:cubicBezTo>
                  <a:pt x="-31585" y="1517795"/>
                  <a:pt x="1464" y="1545447"/>
                  <a:pt x="671" y="1392080"/>
                </a:cubicBezTo>
                <a:cubicBezTo>
                  <a:pt x="-122" y="1238713"/>
                  <a:pt x="2929" y="983536"/>
                  <a:pt x="4091" y="846816"/>
                </a:cubicBezTo>
                <a:cubicBezTo>
                  <a:pt x="5253" y="710096"/>
                  <a:pt x="7403" y="697439"/>
                  <a:pt x="7641" y="571760"/>
                </a:cubicBezTo>
                <a:cubicBezTo>
                  <a:pt x="7879" y="446081"/>
                  <a:pt x="12058" y="223967"/>
                  <a:pt x="5520" y="92739"/>
                </a:cubicBezTo>
              </a:path>
            </a:pathLst>
          </a:custGeom>
          <a:noFill/>
          <a:ln w="57150">
            <a:solidFill>
              <a:srgbClr val="C00000">
                <a:alpha val="65098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2931413" y="4318447"/>
            <a:ext cx="1549148" cy="1516951"/>
          </a:xfrm>
          <a:custGeom>
            <a:avLst/>
            <a:gdLst>
              <a:gd name="connsiteX0" fmla="*/ 0 w 1652171"/>
              <a:gd name="connsiteY0" fmla="*/ 0 h 1341887"/>
              <a:gd name="connsiteX1" fmla="*/ 415637 w 1652171"/>
              <a:gd name="connsiteY1" fmla="*/ 16625 h 1341887"/>
              <a:gd name="connsiteX2" fmla="*/ 1363287 w 1652171"/>
              <a:gd name="connsiteY2" fmla="*/ 41564 h 1341887"/>
              <a:gd name="connsiteX3" fmla="*/ 1620982 w 1652171"/>
              <a:gd name="connsiteY3" fmla="*/ 124691 h 1341887"/>
              <a:gd name="connsiteX4" fmla="*/ 1629295 w 1652171"/>
              <a:gd name="connsiteY4" fmla="*/ 432262 h 1341887"/>
              <a:gd name="connsiteX5" fmla="*/ 1637607 w 1652171"/>
              <a:gd name="connsiteY5" fmla="*/ 989214 h 1341887"/>
              <a:gd name="connsiteX6" fmla="*/ 1546167 w 1652171"/>
              <a:gd name="connsiteY6" fmla="*/ 1313411 h 1341887"/>
              <a:gd name="connsiteX7" fmla="*/ 590204 w 1652171"/>
              <a:gd name="connsiteY7" fmla="*/ 1321724 h 1341887"/>
              <a:gd name="connsiteX8" fmla="*/ 74815 w 1652171"/>
              <a:gd name="connsiteY8" fmla="*/ 1280160 h 1341887"/>
              <a:gd name="connsiteX9" fmla="*/ 133004 w 1652171"/>
              <a:gd name="connsiteY9" fmla="*/ 806334 h 1341887"/>
              <a:gd name="connsiteX10" fmla="*/ 141317 w 1652171"/>
              <a:gd name="connsiteY10" fmla="*/ 357447 h 1341887"/>
              <a:gd name="connsiteX11" fmla="*/ 41564 w 1652171"/>
              <a:gd name="connsiteY11" fmla="*/ 49876 h 1341887"/>
              <a:gd name="connsiteX0" fmla="*/ 0 w 1764090"/>
              <a:gd name="connsiteY0" fmla="*/ 0 h 1439518"/>
              <a:gd name="connsiteX1" fmla="*/ 527556 w 1764090"/>
              <a:gd name="connsiteY1" fmla="*/ 114256 h 1439518"/>
              <a:gd name="connsiteX2" fmla="*/ 1475206 w 1764090"/>
              <a:gd name="connsiteY2" fmla="*/ 139195 h 1439518"/>
              <a:gd name="connsiteX3" fmla="*/ 1732901 w 1764090"/>
              <a:gd name="connsiteY3" fmla="*/ 222322 h 1439518"/>
              <a:gd name="connsiteX4" fmla="*/ 1741214 w 1764090"/>
              <a:gd name="connsiteY4" fmla="*/ 529893 h 1439518"/>
              <a:gd name="connsiteX5" fmla="*/ 1749526 w 1764090"/>
              <a:gd name="connsiteY5" fmla="*/ 1086845 h 1439518"/>
              <a:gd name="connsiteX6" fmla="*/ 1658086 w 1764090"/>
              <a:gd name="connsiteY6" fmla="*/ 1411042 h 1439518"/>
              <a:gd name="connsiteX7" fmla="*/ 702123 w 1764090"/>
              <a:gd name="connsiteY7" fmla="*/ 1419355 h 1439518"/>
              <a:gd name="connsiteX8" fmla="*/ 186734 w 1764090"/>
              <a:gd name="connsiteY8" fmla="*/ 1377791 h 1439518"/>
              <a:gd name="connsiteX9" fmla="*/ 244923 w 1764090"/>
              <a:gd name="connsiteY9" fmla="*/ 903965 h 1439518"/>
              <a:gd name="connsiteX10" fmla="*/ 253236 w 1764090"/>
              <a:gd name="connsiteY10" fmla="*/ 455078 h 1439518"/>
              <a:gd name="connsiteX11" fmla="*/ 153483 w 1764090"/>
              <a:gd name="connsiteY11" fmla="*/ 147507 h 1439518"/>
              <a:gd name="connsiteX0" fmla="*/ 0 w 1764090"/>
              <a:gd name="connsiteY0" fmla="*/ 0 h 1439518"/>
              <a:gd name="connsiteX1" fmla="*/ 589468 w 1764090"/>
              <a:gd name="connsiteY1" fmla="*/ 7100 h 1439518"/>
              <a:gd name="connsiteX2" fmla="*/ 1475206 w 1764090"/>
              <a:gd name="connsiteY2" fmla="*/ 139195 h 1439518"/>
              <a:gd name="connsiteX3" fmla="*/ 1732901 w 1764090"/>
              <a:gd name="connsiteY3" fmla="*/ 222322 h 1439518"/>
              <a:gd name="connsiteX4" fmla="*/ 1741214 w 1764090"/>
              <a:gd name="connsiteY4" fmla="*/ 529893 h 1439518"/>
              <a:gd name="connsiteX5" fmla="*/ 1749526 w 1764090"/>
              <a:gd name="connsiteY5" fmla="*/ 1086845 h 1439518"/>
              <a:gd name="connsiteX6" fmla="*/ 1658086 w 1764090"/>
              <a:gd name="connsiteY6" fmla="*/ 1411042 h 1439518"/>
              <a:gd name="connsiteX7" fmla="*/ 702123 w 1764090"/>
              <a:gd name="connsiteY7" fmla="*/ 1419355 h 1439518"/>
              <a:gd name="connsiteX8" fmla="*/ 186734 w 1764090"/>
              <a:gd name="connsiteY8" fmla="*/ 1377791 h 1439518"/>
              <a:gd name="connsiteX9" fmla="*/ 244923 w 1764090"/>
              <a:gd name="connsiteY9" fmla="*/ 903965 h 1439518"/>
              <a:gd name="connsiteX10" fmla="*/ 253236 w 1764090"/>
              <a:gd name="connsiteY10" fmla="*/ 455078 h 1439518"/>
              <a:gd name="connsiteX11" fmla="*/ 153483 w 1764090"/>
              <a:gd name="connsiteY11" fmla="*/ 147507 h 1439518"/>
              <a:gd name="connsiteX0" fmla="*/ 0 w 1764090"/>
              <a:gd name="connsiteY0" fmla="*/ 5443 h 1444961"/>
              <a:gd name="connsiteX1" fmla="*/ 589468 w 1764090"/>
              <a:gd name="connsiteY1" fmla="*/ 12543 h 1444961"/>
              <a:gd name="connsiteX2" fmla="*/ 1475206 w 1764090"/>
              <a:gd name="connsiteY2" fmla="*/ 144638 h 1444961"/>
              <a:gd name="connsiteX3" fmla="*/ 1732901 w 1764090"/>
              <a:gd name="connsiteY3" fmla="*/ 227765 h 1444961"/>
              <a:gd name="connsiteX4" fmla="*/ 1741214 w 1764090"/>
              <a:gd name="connsiteY4" fmla="*/ 535336 h 1444961"/>
              <a:gd name="connsiteX5" fmla="*/ 1749526 w 1764090"/>
              <a:gd name="connsiteY5" fmla="*/ 1092288 h 1444961"/>
              <a:gd name="connsiteX6" fmla="*/ 1658086 w 1764090"/>
              <a:gd name="connsiteY6" fmla="*/ 1416485 h 1444961"/>
              <a:gd name="connsiteX7" fmla="*/ 702123 w 1764090"/>
              <a:gd name="connsiteY7" fmla="*/ 1424798 h 1444961"/>
              <a:gd name="connsiteX8" fmla="*/ 186734 w 1764090"/>
              <a:gd name="connsiteY8" fmla="*/ 1383234 h 1444961"/>
              <a:gd name="connsiteX9" fmla="*/ 244923 w 1764090"/>
              <a:gd name="connsiteY9" fmla="*/ 909408 h 1444961"/>
              <a:gd name="connsiteX10" fmla="*/ 253236 w 1764090"/>
              <a:gd name="connsiteY10" fmla="*/ 460521 h 1444961"/>
              <a:gd name="connsiteX11" fmla="*/ 153483 w 1764090"/>
              <a:gd name="connsiteY11" fmla="*/ 152950 h 1444961"/>
              <a:gd name="connsiteX0" fmla="*/ 0 w 1764090"/>
              <a:gd name="connsiteY0" fmla="*/ 1 h 1439519"/>
              <a:gd name="connsiteX1" fmla="*/ 589468 w 1764090"/>
              <a:gd name="connsiteY1" fmla="*/ 7101 h 1439519"/>
              <a:gd name="connsiteX2" fmla="*/ 1577600 w 1764090"/>
              <a:gd name="connsiteY2" fmla="*/ 20133 h 1439519"/>
              <a:gd name="connsiteX3" fmla="*/ 1732901 w 1764090"/>
              <a:gd name="connsiteY3" fmla="*/ 222323 h 1439519"/>
              <a:gd name="connsiteX4" fmla="*/ 1741214 w 1764090"/>
              <a:gd name="connsiteY4" fmla="*/ 529894 h 1439519"/>
              <a:gd name="connsiteX5" fmla="*/ 1749526 w 1764090"/>
              <a:gd name="connsiteY5" fmla="*/ 1086846 h 1439519"/>
              <a:gd name="connsiteX6" fmla="*/ 1658086 w 1764090"/>
              <a:gd name="connsiteY6" fmla="*/ 1411043 h 1439519"/>
              <a:gd name="connsiteX7" fmla="*/ 702123 w 1764090"/>
              <a:gd name="connsiteY7" fmla="*/ 1419356 h 1439519"/>
              <a:gd name="connsiteX8" fmla="*/ 186734 w 1764090"/>
              <a:gd name="connsiteY8" fmla="*/ 1377792 h 1439519"/>
              <a:gd name="connsiteX9" fmla="*/ 244923 w 1764090"/>
              <a:gd name="connsiteY9" fmla="*/ 903966 h 1439519"/>
              <a:gd name="connsiteX10" fmla="*/ 253236 w 1764090"/>
              <a:gd name="connsiteY10" fmla="*/ 455079 h 1439519"/>
              <a:gd name="connsiteX11" fmla="*/ 153483 w 1764090"/>
              <a:gd name="connsiteY11" fmla="*/ 147508 h 1439519"/>
              <a:gd name="connsiteX0" fmla="*/ 0 w 1919138"/>
              <a:gd name="connsiteY0" fmla="*/ 1 h 1439519"/>
              <a:gd name="connsiteX1" fmla="*/ 589468 w 1919138"/>
              <a:gd name="connsiteY1" fmla="*/ 7101 h 1439519"/>
              <a:gd name="connsiteX2" fmla="*/ 1577600 w 1919138"/>
              <a:gd name="connsiteY2" fmla="*/ 20133 h 1439519"/>
              <a:gd name="connsiteX3" fmla="*/ 1916257 w 1919138"/>
              <a:gd name="connsiteY3" fmla="*/ 146123 h 1439519"/>
              <a:gd name="connsiteX4" fmla="*/ 1741214 w 1919138"/>
              <a:gd name="connsiteY4" fmla="*/ 529894 h 1439519"/>
              <a:gd name="connsiteX5" fmla="*/ 1749526 w 1919138"/>
              <a:gd name="connsiteY5" fmla="*/ 1086846 h 1439519"/>
              <a:gd name="connsiteX6" fmla="*/ 1658086 w 1919138"/>
              <a:gd name="connsiteY6" fmla="*/ 1411043 h 1439519"/>
              <a:gd name="connsiteX7" fmla="*/ 702123 w 1919138"/>
              <a:gd name="connsiteY7" fmla="*/ 1419356 h 1439519"/>
              <a:gd name="connsiteX8" fmla="*/ 186734 w 1919138"/>
              <a:gd name="connsiteY8" fmla="*/ 1377792 h 1439519"/>
              <a:gd name="connsiteX9" fmla="*/ 244923 w 1919138"/>
              <a:gd name="connsiteY9" fmla="*/ 903966 h 1439519"/>
              <a:gd name="connsiteX10" fmla="*/ 253236 w 1919138"/>
              <a:gd name="connsiteY10" fmla="*/ 455079 h 1439519"/>
              <a:gd name="connsiteX11" fmla="*/ 153483 w 1919138"/>
              <a:gd name="connsiteY11" fmla="*/ 147508 h 1439519"/>
              <a:gd name="connsiteX0" fmla="*/ 0 w 1919138"/>
              <a:gd name="connsiteY0" fmla="*/ 1 h 1439519"/>
              <a:gd name="connsiteX1" fmla="*/ 589468 w 1919138"/>
              <a:gd name="connsiteY1" fmla="*/ 7101 h 1439519"/>
              <a:gd name="connsiteX2" fmla="*/ 1577600 w 1919138"/>
              <a:gd name="connsiteY2" fmla="*/ 20133 h 1439519"/>
              <a:gd name="connsiteX3" fmla="*/ 1916257 w 1919138"/>
              <a:gd name="connsiteY3" fmla="*/ 146123 h 1439519"/>
              <a:gd name="connsiteX4" fmla="*/ 1741214 w 1919138"/>
              <a:gd name="connsiteY4" fmla="*/ 529894 h 1439519"/>
              <a:gd name="connsiteX5" fmla="*/ 1749526 w 1919138"/>
              <a:gd name="connsiteY5" fmla="*/ 1086846 h 1439519"/>
              <a:gd name="connsiteX6" fmla="*/ 1658086 w 1919138"/>
              <a:gd name="connsiteY6" fmla="*/ 1411043 h 1439519"/>
              <a:gd name="connsiteX7" fmla="*/ 702123 w 1919138"/>
              <a:gd name="connsiteY7" fmla="*/ 1419356 h 1439519"/>
              <a:gd name="connsiteX8" fmla="*/ 186734 w 1919138"/>
              <a:gd name="connsiteY8" fmla="*/ 1377792 h 1439519"/>
              <a:gd name="connsiteX9" fmla="*/ 244923 w 1919138"/>
              <a:gd name="connsiteY9" fmla="*/ 903966 h 1439519"/>
              <a:gd name="connsiteX10" fmla="*/ 253236 w 1919138"/>
              <a:gd name="connsiteY10" fmla="*/ 455079 h 1439519"/>
              <a:gd name="connsiteX11" fmla="*/ 153483 w 1919138"/>
              <a:gd name="connsiteY11" fmla="*/ 147508 h 1439519"/>
              <a:gd name="connsiteX0" fmla="*/ 0 w 1939218"/>
              <a:gd name="connsiteY0" fmla="*/ 1 h 1439519"/>
              <a:gd name="connsiteX1" fmla="*/ 589468 w 1939218"/>
              <a:gd name="connsiteY1" fmla="*/ 7101 h 1439519"/>
              <a:gd name="connsiteX2" fmla="*/ 1577600 w 1939218"/>
              <a:gd name="connsiteY2" fmla="*/ 20133 h 1439519"/>
              <a:gd name="connsiteX3" fmla="*/ 1916257 w 1939218"/>
              <a:gd name="connsiteY3" fmla="*/ 146123 h 1439519"/>
              <a:gd name="connsiteX4" fmla="*/ 1891232 w 1939218"/>
              <a:gd name="connsiteY4" fmla="*/ 687056 h 1439519"/>
              <a:gd name="connsiteX5" fmla="*/ 1749526 w 1939218"/>
              <a:gd name="connsiteY5" fmla="*/ 1086846 h 1439519"/>
              <a:gd name="connsiteX6" fmla="*/ 1658086 w 1939218"/>
              <a:gd name="connsiteY6" fmla="*/ 1411043 h 1439519"/>
              <a:gd name="connsiteX7" fmla="*/ 702123 w 1939218"/>
              <a:gd name="connsiteY7" fmla="*/ 1419356 h 1439519"/>
              <a:gd name="connsiteX8" fmla="*/ 186734 w 1939218"/>
              <a:gd name="connsiteY8" fmla="*/ 1377792 h 1439519"/>
              <a:gd name="connsiteX9" fmla="*/ 244923 w 1939218"/>
              <a:gd name="connsiteY9" fmla="*/ 903966 h 1439519"/>
              <a:gd name="connsiteX10" fmla="*/ 253236 w 1939218"/>
              <a:gd name="connsiteY10" fmla="*/ 455079 h 1439519"/>
              <a:gd name="connsiteX11" fmla="*/ 153483 w 1939218"/>
              <a:gd name="connsiteY11" fmla="*/ 147508 h 1439519"/>
              <a:gd name="connsiteX0" fmla="*/ 0 w 1916892"/>
              <a:gd name="connsiteY0" fmla="*/ 1 h 1439519"/>
              <a:gd name="connsiteX1" fmla="*/ 589468 w 1916892"/>
              <a:gd name="connsiteY1" fmla="*/ 7101 h 1439519"/>
              <a:gd name="connsiteX2" fmla="*/ 1577600 w 1916892"/>
              <a:gd name="connsiteY2" fmla="*/ 20133 h 1439519"/>
              <a:gd name="connsiteX3" fmla="*/ 1916257 w 1916892"/>
              <a:gd name="connsiteY3" fmla="*/ 146123 h 1439519"/>
              <a:gd name="connsiteX4" fmla="*/ 1891232 w 1916892"/>
              <a:gd name="connsiteY4" fmla="*/ 687056 h 1439519"/>
              <a:gd name="connsiteX5" fmla="*/ 1749526 w 1916892"/>
              <a:gd name="connsiteY5" fmla="*/ 1086846 h 1439519"/>
              <a:gd name="connsiteX6" fmla="*/ 1658086 w 1916892"/>
              <a:gd name="connsiteY6" fmla="*/ 1411043 h 1439519"/>
              <a:gd name="connsiteX7" fmla="*/ 702123 w 1916892"/>
              <a:gd name="connsiteY7" fmla="*/ 1419356 h 1439519"/>
              <a:gd name="connsiteX8" fmla="*/ 186734 w 1916892"/>
              <a:gd name="connsiteY8" fmla="*/ 1377792 h 1439519"/>
              <a:gd name="connsiteX9" fmla="*/ 244923 w 1916892"/>
              <a:gd name="connsiteY9" fmla="*/ 903966 h 1439519"/>
              <a:gd name="connsiteX10" fmla="*/ 253236 w 1916892"/>
              <a:gd name="connsiteY10" fmla="*/ 455079 h 1439519"/>
              <a:gd name="connsiteX11" fmla="*/ 153483 w 1916892"/>
              <a:gd name="connsiteY11" fmla="*/ 147508 h 1439519"/>
              <a:gd name="connsiteX0" fmla="*/ 0 w 1916892"/>
              <a:gd name="connsiteY0" fmla="*/ 1 h 1431663"/>
              <a:gd name="connsiteX1" fmla="*/ 589468 w 1916892"/>
              <a:gd name="connsiteY1" fmla="*/ 7101 h 1431663"/>
              <a:gd name="connsiteX2" fmla="*/ 1577600 w 1916892"/>
              <a:gd name="connsiteY2" fmla="*/ 20133 h 1431663"/>
              <a:gd name="connsiteX3" fmla="*/ 1916257 w 1916892"/>
              <a:gd name="connsiteY3" fmla="*/ 146123 h 1431663"/>
              <a:gd name="connsiteX4" fmla="*/ 1891232 w 1916892"/>
              <a:gd name="connsiteY4" fmla="*/ 687056 h 1431663"/>
              <a:gd name="connsiteX5" fmla="*/ 1890020 w 1916892"/>
              <a:gd name="connsiteY5" fmla="*/ 1196384 h 1431663"/>
              <a:gd name="connsiteX6" fmla="*/ 1658086 w 1916892"/>
              <a:gd name="connsiteY6" fmla="*/ 1411043 h 1431663"/>
              <a:gd name="connsiteX7" fmla="*/ 702123 w 1916892"/>
              <a:gd name="connsiteY7" fmla="*/ 1419356 h 1431663"/>
              <a:gd name="connsiteX8" fmla="*/ 186734 w 1916892"/>
              <a:gd name="connsiteY8" fmla="*/ 1377792 h 1431663"/>
              <a:gd name="connsiteX9" fmla="*/ 244923 w 1916892"/>
              <a:gd name="connsiteY9" fmla="*/ 903966 h 1431663"/>
              <a:gd name="connsiteX10" fmla="*/ 253236 w 1916892"/>
              <a:gd name="connsiteY10" fmla="*/ 455079 h 1431663"/>
              <a:gd name="connsiteX11" fmla="*/ 153483 w 1916892"/>
              <a:gd name="connsiteY11" fmla="*/ 147508 h 1431663"/>
              <a:gd name="connsiteX0" fmla="*/ 0 w 1938873"/>
              <a:gd name="connsiteY0" fmla="*/ 1 h 1431663"/>
              <a:gd name="connsiteX1" fmla="*/ 589468 w 1938873"/>
              <a:gd name="connsiteY1" fmla="*/ 7101 h 1431663"/>
              <a:gd name="connsiteX2" fmla="*/ 1577600 w 1938873"/>
              <a:gd name="connsiteY2" fmla="*/ 20133 h 1431663"/>
              <a:gd name="connsiteX3" fmla="*/ 1916257 w 1938873"/>
              <a:gd name="connsiteY3" fmla="*/ 146123 h 1431663"/>
              <a:gd name="connsiteX4" fmla="*/ 1905520 w 1938873"/>
              <a:gd name="connsiteY4" fmla="*/ 687056 h 1431663"/>
              <a:gd name="connsiteX5" fmla="*/ 1890020 w 1938873"/>
              <a:gd name="connsiteY5" fmla="*/ 1196384 h 1431663"/>
              <a:gd name="connsiteX6" fmla="*/ 1658086 w 1938873"/>
              <a:gd name="connsiteY6" fmla="*/ 1411043 h 1431663"/>
              <a:gd name="connsiteX7" fmla="*/ 702123 w 1938873"/>
              <a:gd name="connsiteY7" fmla="*/ 1419356 h 1431663"/>
              <a:gd name="connsiteX8" fmla="*/ 186734 w 1938873"/>
              <a:gd name="connsiteY8" fmla="*/ 1377792 h 1431663"/>
              <a:gd name="connsiteX9" fmla="*/ 244923 w 1938873"/>
              <a:gd name="connsiteY9" fmla="*/ 903966 h 1431663"/>
              <a:gd name="connsiteX10" fmla="*/ 253236 w 1938873"/>
              <a:gd name="connsiteY10" fmla="*/ 455079 h 1431663"/>
              <a:gd name="connsiteX11" fmla="*/ 153483 w 1938873"/>
              <a:gd name="connsiteY11" fmla="*/ 147508 h 1431663"/>
              <a:gd name="connsiteX0" fmla="*/ 0 w 1920176"/>
              <a:gd name="connsiteY0" fmla="*/ 1 h 1431663"/>
              <a:gd name="connsiteX1" fmla="*/ 589468 w 1920176"/>
              <a:gd name="connsiteY1" fmla="*/ 7101 h 1431663"/>
              <a:gd name="connsiteX2" fmla="*/ 1577600 w 1920176"/>
              <a:gd name="connsiteY2" fmla="*/ 20133 h 1431663"/>
              <a:gd name="connsiteX3" fmla="*/ 1916257 w 1920176"/>
              <a:gd name="connsiteY3" fmla="*/ 146123 h 1431663"/>
              <a:gd name="connsiteX4" fmla="*/ 1905520 w 1920176"/>
              <a:gd name="connsiteY4" fmla="*/ 687056 h 1431663"/>
              <a:gd name="connsiteX5" fmla="*/ 1890020 w 1920176"/>
              <a:gd name="connsiteY5" fmla="*/ 1196384 h 1431663"/>
              <a:gd name="connsiteX6" fmla="*/ 1658086 w 1920176"/>
              <a:gd name="connsiteY6" fmla="*/ 1411043 h 1431663"/>
              <a:gd name="connsiteX7" fmla="*/ 702123 w 1920176"/>
              <a:gd name="connsiteY7" fmla="*/ 1419356 h 1431663"/>
              <a:gd name="connsiteX8" fmla="*/ 186734 w 1920176"/>
              <a:gd name="connsiteY8" fmla="*/ 1377792 h 1431663"/>
              <a:gd name="connsiteX9" fmla="*/ 244923 w 1920176"/>
              <a:gd name="connsiteY9" fmla="*/ 903966 h 1431663"/>
              <a:gd name="connsiteX10" fmla="*/ 253236 w 1920176"/>
              <a:gd name="connsiteY10" fmla="*/ 455079 h 1431663"/>
              <a:gd name="connsiteX11" fmla="*/ 153483 w 1920176"/>
              <a:gd name="connsiteY11" fmla="*/ 147508 h 1431663"/>
              <a:gd name="connsiteX0" fmla="*/ 0 w 1916093"/>
              <a:gd name="connsiteY0" fmla="*/ 1 h 1431663"/>
              <a:gd name="connsiteX1" fmla="*/ 589468 w 1916093"/>
              <a:gd name="connsiteY1" fmla="*/ 7101 h 1431663"/>
              <a:gd name="connsiteX2" fmla="*/ 1577600 w 1916093"/>
              <a:gd name="connsiteY2" fmla="*/ 20133 h 1431663"/>
              <a:gd name="connsiteX3" fmla="*/ 1911495 w 1916093"/>
              <a:gd name="connsiteY3" fmla="*/ 146123 h 1431663"/>
              <a:gd name="connsiteX4" fmla="*/ 1905520 w 1916093"/>
              <a:gd name="connsiteY4" fmla="*/ 687056 h 1431663"/>
              <a:gd name="connsiteX5" fmla="*/ 1890020 w 1916093"/>
              <a:gd name="connsiteY5" fmla="*/ 1196384 h 1431663"/>
              <a:gd name="connsiteX6" fmla="*/ 1658086 w 1916093"/>
              <a:gd name="connsiteY6" fmla="*/ 1411043 h 1431663"/>
              <a:gd name="connsiteX7" fmla="*/ 702123 w 1916093"/>
              <a:gd name="connsiteY7" fmla="*/ 1419356 h 1431663"/>
              <a:gd name="connsiteX8" fmla="*/ 186734 w 1916093"/>
              <a:gd name="connsiteY8" fmla="*/ 1377792 h 1431663"/>
              <a:gd name="connsiteX9" fmla="*/ 244923 w 1916093"/>
              <a:gd name="connsiteY9" fmla="*/ 903966 h 1431663"/>
              <a:gd name="connsiteX10" fmla="*/ 253236 w 1916093"/>
              <a:gd name="connsiteY10" fmla="*/ 455079 h 1431663"/>
              <a:gd name="connsiteX11" fmla="*/ 153483 w 1916093"/>
              <a:gd name="connsiteY11" fmla="*/ 147508 h 1431663"/>
              <a:gd name="connsiteX0" fmla="*/ 0 w 1912308"/>
              <a:gd name="connsiteY0" fmla="*/ 1 h 1431663"/>
              <a:gd name="connsiteX1" fmla="*/ 589468 w 1912308"/>
              <a:gd name="connsiteY1" fmla="*/ 7101 h 1431663"/>
              <a:gd name="connsiteX2" fmla="*/ 1577600 w 1912308"/>
              <a:gd name="connsiteY2" fmla="*/ 20133 h 1431663"/>
              <a:gd name="connsiteX3" fmla="*/ 1911495 w 1912308"/>
              <a:gd name="connsiteY3" fmla="*/ 146123 h 1431663"/>
              <a:gd name="connsiteX4" fmla="*/ 1905520 w 1912308"/>
              <a:gd name="connsiteY4" fmla="*/ 687056 h 1431663"/>
              <a:gd name="connsiteX5" fmla="*/ 1890020 w 1912308"/>
              <a:gd name="connsiteY5" fmla="*/ 1196384 h 1431663"/>
              <a:gd name="connsiteX6" fmla="*/ 1658086 w 1912308"/>
              <a:gd name="connsiteY6" fmla="*/ 1411043 h 1431663"/>
              <a:gd name="connsiteX7" fmla="*/ 702123 w 1912308"/>
              <a:gd name="connsiteY7" fmla="*/ 1419356 h 1431663"/>
              <a:gd name="connsiteX8" fmla="*/ 186734 w 1912308"/>
              <a:gd name="connsiteY8" fmla="*/ 1377792 h 1431663"/>
              <a:gd name="connsiteX9" fmla="*/ 244923 w 1912308"/>
              <a:gd name="connsiteY9" fmla="*/ 903966 h 1431663"/>
              <a:gd name="connsiteX10" fmla="*/ 253236 w 1912308"/>
              <a:gd name="connsiteY10" fmla="*/ 455079 h 1431663"/>
              <a:gd name="connsiteX11" fmla="*/ 153483 w 1912308"/>
              <a:gd name="connsiteY11" fmla="*/ 147508 h 1431663"/>
              <a:gd name="connsiteX0" fmla="*/ 0 w 1912308"/>
              <a:gd name="connsiteY0" fmla="*/ 1 h 1431663"/>
              <a:gd name="connsiteX1" fmla="*/ 589468 w 1912308"/>
              <a:gd name="connsiteY1" fmla="*/ 7101 h 1431663"/>
              <a:gd name="connsiteX2" fmla="*/ 1577600 w 1912308"/>
              <a:gd name="connsiteY2" fmla="*/ 20133 h 1431663"/>
              <a:gd name="connsiteX3" fmla="*/ 1911495 w 1912308"/>
              <a:gd name="connsiteY3" fmla="*/ 146123 h 1431663"/>
              <a:gd name="connsiteX4" fmla="*/ 1905520 w 1912308"/>
              <a:gd name="connsiteY4" fmla="*/ 687056 h 1431663"/>
              <a:gd name="connsiteX5" fmla="*/ 1890020 w 1912308"/>
              <a:gd name="connsiteY5" fmla="*/ 1196384 h 1431663"/>
              <a:gd name="connsiteX6" fmla="*/ 1658086 w 1912308"/>
              <a:gd name="connsiteY6" fmla="*/ 1411043 h 1431663"/>
              <a:gd name="connsiteX7" fmla="*/ 702123 w 1912308"/>
              <a:gd name="connsiteY7" fmla="*/ 1419356 h 1431663"/>
              <a:gd name="connsiteX8" fmla="*/ 186734 w 1912308"/>
              <a:gd name="connsiteY8" fmla="*/ 1377792 h 1431663"/>
              <a:gd name="connsiteX9" fmla="*/ 244923 w 1912308"/>
              <a:gd name="connsiteY9" fmla="*/ 903966 h 1431663"/>
              <a:gd name="connsiteX10" fmla="*/ 253236 w 1912308"/>
              <a:gd name="connsiteY10" fmla="*/ 455079 h 1431663"/>
              <a:gd name="connsiteX11" fmla="*/ 153483 w 1912308"/>
              <a:gd name="connsiteY11" fmla="*/ 147508 h 1431663"/>
              <a:gd name="connsiteX0" fmla="*/ 0 w 1934354"/>
              <a:gd name="connsiteY0" fmla="*/ 1 h 1431663"/>
              <a:gd name="connsiteX1" fmla="*/ 589468 w 1934354"/>
              <a:gd name="connsiteY1" fmla="*/ 7101 h 1431663"/>
              <a:gd name="connsiteX2" fmla="*/ 1587125 w 1934354"/>
              <a:gd name="connsiteY2" fmla="*/ 10608 h 1431663"/>
              <a:gd name="connsiteX3" fmla="*/ 1911495 w 1934354"/>
              <a:gd name="connsiteY3" fmla="*/ 146123 h 1431663"/>
              <a:gd name="connsiteX4" fmla="*/ 1905520 w 1934354"/>
              <a:gd name="connsiteY4" fmla="*/ 687056 h 1431663"/>
              <a:gd name="connsiteX5" fmla="*/ 1890020 w 1934354"/>
              <a:gd name="connsiteY5" fmla="*/ 1196384 h 1431663"/>
              <a:gd name="connsiteX6" fmla="*/ 1658086 w 1934354"/>
              <a:gd name="connsiteY6" fmla="*/ 1411043 h 1431663"/>
              <a:gd name="connsiteX7" fmla="*/ 702123 w 1934354"/>
              <a:gd name="connsiteY7" fmla="*/ 1419356 h 1431663"/>
              <a:gd name="connsiteX8" fmla="*/ 186734 w 1934354"/>
              <a:gd name="connsiteY8" fmla="*/ 1377792 h 1431663"/>
              <a:gd name="connsiteX9" fmla="*/ 244923 w 1934354"/>
              <a:gd name="connsiteY9" fmla="*/ 903966 h 1431663"/>
              <a:gd name="connsiteX10" fmla="*/ 253236 w 1934354"/>
              <a:gd name="connsiteY10" fmla="*/ 455079 h 1431663"/>
              <a:gd name="connsiteX11" fmla="*/ 153483 w 1934354"/>
              <a:gd name="connsiteY11" fmla="*/ 147508 h 1431663"/>
              <a:gd name="connsiteX0" fmla="*/ 0 w 1912308"/>
              <a:gd name="connsiteY0" fmla="*/ 1 h 1431663"/>
              <a:gd name="connsiteX1" fmla="*/ 589468 w 1912308"/>
              <a:gd name="connsiteY1" fmla="*/ 7101 h 1431663"/>
              <a:gd name="connsiteX2" fmla="*/ 1587125 w 1912308"/>
              <a:gd name="connsiteY2" fmla="*/ 10608 h 1431663"/>
              <a:gd name="connsiteX3" fmla="*/ 1911495 w 1912308"/>
              <a:gd name="connsiteY3" fmla="*/ 146123 h 1431663"/>
              <a:gd name="connsiteX4" fmla="*/ 1905520 w 1912308"/>
              <a:gd name="connsiteY4" fmla="*/ 687056 h 1431663"/>
              <a:gd name="connsiteX5" fmla="*/ 1890020 w 1912308"/>
              <a:gd name="connsiteY5" fmla="*/ 1196384 h 1431663"/>
              <a:gd name="connsiteX6" fmla="*/ 1658086 w 1912308"/>
              <a:gd name="connsiteY6" fmla="*/ 1411043 h 1431663"/>
              <a:gd name="connsiteX7" fmla="*/ 702123 w 1912308"/>
              <a:gd name="connsiteY7" fmla="*/ 1419356 h 1431663"/>
              <a:gd name="connsiteX8" fmla="*/ 186734 w 1912308"/>
              <a:gd name="connsiteY8" fmla="*/ 1377792 h 1431663"/>
              <a:gd name="connsiteX9" fmla="*/ 244923 w 1912308"/>
              <a:gd name="connsiteY9" fmla="*/ 903966 h 1431663"/>
              <a:gd name="connsiteX10" fmla="*/ 253236 w 1912308"/>
              <a:gd name="connsiteY10" fmla="*/ 455079 h 1431663"/>
              <a:gd name="connsiteX11" fmla="*/ 153483 w 1912308"/>
              <a:gd name="connsiteY11" fmla="*/ 147508 h 1431663"/>
              <a:gd name="connsiteX0" fmla="*/ 0 w 1911589"/>
              <a:gd name="connsiteY0" fmla="*/ 1 h 1509814"/>
              <a:gd name="connsiteX1" fmla="*/ 589468 w 1911589"/>
              <a:gd name="connsiteY1" fmla="*/ 7101 h 1509814"/>
              <a:gd name="connsiteX2" fmla="*/ 1587125 w 1911589"/>
              <a:gd name="connsiteY2" fmla="*/ 10608 h 1509814"/>
              <a:gd name="connsiteX3" fmla="*/ 1911495 w 1911589"/>
              <a:gd name="connsiteY3" fmla="*/ 146123 h 1509814"/>
              <a:gd name="connsiteX4" fmla="*/ 1905520 w 1911589"/>
              <a:gd name="connsiteY4" fmla="*/ 687056 h 1509814"/>
              <a:gd name="connsiteX5" fmla="*/ 1890020 w 1911589"/>
              <a:gd name="connsiteY5" fmla="*/ 1196384 h 1509814"/>
              <a:gd name="connsiteX6" fmla="*/ 1758099 w 1911589"/>
              <a:gd name="connsiteY6" fmla="*/ 1501530 h 1509814"/>
              <a:gd name="connsiteX7" fmla="*/ 702123 w 1911589"/>
              <a:gd name="connsiteY7" fmla="*/ 1419356 h 1509814"/>
              <a:gd name="connsiteX8" fmla="*/ 186734 w 1911589"/>
              <a:gd name="connsiteY8" fmla="*/ 1377792 h 1509814"/>
              <a:gd name="connsiteX9" fmla="*/ 244923 w 1911589"/>
              <a:gd name="connsiteY9" fmla="*/ 903966 h 1509814"/>
              <a:gd name="connsiteX10" fmla="*/ 253236 w 1911589"/>
              <a:gd name="connsiteY10" fmla="*/ 455079 h 1509814"/>
              <a:gd name="connsiteX11" fmla="*/ 153483 w 1911589"/>
              <a:gd name="connsiteY11" fmla="*/ 147508 h 1509814"/>
              <a:gd name="connsiteX0" fmla="*/ 0 w 1911589"/>
              <a:gd name="connsiteY0" fmla="*/ 1 h 1522024"/>
              <a:gd name="connsiteX1" fmla="*/ 589468 w 1911589"/>
              <a:gd name="connsiteY1" fmla="*/ 7101 h 1522024"/>
              <a:gd name="connsiteX2" fmla="*/ 1587125 w 1911589"/>
              <a:gd name="connsiteY2" fmla="*/ 10608 h 1522024"/>
              <a:gd name="connsiteX3" fmla="*/ 1911495 w 1911589"/>
              <a:gd name="connsiteY3" fmla="*/ 146123 h 1522024"/>
              <a:gd name="connsiteX4" fmla="*/ 1905520 w 1911589"/>
              <a:gd name="connsiteY4" fmla="*/ 687056 h 1522024"/>
              <a:gd name="connsiteX5" fmla="*/ 1890020 w 1911589"/>
              <a:gd name="connsiteY5" fmla="*/ 1196384 h 1522024"/>
              <a:gd name="connsiteX6" fmla="*/ 1758099 w 1911589"/>
              <a:gd name="connsiteY6" fmla="*/ 1501530 h 1522024"/>
              <a:gd name="connsiteX7" fmla="*/ 578298 w 1911589"/>
              <a:gd name="connsiteY7" fmla="*/ 1481269 h 1522024"/>
              <a:gd name="connsiteX8" fmla="*/ 186734 w 1911589"/>
              <a:gd name="connsiteY8" fmla="*/ 1377792 h 1522024"/>
              <a:gd name="connsiteX9" fmla="*/ 244923 w 1911589"/>
              <a:gd name="connsiteY9" fmla="*/ 903966 h 1522024"/>
              <a:gd name="connsiteX10" fmla="*/ 253236 w 1911589"/>
              <a:gd name="connsiteY10" fmla="*/ 455079 h 1522024"/>
              <a:gd name="connsiteX11" fmla="*/ 153483 w 1911589"/>
              <a:gd name="connsiteY11" fmla="*/ 147508 h 1522024"/>
              <a:gd name="connsiteX0" fmla="*/ 0 w 1911589"/>
              <a:gd name="connsiteY0" fmla="*/ 1 h 1506268"/>
              <a:gd name="connsiteX1" fmla="*/ 589468 w 1911589"/>
              <a:gd name="connsiteY1" fmla="*/ 7101 h 1506268"/>
              <a:gd name="connsiteX2" fmla="*/ 1587125 w 1911589"/>
              <a:gd name="connsiteY2" fmla="*/ 10608 h 1506268"/>
              <a:gd name="connsiteX3" fmla="*/ 1911495 w 1911589"/>
              <a:gd name="connsiteY3" fmla="*/ 146123 h 1506268"/>
              <a:gd name="connsiteX4" fmla="*/ 1905520 w 1911589"/>
              <a:gd name="connsiteY4" fmla="*/ 687056 h 1506268"/>
              <a:gd name="connsiteX5" fmla="*/ 1890020 w 1911589"/>
              <a:gd name="connsiteY5" fmla="*/ 1196384 h 1506268"/>
              <a:gd name="connsiteX6" fmla="*/ 1758099 w 1911589"/>
              <a:gd name="connsiteY6" fmla="*/ 1501530 h 1506268"/>
              <a:gd name="connsiteX7" fmla="*/ 578298 w 1911589"/>
              <a:gd name="connsiteY7" fmla="*/ 1481269 h 1506268"/>
              <a:gd name="connsiteX8" fmla="*/ 186734 w 1911589"/>
              <a:gd name="connsiteY8" fmla="*/ 1377792 h 1506268"/>
              <a:gd name="connsiteX9" fmla="*/ 244923 w 1911589"/>
              <a:gd name="connsiteY9" fmla="*/ 903966 h 1506268"/>
              <a:gd name="connsiteX10" fmla="*/ 253236 w 1911589"/>
              <a:gd name="connsiteY10" fmla="*/ 455079 h 1506268"/>
              <a:gd name="connsiteX11" fmla="*/ 153483 w 1911589"/>
              <a:gd name="connsiteY11" fmla="*/ 147508 h 1506268"/>
              <a:gd name="connsiteX0" fmla="*/ 0 w 1911589"/>
              <a:gd name="connsiteY0" fmla="*/ 1 h 1506268"/>
              <a:gd name="connsiteX1" fmla="*/ 589468 w 1911589"/>
              <a:gd name="connsiteY1" fmla="*/ 7101 h 1506268"/>
              <a:gd name="connsiteX2" fmla="*/ 1587125 w 1911589"/>
              <a:gd name="connsiteY2" fmla="*/ 10608 h 1506268"/>
              <a:gd name="connsiteX3" fmla="*/ 1911495 w 1911589"/>
              <a:gd name="connsiteY3" fmla="*/ 146123 h 1506268"/>
              <a:gd name="connsiteX4" fmla="*/ 1905520 w 1911589"/>
              <a:gd name="connsiteY4" fmla="*/ 687056 h 1506268"/>
              <a:gd name="connsiteX5" fmla="*/ 1890020 w 1911589"/>
              <a:gd name="connsiteY5" fmla="*/ 1196384 h 1506268"/>
              <a:gd name="connsiteX6" fmla="*/ 1758099 w 1911589"/>
              <a:gd name="connsiteY6" fmla="*/ 1501530 h 1506268"/>
              <a:gd name="connsiteX7" fmla="*/ 578298 w 1911589"/>
              <a:gd name="connsiteY7" fmla="*/ 1481269 h 1506268"/>
              <a:gd name="connsiteX8" fmla="*/ 186734 w 1911589"/>
              <a:gd name="connsiteY8" fmla="*/ 1377792 h 1506268"/>
              <a:gd name="connsiteX9" fmla="*/ 244923 w 1911589"/>
              <a:gd name="connsiteY9" fmla="*/ 903966 h 1506268"/>
              <a:gd name="connsiteX10" fmla="*/ 253236 w 1911589"/>
              <a:gd name="connsiteY10" fmla="*/ 455079 h 1506268"/>
              <a:gd name="connsiteX11" fmla="*/ 153483 w 1911589"/>
              <a:gd name="connsiteY11" fmla="*/ 147508 h 1506268"/>
              <a:gd name="connsiteX0" fmla="*/ 20804 w 1932393"/>
              <a:gd name="connsiteY0" fmla="*/ 1 h 1505895"/>
              <a:gd name="connsiteX1" fmla="*/ 610272 w 1932393"/>
              <a:gd name="connsiteY1" fmla="*/ 7101 h 1505895"/>
              <a:gd name="connsiteX2" fmla="*/ 1607929 w 1932393"/>
              <a:gd name="connsiteY2" fmla="*/ 10608 h 1505895"/>
              <a:gd name="connsiteX3" fmla="*/ 1932299 w 1932393"/>
              <a:gd name="connsiteY3" fmla="*/ 146123 h 1505895"/>
              <a:gd name="connsiteX4" fmla="*/ 1926324 w 1932393"/>
              <a:gd name="connsiteY4" fmla="*/ 687056 h 1505895"/>
              <a:gd name="connsiteX5" fmla="*/ 1910824 w 1932393"/>
              <a:gd name="connsiteY5" fmla="*/ 1196384 h 1505895"/>
              <a:gd name="connsiteX6" fmla="*/ 1778903 w 1932393"/>
              <a:gd name="connsiteY6" fmla="*/ 1501530 h 1505895"/>
              <a:gd name="connsiteX7" fmla="*/ 599102 w 1932393"/>
              <a:gd name="connsiteY7" fmla="*/ 1481269 h 1505895"/>
              <a:gd name="connsiteX8" fmla="*/ 7513 w 1932393"/>
              <a:gd name="connsiteY8" fmla="*/ 1392080 h 1505895"/>
              <a:gd name="connsiteX9" fmla="*/ 265727 w 1932393"/>
              <a:gd name="connsiteY9" fmla="*/ 903966 h 1505895"/>
              <a:gd name="connsiteX10" fmla="*/ 274040 w 1932393"/>
              <a:gd name="connsiteY10" fmla="*/ 455079 h 1505895"/>
              <a:gd name="connsiteX11" fmla="*/ 174287 w 1932393"/>
              <a:gd name="connsiteY11" fmla="*/ 147508 h 1505895"/>
              <a:gd name="connsiteX0" fmla="*/ 13335 w 1937730"/>
              <a:gd name="connsiteY0" fmla="*/ 1 h 1532502"/>
              <a:gd name="connsiteX1" fmla="*/ 602803 w 1937730"/>
              <a:gd name="connsiteY1" fmla="*/ 7101 h 1532502"/>
              <a:gd name="connsiteX2" fmla="*/ 1600460 w 1937730"/>
              <a:gd name="connsiteY2" fmla="*/ 10608 h 1532502"/>
              <a:gd name="connsiteX3" fmla="*/ 1924830 w 1937730"/>
              <a:gd name="connsiteY3" fmla="*/ 146123 h 1532502"/>
              <a:gd name="connsiteX4" fmla="*/ 1918855 w 1937730"/>
              <a:gd name="connsiteY4" fmla="*/ 687056 h 1532502"/>
              <a:gd name="connsiteX5" fmla="*/ 1903355 w 1937730"/>
              <a:gd name="connsiteY5" fmla="*/ 1196384 h 1532502"/>
              <a:gd name="connsiteX6" fmla="*/ 1771434 w 1937730"/>
              <a:gd name="connsiteY6" fmla="*/ 1501530 h 1532502"/>
              <a:gd name="connsiteX7" fmla="*/ 279689 w 1937730"/>
              <a:gd name="connsiteY7" fmla="*/ 1509844 h 1532502"/>
              <a:gd name="connsiteX8" fmla="*/ 44 w 1937730"/>
              <a:gd name="connsiteY8" fmla="*/ 1392080 h 1532502"/>
              <a:gd name="connsiteX9" fmla="*/ 258258 w 1937730"/>
              <a:gd name="connsiteY9" fmla="*/ 903966 h 1532502"/>
              <a:gd name="connsiteX10" fmla="*/ 266571 w 1937730"/>
              <a:gd name="connsiteY10" fmla="*/ 455079 h 1532502"/>
              <a:gd name="connsiteX11" fmla="*/ 166818 w 1937730"/>
              <a:gd name="connsiteY11" fmla="*/ 147508 h 1532502"/>
              <a:gd name="connsiteX0" fmla="*/ 13335 w 1937730"/>
              <a:gd name="connsiteY0" fmla="*/ 1 h 1525154"/>
              <a:gd name="connsiteX1" fmla="*/ 602803 w 1937730"/>
              <a:gd name="connsiteY1" fmla="*/ 7101 h 1525154"/>
              <a:gd name="connsiteX2" fmla="*/ 1600460 w 1937730"/>
              <a:gd name="connsiteY2" fmla="*/ 10608 h 1525154"/>
              <a:gd name="connsiteX3" fmla="*/ 1924830 w 1937730"/>
              <a:gd name="connsiteY3" fmla="*/ 146123 h 1525154"/>
              <a:gd name="connsiteX4" fmla="*/ 1918855 w 1937730"/>
              <a:gd name="connsiteY4" fmla="*/ 687056 h 1525154"/>
              <a:gd name="connsiteX5" fmla="*/ 1903355 w 1937730"/>
              <a:gd name="connsiteY5" fmla="*/ 1196384 h 1525154"/>
              <a:gd name="connsiteX6" fmla="*/ 1771434 w 1937730"/>
              <a:gd name="connsiteY6" fmla="*/ 1501530 h 1525154"/>
              <a:gd name="connsiteX7" fmla="*/ 279689 w 1937730"/>
              <a:gd name="connsiteY7" fmla="*/ 1509844 h 1525154"/>
              <a:gd name="connsiteX8" fmla="*/ 44 w 1937730"/>
              <a:gd name="connsiteY8" fmla="*/ 1392080 h 1525154"/>
              <a:gd name="connsiteX9" fmla="*/ 258258 w 1937730"/>
              <a:gd name="connsiteY9" fmla="*/ 903966 h 1525154"/>
              <a:gd name="connsiteX10" fmla="*/ 266571 w 1937730"/>
              <a:gd name="connsiteY10" fmla="*/ 455079 h 1525154"/>
              <a:gd name="connsiteX11" fmla="*/ 166818 w 1937730"/>
              <a:gd name="connsiteY11" fmla="*/ 147508 h 1525154"/>
              <a:gd name="connsiteX0" fmla="*/ 13335 w 1924924"/>
              <a:gd name="connsiteY0" fmla="*/ 1 h 1511224"/>
              <a:gd name="connsiteX1" fmla="*/ 602803 w 1924924"/>
              <a:gd name="connsiteY1" fmla="*/ 7101 h 1511224"/>
              <a:gd name="connsiteX2" fmla="*/ 1600460 w 1924924"/>
              <a:gd name="connsiteY2" fmla="*/ 10608 h 1511224"/>
              <a:gd name="connsiteX3" fmla="*/ 1924830 w 1924924"/>
              <a:gd name="connsiteY3" fmla="*/ 146123 h 1511224"/>
              <a:gd name="connsiteX4" fmla="*/ 1918855 w 1924924"/>
              <a:gd name="connsiteY4" fmla="*/ 687056 h 1511224"/>
              <a:gd name="connsiteX5" fmla="*/ 1903355 w 1924924"/>
              <a:gd name="connsiteY5" fmla="*/ 1196384 h 1511224"/>
              <a:gd name="connsiteX6" fmla="*/ 1771434 w 1924924"/>
              <a:gd name="connsiteY6" fmla="*/ 1501530 h 1511224"/>
              <a:gd name="connsiteX7" fmla="*/ 279689 w 1924924"/>
              <a:gd name="connsiteY7" fmla="*/ 1509844 h 1511224"/>
              <a:gd name="connsiteX8" fmla="*/ 44 w 1924924"/>
              <a:gd name="connsiteY8" fmla="*/ 1392080 h 1511224"/>
              <a:gd name="connsiteX9" fmla="*/ 258258 w 1924924"/>
              <a:gd name="connsiteY9" fmla="*/ 903966 h 1511224"/>
              <a:gd name="connsiteX10" fmla="*/ 266571 w 1924924"/>
              <a:gd name="connsiteY10" fmla="*/ 455079 h 1511224"/>
              <a:gd name="connsiteX11" fmla="*/ 166818 w 1924924"/>
              <a:gd name="connsiteY11" fmla="*/ 147508 h 1511224"/>
              <a:gd name="connsiteX0" fmla="*/ 17967 w 1929556"/>
              <a:gd name="connsiteY0" fmla="*/ 1 h 1511224"/>
              <a:gd name="connsiteX1" fmla="*/ 607435 w 1929556"/>
              <a:gd name="connsiteY1" fmla="*/ 7101 h 1511224"/>
              <a:gd name="connsiteX2" fmla="*/ 1605092 w 1929556"/>
              <a:gd name="connsiteY2" fmla="*/ 10608 h 1511224"/>
              <a:gd name="connsiteX3" fmla="*/ 1929462 w 1929556"/>
              <a:gd name="connsiteY3" fmla="*/ 146123 h 1511224"/>
              <a:gd name="connsiteX4" fmla="*/ 1923487 w 1929556"/>
              <a:gd name="connsiteY4" fmla="*/ 687056 h 1511224"/>
              <a:gd name="connsiteX5" fmla="*/ 1907987 w 1929556"/>
              <a:gd name="connsiteY5" fmla="*/ 1196384 h 1511224"/>
              <a:gd name="connsiteX6" fmla="*/ 1776066 w 1929556"/>
              <a:gd name="connsiteY6" fmla="*/ 1501530 h 1511224"/>
              <a:gd name="connsiteX7" fmla="*/ 284321 w 1929556"/>
              <a:gd name="connsiteY7" fmla="*/ 1509844 h 1511224"/>
              <a:gd name="connsiteX8" fmla="*/ 4676 w 1929556"/>
              <a:gd name="connsiteY8" fmla="*/ 1392080 h 1511224"/>
              <a:gd name="connsiteX9" fmla="*/ 262890 w 1929556"/>
              <a:gd name="connsiteY9" fmla="*/ 903966 h 1511224"/>
              <a:gd name="connsiteX10" fmla="*/ 271203 w 1929556"/>
              <a:gd name="connsiteY10" fmla="*/ 455079 h 1511224"/>
              <a:gd name="connsiteX11" fmla="*/ 0 w 1929556"/>
              <a:gd name="connsiteY11" fmla="*/ 107027 h 1511224"/>
              <a:gd name="connsiteX0" fmla="*/ 18154 w 1929743"/>
              <a:gd name="connsiteY0" fmla="*/ 1 h 1511224"/>
              <a:gd name="connsiteX1" fmla="*/ 607622 w 1929743"/>
              <a:gd name="connsiteY1" fmla="*/ 7101 h 1511224"/>
              <a:gd name="connsiteX2" fmla="*/ 1605279 w 1929743"/>
              <a:gd name="connsiteY2" fmla="*/ 10608 h 1511224"/>
              <a:gd name="connsiteX3" fmla="*/ 1929649 w 1929743"/>
              <a:gd name="connsiteY3" fmla="*/ 146123 h 1511224"/>
              <a:gd name="connsiteX4" fmla="*/ 1923674 w 1929743"/>
              <a:gd name="connsiteY4" fmla="*/ 687056 h 1511224"/>
              <a:gd name="connsiteX5" fmla="*/ 1908174 w 1929743"/>
              <a:gd name="connsiteY5" fmla="*/ 1196384 h 1511224"/>
              <a:gd name="connsiteX6" fmla="*/ 1776253 w 1929743"/>
              <a:gd name="connsiteY6" fmla="*/ 1501530 h 1511224"/>
              <a:gd name="connsiteX7" fmla="*/ 284508 w 1929743"/>
              <a:gd name="connsiteY7" fmla="*/ 1509844 h 1511224"/>
              <a:gd name="connsiteX8" fmla="*/ 4863 w 1929743"/>
              <a:gd name="connsiteY8" fmla="*/ 1392080 h 1511224"/>
              <a:gd name="connsiteX9" fmla="*/ 263077 w 1929743"/>
              <a:gd name="connsiteY9" fmla="*/ 903966 h 1511224"/>
              <a:gd name="connsiteX10" fmla="*/ 271390 w 1929743"/>
              <a:gd name="connsiteY10" fmla="*/ 455079 h 1511224"/>
              <a:gd name="connsiteX11" fmla="*/ 187 w 1929743"/>
              <a:gd name="connsiteY11" fmla="*/ 107027 h 1511224"/>
              <a:gd name="connsiteX0" fmla="*/ 23976 w 1935565"/>
              <a:gd name="connsiteY0" fmla="*/ 1 h 1511224"/>
              <a:gd name="connsiteX1" fmla="*/ 613444 w 1935565"/>
              <a:gd name="connsiteY1" fmla="*/ 7101 h 1511224"/>
              <a:gd name="connsiteX2" fmla="*/ 1611101 w 1935565"/>
              <a:gd name="connsiteY2" fmla="*/ 10608 h 1511224"/>
              <a:gd name="connsiteX3" fmla="*/ 1935471 w 1935565"/>
              <a:gd name="connsiteY3" fmla="*/ 146123 h 1511224"/>
              <a:gd name="connsiteX4" fmla="*/ 1929496 w 1935565"/>
              <a:gd name="connsiteY4" fmla="*/ 687056 h 1511224"/>
              <a:gd name="connsiteX5" fmla="*/ 1913996 w 1935565"/>
              <a:gd name="connsiteY5" fmla="*/ 1196384 h 1511224"/>
              <a:gd name="connsiteX6" fmla="*/ 1782075 w 1935565"/>
              <a:gd name="connsiteY6" fmla="*/ 1501530 h 1511224"/>
              <a:gd name="connsiteX7" fmla="*/ 290330 w 1935565"/>
              <a:gd name="connsiteY7" fmla="*/ 1509844 h 1511224"/>
              <a:gd name="connsiteX8" fmla="*/ 10685 w 1935565"/>
              <a:gd name="connsiteY8" fmla="*/ 1392080 h 1511224"/>
              <a:gd name="connsiteX9" fmla="*/ 268899 w 1935565"/>
              <a:gd name="connsiteY9" fmla="*/ 903966 h 1511224"/>
              <a:gd name="connsiteX10" fmla="*/ 34324 w 1935565"/>
              <a:gd name="connsiteY10" fmla="*/ 581285 h 1511224"/>
              <a:gd name="connsiteX11" fmla="*/ 6009 w 1935565"/>
              <a:gd name="connsiteY11" fmla="*/ 107027 h 1511224"/>
              <a:gd name="connsiteX0" fmla="*/ 33741 w 1945330"/>
              <a:gd name="connsiteY0" fmla="*/ 1 h 1511623"/>
              <a:gd name="connsiteX1" fmla="*/ 623209 w 1945330"/>
              <a:gd name="connsiteY1" fmla="*/ 7101 h 1511623"/>
              <a:gd name="connsiteX2" fmla="*/ 1620866 w 1945330"/>
              <a:gd name="connsiteY2" fmla="*/ 10608 h 1511623"/>
              <a:gd name="connsiteX3" fmla="*/ 1945236 w 1945330"/>
              <a:gd name="connsiteY3" fmla="*/ 146123 h 1511623"/>
              <a:gd name="connsiteX4" fmla="*/ 1939261 w 1945330"/>
              <a:gd name="connsiteY4" fmla="*/ 687056 h 1511623"/>
              <a:gd name="connsiteX5" fmla="*/ 1923761 w 1945330"/>
              <a:gd name="connsiteY5" fmla="*/ 1196384 h 1511623"/>
              <a:gd name="connsiteX6" fmla="*/ 1791840 w 1945330"/>
              <a:gd name="connsiteY6" fmla="*/ 1501530 h 1511623"/>
              <a:gd name="connsiteX7" fmla="*/ 300095 w 1945330"/>
              <a:gd name="connsiteY7" fmla="*/ 1509844 h 1511623"/>
              <a:gd name="connsiteX8" fmla="*/ 20450 w 1945330"/>
              <a:gd name="connsiteY8" fmla="*/ 1392080 h 1511623"/>
              <a:gd name="connsiteX9" fmla="*/ 23870 w 1945330"/>
              <a:gd name="connsiteY9" fmla="*/ 846816 h 1511623"/>
              <a:gd name="connsiteX10" fmla="*/ 44089 w 1945330"/>
              <a:gd name="connsiteY10" fmla="*/ 581285 h 1511623"/>
              <a:gd name="connsiteX11" fmla="*/ 15774 w 1945330"/>
              <a:gd name="connsiteY11" fmla="*/ 107027 h 1511623"/>
              <a:gd name="connsiteX0" fmla="*/ 33144 w 1944733"/>
              <a:gd name="connsiteY0" fmla="*/ 1 h 1511623"/>
              <a:gd name="connsiteX1" fmla="*/ 622612 w 1944733"/>
              <a:gd name="connsiteY1" fmla="*/ 7101 h 1511623"/>
              <a:gd name="connsiteX2" fmla="*/ 1620269 w 1944733"/>
              <a:gd name="connsiteY2" fmla="*/ 10608 h 1511623"/>
              <a:gd name="connsiteX3" fmla="*/ 1944639 w 1944733"/>
              <a:gd name="connsiteY3" fmla="*/ 146123 h 1511623"/>
              <a:gd name="connsiteX4" fmla="*/ 1938664 w 1944733"/>
              <a:gd name="connsiteY4" fmla="*/ 687056 h 1511623"/>
              <a:gd name="connsiteX5" fmla="*/ 1923164 w 1944733"/>
              <a:gd name="connsiteY5" fmla="*/ 1196384 h 1511623"/>
              <a:gd name="connsiteX6" fmla="*/ 1791243 w 1944733"/>
              <a:gd name="connsiteY6" fmla="*/ 1501530 h 1511623"/>
              <a:gd name="connsiteX7" fmla="*/ 299498 w 1944733"/>
              <a:gd name="connsiteY7" fmla="*/ 1509844 h 1511623"/>
              <a:gd name="connsiteX8" fmla="*/ 19853 w 1944733"/>
              <a:gd name="connsiteY8" fmla="*/ 1392080 h 1511623"/>
              <a:gd name="connsiteX9" fmla="*/ 23273 w 1944733"/>
              <a:gd name="connsiteY9" fmla="*/ 846816 h 1511623"/>
              <a:gd name="connsiteX10" fmla="*/ 26823 w 1944733"/>
              <a:gd name="connsiteY10" fmla="*/ 571760 h 1511623"/>
              <a:gd name="connsiteX11" fmla="*/ 15177 w 1944733"/>
              <a:gd name="connsiteY11" fmla="*/ 107027 h 1511623"/>
              <a:gd name="connsiteX0" fmla="*/ 19894 w 1931483"/>
              <a:gd name="connsiteY0" fmla="*/ 1 h 1516951"/>
              <a:gd name="connsiteX1" fmla="*/ 609362 w 1931483"/>
              <a:gd name="connsiteY1" fmla="*/ 7101 h 1516951"/>
              <a:gd name="connsiteX2" fmla="*/ 1607019 w 1931483"/>
              <a:gd name="connsiteY2" fmla="*/ 10608 h 1516951"/>
              <a:gd name="connsiteX3" fmla="*/ 1931389 w 1931483"/>
              <a:gd name="connsiteY3" fmla="*/ 146123 h 1516951"/>
              <a:gd name="connsiteX4" fmla="*/ 1925414 w 1931483"/>
              <a:gd name="connsiteY4" fmla="*/ 687056 h 1516951"/>
              <a:gd name="connsiteX5" fmla="*/ 1909914 w 1931483"/>
              <a:gd name="connsiteY5" fmla="*/ 1196384 h 1516951"/>
              <a:gd name="connsiteX6" fmla="*/ 1777993 w 1931483"/>
              <a:gd name="connsiteY6" fmla="*/ 1501530 h 1516951"/>
              <a:gd name="connsiteX7" fmla="*/ 286248 w 1931483"/>
              <a:gd name="connsiteY7" fmla="*/ 1509844 h 1516951"/>
              <a:gd name="connsiteX8" fmla="*/ 6603 w 1931483"/>
              <a:gd name="connsiteY8" fmla="*/ 1392080 h 1516951"/>
              <a:gd name="connsiteX9" fmla="*/ 10023 w 1931483"/>
              <a:gd name="connsiteY9" fmla="*/ 846816 h 1516951"/>
              <a:gd name="connsiteX10" fmla="*/ 13573 w 1931483"/>
              <a:gd name="connsiteY10" fmla="*/ 571760 h 1516951"/>
              <a:gd name="connsiteX11" fmla="*/ 1927 w 1931483"/>
              <a:gd name="connsiteY11" fmla="*/ 107027 h 1516951"/>
              <a:gd name="connsiteX0" fmla="*/ 17967 w 1929556"/>
              <a:gd name="connsiteY0" fmla="*/ 1 h 1516951"/>
              <a:gd name="connsiteX1" fmla="*/ 607435 w 1929556"/>
              <a:gd name="connsiteY1" fmla="*/ 7101 h 1516951"/>
              <a:gd name="connsiteX2" fmla="*/ 1605092 w 1929556"/>
              <a:gd name="connsiteY2" fmla="*/ 10608 h 1516951"/>
              <a:gd name="connsiteX3" fmla="*/ 1929462 w 1929556"/>
              <a:gd name="connsiteY3" fmla="*/ 146123 h 1516951"/>
              <a:gd name="connsiteX4" fmla="*/ 1923487 w 1929556"/>
              <a:gd name="connsiteY4" fmla="*/ 687056 h 1516951"/>
              <a:gd name="connsiteX5" fmla="*/ 1907987 w 1929556"/>
              <a:gd name="connsiteY5" fmla="*/ 1196384 h 1516951"/>
              <a:gd name="connsiteX6" fmla="*/ 1776066 w 1929556"/>
              <a:gd name="connsiteY6" fmla="*/ 1501530 h 1516951"/>
              <a:gd name="connsiteX7" fmla="*/ 284321 w 1929556"/>
              <a:gd name="connsiteY7" fmla="*/ 1509844 h 1516951"/>
              <a:gd name="connsiteX8" fmla="*/ 4676 w 1929556"/>
              <a:gd name="connsiteY8" fmla="*/ 1392080 h 1516951"/>
              <a:gd name="connsiteX9" fmla="*/ 8096 w 1929556"/>
              <a:gd name="connsiteY9" fmla="*/ 846816 h 1516951"/>
              <a:gd name="connsiteX10" fmla="*/ 11646 w 1929556"/>
              <a:gd name="connsiteY10" fmla="*/ 571760 h 1516951"/>
              <a:gd name="connsiteX11" fmla="*/ 0 w 1929556"/>
              <a:gd name="connsiteY11" fmla="*/ 107027 h 1516951"/>
              <a:gd name="connsiteX0" fmla="*/ 13962 w 1925551"/>
              <a:gd name="connsiteY0" fmla="*/ 1 h 1516951"/>
              <a:gd name="connsiteX1" fmla="*/ 603430 w 1925551"/>
              <a:gd name="connsiteY1" fmla="*/ 7101 h 1516951"/>
              <a:gd name="connsiteX2" fmla="*/ 1601087 w 1925551"/>
              <a:gd name="connsiteY2" fmla="*/ 10608 h 1516951"/>
              <a:gd name="connsiteX3" fmla="*/ 1925457 w 1925551"/>
              <a:gd name="connsiteY3" fmla="*/ 146123 h 1516951"/>
              <a:gd name="connsiteX4" fmla="*/ 1919482 w 1925551"/>
              <a:gd name="connsiteY4" fmla="*/ 687056 h 1516951"/>
              <a:gd name="connsiteX5" fmla="*/ 1903982 w 1925551"/>
              <a:gd name="connsiteY5" fmla="*/ 1196384 h 1516951"/>
              <a:gd name="connsiteX6" fmla="*/ 1772061 w 1925551"/>
              <a:gd name="connsiteY6" fmla="*/ 1501530 h 1516951"/>
              <a:gd name="connsiteX7" fmla="*/ 280316 w 1925551"/>
              <a:gd name="connsiteY7" fmla="*/ 1509844 h 1516951"/>
              <a:gd name="connsiteX8" fmla="*/ 671 w 1925551"/>
              <a:gd name="connsiteY8" fmla="*/ 1392080 h 1516951"/>
              <a:gd name="connsiteX9" fmla="*/ 4091 w 1925551"/>
              <a:gd name="connsiteY9" fmla="*/ 846816 h 1516951"/>
              <a:gd name="connsiteX10" fmla="*/ 7641 w 1925551"/>
              <a:gd name="connsiteY10" fmla="*/ 571760 h 1516951"/>
              <a:gd name="connsiteX11" fmla="*/ 5520 w 1925551"/>
              <a:gd name="connsiteY11" fmla="*/ 92739 h 151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25551" h="1516951">
                <a:moveTo>
                  <a:pt x="13962" y="1"/>
                </a:moveTo>
                <a:cubicBezTo>
                  <a:pt x="230295" y="-14"/>
                  <a:pt x="338909" y="5333"/>
                  <a:pt x="603430" y="7101"/>
                </a:cubicBezTo>
                <a:lnTo>
                  <a:pt x="1601087" y="10608"/>
                </a:lnTo>
                <a:cubicBezTo>
                  <a:pt x="1740463" y="14728"/>
                  <a:pt x="1924779" y="-42818"/>
                  <a:pt x="1925457" y="146123"/>
                </a:cubicBezTo>
                <a:cubicBezTo>
                  <a:pt x="1926135" y="335064"/>
                  <a:pt x="1923061" y="512013"/>
                  <a:pt x="1919482" y="687056"/>
                </a:cubicBezTo>
                <a:cubicBezTo>
                  <a:pt x="1915903" y="862099"/>
                  <a:pt x="1907121" y="920144"/>
                  <a:pt x="1903982" y="1196384"/>
                </a:cubicBezTo>
                <a:cubicBezTo>
                  <a:pt x="1900843" y="1472624"/>
                  <a:pt x="1940278" y="1492150"/>
                  <a:pt x="1772061" y="1501530"/>
                </a:cubicBezTo>
                <a:cubicBezTo>
                  <a:pt x="1603844" y="1510910"/>
                  <a:pt x="592217" y="1501893"/>
                  <a:pt x="280316" y="1509844"/>
                </a:cubicBezTo>
                <a:cubicBezTo>
                  <a:pt x="-31585" y="1517795"/>
                  <a:pt x="1464" y="1545447"/>
                  <a:pt x="671" y="1392080"/>
                </a:cubicBezTo>
                <a:cubicBezTo>
                  <a:pt x="-122" y="1238713"/>
                  <a:pt x="2929" y="983536"/>
                  <a:pt x="4091" y="846816"/>
                </a:cubicBezTo>
                <a:cubicBezTo>
                  <a:pt x="5253" y="710096"/>
                  <a:pt x="7403" y="697439"/>
                  <a:pt x="7641" y="571760"/>
                </a:cubicBezTo>
                <a:cubicBezTo>
                  <a:pt x="7879" y="446081"/>
                  <a:pt x="12058" y="223967"/>
                  <a:pt x="5520" y="92739"/>
                </a:cubicBezTo>
              </a:path>
            </a:pathLst>
          </a:custGeom>
          <a:noFill/>
          <a:ln w="57150">
            <a:solidFill>
              <a:srgbClr val="3F5381">
                <a:alpha val="64706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31411" y="3033046"/>
            <a:ext cx="3071021" cy="2755360"/>
          </a:xfrm>
          <a:custGeom>
            <a:avLst/>
            <a:gdLst>
              <a:gd name="connsiteX0" fmla="*/ 0 w 1652171"/>
              <a:gd name="connsiteY0" fmla="*/ 0 h 1341887"/>
              <a:gd name="connsiteX1" fmla="*/ 415637 w 1652171"/>
              <a:gd name="connsiteY1" fmla="*/ 16625 h 1341887"/>
              <a:gd name="connsiteX2" fmla="*/ 1363287 w 1652171"/>
              <a:gd name="connsiteY2" fmla="*/ 41564 h 1341887"/>
              <a:gd name="connsiteX3" fmla="*/ 1620982 w 1652171"/>
              <a:gd name="connsiteY3" fmla="*/ 124691 h 1341887"/>
              <a:gd name="connsiteX4" fmla="*/ 1629295 w 1652171"/>
              <a:gd name="connsiteY4" fmla="*/ 432262 h 1341887"/>
              <a:gd name="connsiteX5" fmla="*/ 1637607 w 1652171"/>
              <a:gd name="connsiteY5" fmla="*/ 989214 h 1341887"/>
              <a:gd name="connsiteX6" fmla="*/ 1546167 w 1652171"/>
              <a:gd name="connsiteY6" fmla="*/ 1313411 h 1341887"/>
              <a:gd name="connsiteX7" fmla="*/ 590204 w 1652171"/>
              <a:gd name="connsiteY7" fmla="*/ 1321724 h 1341887"/>
              <a:gd name="connsiteX8" fmla="*/ 74815 w 1652171"/>
              <a:gd name="connsiteY8" fmla="*/ 1280160 h 1341887"/>
              <a:gd name="connsiteX9" fmla="*/ 133004 w 1652171"/>
              <a:gd name="connsiteY9" fmla="*/ 806334 h 1341887"/>
              <a:gd name="connsiteX10" fmla="*/ 141317 w 1652171"/>
              <a:gd name="connsiteY10" fmla="*/ 357447 h 1341887"/>
              <a:gd name="connsiteX11" fmla="*/ 41564 w 1652171"/>
              <a:gd name="connsiteY11" fmla="*/ 49876 h 1341887"/>
              <a:gd name="connsiteX0" fmla="*/ 0 w 1764090"/>
              <a:gd name="connsiteY0" fmla="*/ 0 h 1439518"/>
              <a:gd name="connsiteX1" fmla="*/ 527556 w 1764090"/>
              <a:gd name="connsiteY1" fmla="*/ 114256 h 1439518"/>
              <a:gd name="connsiteX2" fmla="*/ 1475206 w 1764090"/>
              <a:gd name="connsiteY2" fmla="*/ 139195 h 1439518"/>
              <a:gd name="connsiteX3" fmla="*/ 1732901 w 1764090"/>
              <a:gd name="connsiteY3" fmla="*/ 222322 h 1439518"/>
              <a:gd name="connsiteX4" fmla="*/ 1741214 w 1764090"/>
              <a:gd name="connsiteY4" fmla="*/ 529893 h 1439518"/>
              <a:gd name="connsiteX5" fmla="*/ 1749526 w 1764090"/>
              <a:gd name="connsiteY5" fmla="*/ 1086845 h 1439518"/>
              <a:gd name="connsiteX6" fmla="*/ 1658086 w 1764090"/>
              <a:gd name="connsiteY6" fmla="*/ 1411042 h 1439518"/>
              <a:gd name="connsiteX7" fmla="*/ 702123 w 1764090"/>
              <a:gd name="connsiteY7" fmla="*/ 1419355 h 1439518"/>
              <a:gd name="connsiteX8" fmla="*/ 186734 w 1764090"/>
              <a:gd name="connsiteY8" fmla="*/ 1377791 h 1439518"/>
              <a:gd name="connsiteX9" fmla="*/ 244923 w 1764090"/>
              <a:gd name="connsiteY9" fmla="*/ 903965 h 1439518"/>
              <a:gd name="connsiteX10" fmla="*/ 253236 w 1764090"/>
              <a:gd name="connsiteY10" fmla="*/ 455078 h 1439518"/>
              <a:gd name="connsiteX11" fmla="*/ 153483 w 1764090"/>
              <a:gd name="connsiteY11" fmla="*/ 147507 h 1439518"/>
              <a:gd name="connsiteX0" fmla="*/ 0 w 1764090"/>
              <a:gd name="connsiteY0" fmla="*/ 0 h 1439518"/>
              <a:gd name="connsiteX1" fmla="*/ 589468 w 1764090"/>
              <a:gd name="connsiteY1" fmla="*/ 7100 h 1439518"/>
              <a:gd name="connsiteX2" fmla="*/ 1475206 w 1764090"/>
              <a:gd name="connsiteY2" fmla="*/ 139195 h 1439518"/>
              <a:gd name="connsiteX3" fmla="*/ 1732901 w 1764090"/>
              <a:gd name="connsiteY3" fmla="*/ 222322 h 1439518"/>
              <a:gd name="connsiteX4" fmla="*/ 1741214 w 1764090"/>
              <a:gd name="connsiteY4" fmla="*/ 529893 h 1439518"/>
              <a:gd name="connsiteX5" fmla="*/ 1749526 w 1764090"/>
              <a:gd name="connsiteY5" fmla="*/ 1086845 h 1439518"/>
              <a:gd name="connsiteX6" fmla="*/ 1658086 w 1764090"/>
              <a:gd name="connsiteY6" fmla="*/ 1411042 h 1439518"/>
              <a:gd name="connsiteX7" fmla="*/ 702123 w 1764090"/>
              <a:gd name="connsiteY7" fmla="*/ 1419355 h 1439518"/>
              <a:gd name="connsiteX8" fmla="*/ 186734 w 1764090"/>
              <a:gd name="connsiteY8" fmla="*/ 1377791 h 1439518"/>
              <a:gd name="connsiteX9" fmla="*/ 244923 w 1764090"/>
              <a:gd name="connsiteY9" fmla="*/ 903965 h 1439518"/>
              <a:gd name="connsiteX10" fmla="*/ 253236 w 1764090"/>
              <a:gd name="connsiteY10" fmla="*/ 455078 h 1439518"/>
              <a:gd name="connsiteX11" fmla="*/ 153483 w 1764090"/>
              <a:gd name="connsiteY11" fmla="*/ 147507 h 1439518"/>
              <a:gd name="connsiteX0" fmla="*/ 0 w 1764090"/>
              <a:gd name="connsiteY0" fmla="*/ 5443 h 1444961"/>
              <a:gd name="connsiteX1" fmla="*/ 589468 w 1764090"/>
              <a:gd name="connsiteY1" fmla="*/ 12543 h 1444961"/>
              <a:gd name="connsiteX2" fmla="*/ 1475206 w 1764090"/>
              <a:gd name="connsiteY2" fmla="*/ 144638 h 1444961"/>
              <a:gd name="connsiteX3" fmla="*/ 1732901 w 1764090"/>
              <a:gd name="connsiteY3" fmla="*/ 227765 h 1444961"/>
              <a:gd name="connsiteX4" fmla="*/ 1741214 w 1764090"/>
              <a:gd name="connsiteY4" fmla="*/ 535336 h 1444961"/>
              <a:gd name="connsiteX5" fmla="*/ 1749526 w 1764090"/>
              <a:gd name="connsiteY5" fmla="*/ 1092288 h 1444961"/>
              <a:gd name="connsiteX6" fmla="*/ 1658086 w 1764090"/>
              <a:gd name="connsiteY6" fmla="*/ 1416485 h 1444961"/>
              <a:gd name="connsiteX7" fmla="*/ 702123 w 1764090"/>
              <a:gd name="connsiteY7" fmla="*/ 1424798 h 1444961"/>
              <a:gd name="connsiteX8" fmla="*/ 186734 w 1764090"/>
              <a:gd name="connsiteY8" fmla="*/ 1383234 h 1444961"/>
              <a:gd name="connsiteX9" fmla="*/ 244923 w 1764090"/>
              <a:gd name="connsiteY9" fmla="*/ 909408 h 1444961"/>
              <a:gd name="connsiteX10" fmla="*/ 253236 w 1764090"/>
              <a:gd name="connsiteY10" fmla="*/ 460521 h 1444961"/>
              <a:gd name="connsiteX11" fmla="*/ 153483 w 1764090"/>
              <a:gd name="connsiteY11" fmla="*/ 152950 h 1444961"/>
              <a:gd name="connsiteX0" fmla="*/ 0 w 1764090"/>
              <a:gd name="connsiteY0" fmla="*/ 1 h 1439519"/>
              <a:gd name="connsiteX1" fmla="*/ 589468 w 1764090"/>
              <a:gd name="connsiteY1" fmla="*/ 7101 h 1439519"/>
              <a:gd name="connsiteX2" fmla="*/ 1577600 w 1764090"/>
              <a:gd name="connsiteY2" fmla="*/ 20133 h 1439519"/>
              <a:gd name="connsiteX3" fmla="*/ 1732901 w 1764090"/>
              <a:gd name="connsiteY3" fmla="*/ 222323 h 1439519"/>
              <a:gd name="connsiteX4" fmla="*/ 1741214 w 1764090"/>
              <a:gd name="connsiteY4" fmla="*/ 529894 h 1439519"/>
              <a:gd name="connsiteX5" fmla="*/ 1749526 w 1764090"/>
              <a:gd name="connsiteY5" fmla="*/ 1086846 h 1439519"/>
              <a:gd name="connsiteX6" fmla="*/ 1658086 w 1764090"/>
              <a:gd name="connsiteY6" fmla="*/ 1411043 h 1439519"/>
              <a:gd name="connsiteX7" fmla="*/ 702123 w 1764090"/>
              <a:gd name="connsiteY7" fmla="*/ 1419356 h 1439519"/>
              <a:gd name="connsiteX8" fmla="*/ 186734 w 1764090"/>
              <a:gd name="connsiteY8" fmla="*/ 1377792 h 1439519"/>
              <a:gd name="connsiteX9" fmla="*/ 244923 w 1764090"/>
              <a:gd name="connsiteY9" fmla="*/ 903966 h 1439519"/>
              <a:gd name="connsiteX10" fmla="*/ 253236 w 1764090"/>
              <a:gd name="connsiteY10" fmla="*/ 455079 h 1439519"/>
              <a:gd name="connsiteX11" fmla="*/ 153483 w 1764090"/>
              <a:gd name="connsiteY11" fmla="*/ 147508 h 1439519"/>
              <a:gd name="connsiteX0" fmla="*/ 0 w 1919138"/>
              <a:gd name="connsiteY0" fmla="*/ 1 h 1439519"/>
              <a:gd name="connsiteX1" fmla="*/ 589468 w 1919138"/>
              <a:gd name="connsiteY1" fmla="*/ 7101 h 1439519"/>
              <a:gd name="connsiteX2" fmla="*/ 1577600 w 1919138"/>
              <a:gd name="connsiteY2" fmla="*/ 20133 h 1439519"/>
              <a:gd name="connsiteX3" fmla="*/ 1916257 w 1919138"/>
              <a:gd name="connsiteY3" fmla="*/ 146123 h 1439519"/>
              <a:gd name="connsiteX4" fmla="*/ 1741214 w 1919138"/>
              <a:gd name="connsiteY4" fmla="*/ 529894 h 1439519"/>
              <a:gd name="connsiteX5" fmla="*/ 1749526 w 1919138"/>
              <a:gd name="connsiteY5" fmla="*/ 1086846 h 1439519"/>
              <a:gd name="connsiteX6" fmla="*/ 1658086 w 1919138"/>
              <a:gd name="connsiteY6" fmla="*/ 1411043 h 1439519"/>
              <a:gd name="connsiteX7" fmla="*/ 702123 w 1919138"/>
              <a:gd name="connsiteY7" fmla="*/ 1419356 h 1439519"/>
              <a:gd name="connsiteX8" fmla="*/ 186734 w 1919138"/>
              <a:gd name="connsiteY8" fmla="*/ 1377792 h 1439519"/>
              <a:gd name="connsiteX9" fmla="*/ 244923 w 1919138"/>
              <a:gd name="connsiteY9" fmla="*/ 903966 h 1439519"/>
              <a:gd name="connsiteX10" fmla="*/ 253236 w 1919138"/>
              <a:gd name="connsiteY10" fmla="*/ 455079 h 1439519"/>
              <a:gd name="connsiteX11" fmla="*/ 153483 w 1919138"/>
              <a:gd name="connsiteY11" fmla="*/ 147508 h 1439519"/>
              <a:gd name="connsiteX0" fmla="*/ 0 w 1919138"/>
              <a:gd name="connsiteY0" fmla="*/ 1 h 1439519"/>
              <a:gd name="connsiteX1" fmla="*/ 589468 w 1919138"/>
              <a:gd name="connsiteY1" fmla="*/ 7101 h 1439519"/>
              <a:gd name="connsiteX2" fmla="*/ 1577600 w 1919138"/>
              <a:gd name="connsiteY2" fmla="*/ 20133 h 1439519"/>
              <a:gd name="connsiteX3" fmla="*/ 1916257 w 1919138"/>
              <a:gd name="connsiteY3" fmla="*/ 146123 h 1439519"/>
              <a:gd name="connsiteX4" fmla="*/ 1741214 w 1919138"/>
              <a:gd name="connsiteY4" fmla="*/ 529894 h 1439519"/>
              <a:gd name="connsiteX5" fmla="*/ 1749526 w 1919138"/>
              <a:gd name="connsiteY5" fmla="*/ 1086846 h 1439519"/>
              <a:gd name="connsiteX6" fmla="*/ 1658086 w 1919138"/>
              <a:gd name="connsiteY6" fmla="*/ 1411043 h 1439519"/>
              <a:gd name="connsiteX7" fmla="*/ 702123 w 1919138"/>
              <a:gd name="connsiteY7" fmla="*/ 1419356 h 1439519"/>
              <a:gd name="connsiteX8" fmla="*/ 186734 w 1919138"/>
              <a:gd name="connsiteY8" fmla="*/ 1377792 h 1439519"/>
              <a:gd name="connsiteX9" fmla="*/ 244923 w 1919138"/>
              <a:gd name="connsiteY9" fmla="*/ 903966 h 1439519"/>
              <a:gd name="connsiteX10" fmla="*/ 253236 w 1919138"/>
              <a:gd name="connsiteY10" fmla="*/ 455079 h 1439519"/>
              <a:gd name="connsiteX11" fmla="*/ 153483 w 1919138"/>
              <a:gd name="connsiteY11" fmla="*/ 147508 h 1439519"/>
              <a:gd name="connsiteX0" fmla="*/ 0 w 1939218"/>
              <a:gd name="connsiteY0" fmla="*/ 1 h 1439519"/>
              <a:gd name="connsiteX1" fmla="*/ 589468 w 1939218"/>
              <a:gd name="connsiteY1" fmla="*/ 7101 h 1439519"/>
              <a:gd name="connsiteX2" fmla="*/ 1577600 w 1939218"/>
              <a:gd name="connsiteY2" fmla="*/ 20133 h 1439519"/>
              <a:gd name="connsiteX3" fmla="*/ 1916257 w 1939218"/>
              <a:gd name="connsiteY3" fmla="*/ 146123 h 1439519"/>
              <a:gd name="connsiteX4" fmla="*/ 1891232 w 1939218"/>
              <a:gd name="connsiteY4" fmla="*/ 687056 h 1439519"/>
              <a:gd name="connsiteX5" fmla="*/ 1749526 w 1939218"/>
              <a:gd name="connsiteY5" fmla="*/ 1086846 h 1439519"/>
              <a:gd name="connsiteX6" fmla="*/ 1658086 w 1939218"/>
              <a:gd name="connsiteY6" fmla="*/ 1411043 h 1439519"/>
              <a:gd name="connsiteX7" fmla="*/ 702123 w 1939218"/>
              <a:gd name="connsiteY7" fmla="*/ 1419356 h 1439519"/>
              <a:gd name="connsiteX8" fmla="*/ 186734 w 1939218"/>
              <a:gd name="connsiteY8" fmla="*/ 1377792 h 1439519"/>
              <a:gd name="connsiteX9" fmla="*/ 244923 w 1939218"/>
              <a:gd name="connsiteY9" fmla="*/ 903966 h 1439519"/>
              <a:gd name="connsiteX10" fmla="*/ 253236 w 1939218"/>
              <a:gd name="connsiteY10" fmla="*/ 455079 h 1439519"/>
              <a:gd name="connsiteX11" fmla="*/ 153483 w 1939218"/>
              <a:gd name="connsiteY11" fmla="*/ 147508 h 1439519"/>
              <a:gd name="connsiteX0" fmla="*/ 0 w 1916892"/>
              <a:gd name="connsiteY0" fmla="*/ 1 h 1439519"/>
              <a:gd name="connsiteX1" fmla="*/ 589468 w 1916892"/>
              <a:gd name="connsiteY1" fmla="*/ 7101 h 1439519"/>
              <a:gd name="connsiteX2" fmla="*/ 1577600 w 1916892"/>
              <a:gd name="connsiteY2" fmla="*/ 20133 h 1439519"/>
              <a:gd name="connsiteX3" fmla="*/ 1916257 w 1916892"/>
              <a:gd name="connsiteY3" fmla="*/ 146123 h 1439519"/>
              <a:gd name="connsiteX4" fmla="*/ 1891232 w 1916892"/>
              <a:gd name="connsiteY4" fmla="*/ 687056 h 1439519"/>
              <a:gd name="connsiteX5" fmla="*/ 1749526 w 1916892"/>
              <a:gd name="connsiteY5" fmla="*/ 1086846 h 1439519"/>
              <a:gd name="connsiteX6" fmla="*/ 1658086 w 1916892"/>
              <a:gd name="connsiteY6" fmla="*/ 1411043 h 1439519"/>
              <a:gd name="connsiteX7" fmla="*/ 702123 w 1916892"/>
              <a:gd name="connsiteY7" fmla="*/ 1419356 h 1439519"/>
              <a:gd name="connsiteX8" fmla="*/ 186734 w 1916892"/>
              <a:gd name="connsiteY8" fmla="*/ 1377792 h 1439519"/>
              <a:gd name="connsiteX9" fmla="*/ 244923 w 1916892"/>
              <a:gd name="connsiteY9" fmla="*/ 903966 h 1439519"/>
              <a:gd name="connsiteX10" fmla="*/ 253236 w 1916892"/>
              <a:gd name="connsiteY10" fmla="*/ 455079 h 1439519"/>
              <a:gd name="connsiteX11" fmla="*/ 153483 w 1916892"/>
              <a:gd name="connsiteY11" fmla="*/ 147508 h 1439519"/>
              <a:gd name="connsiteX0" fmla="*/ 0 w 1916892"/>
              <a:gd name="connsiteY0" fmla="*/ 1 h 1431663"/>
              <a:gd name="connsiteX1" fmla="*/ 589468 w 1916892"/>
              <a:gd name="connsiteY1" fmla="*/ 7101 h 1431663"/>
              <a:gd name="connsiteX2" fmla="*/ 1577600 w 1916892"/>
              <a:gd name="connsiteY2" fmla="*/ 20133 h 1431663"/>
              <a:gd name="connsiteX3" fmla="*/ 1916257 w 1916892"/>
              <a:gd name="connsiteY3" fmla="*/ 146123 h 1431663"/>
              <a:gd name="connsiteX4" fmla="*/ 1891232 w 1916892"/>
              <a:gd name="connsiteY4" fmla="*/ 687056 h 1431663"/>
              <a:gd name="connsiteX5" fmla="*/ 1890020 w 1916892"/>
              <a:gd name="connsiteY5" fmla="*/ 1196384 h 1431663"/>
              <a:gd name="connsiteX6" fmla="*/ 1658086 w 1916892"/>
              <a:gd name="connsiteY6" fmla="*/ 1411043 h 1431663"/>
              <a:gd name="connsiteX7" fmla="*/ 702123 w 1916892"/>
              <a:gd name="connsiteY7" fmla="*/ 1419356 h 1431663"/>
              <a:gd name="connsiteX8" fmla="*/ 186734 w 1916892"/>
              <a:gd name="connsiteY8" fmla="*/ 1377792 h 1431663"/>
              <a:gd name="connsiteX9" fmla="*/ 244923 w 1916892"/>
              <a:gd name="connsiteY9" fmla="*/ 903966 h 1431663"/>
              <a:gd name="connsiteX10" fmla="*/ 253236 w 1916892"/>
              <a:gd name="connsiteY10" fmla="*/ 455079 h 1431663"/>
              <a:gd name="connsiteX11" fmla="*/ 153483 w 1916892"/>
              <a:gd name="connsiteY11" fmla="*/ 147508 h 1431663"/>
              <a:gd name="connsiteX0" fmla="*/ 0 w 1938873"/>
              <a:gd name="connsiteY0" fmla="*/ 1 h 1431663"/>
              <a:gd name="connsiteX1" fmla="*/ 589468 w 1938873"/>
              <a:gd name="connsiteY1" fmla="*/ 7101 h 1431663"/>
              <a:gd name="connsiteX2" fmla="*/ 1577600 w 1938873"/>
              <a:gd name="connsiteY2" fmla="*/ 20133 h 1431663"/>
              <a:gd name="connsiteX3" fmla="*/ 1916257 w 1938873"/>
              <a:gd name="connsiteY3" fmla="*/ 146123 h 1431663"/>
              <a:gd name="connsiteX4" fmla="*/ 1905520 w 1938873"/>
              <a:gd name="connsiteY4" fmla="*/ 687056 h 1431663"/>
              <a:gd name="connsiteX5" fmla="*/ 1890020 w 1938873"/>
              <a:gd name="connsiteY5" fmla="*/ 1196384 h 1431663"/>
              <a:gd name="connsiteX6" fmla="*/ 1658086 w 1938873"/>
              <a:gd name="connsiteY6" fmla="*/ 1411043 h 1431663"/>
              <a:gd name="connsiteX7" fmla="*/ 702123 w 1938873"/>
              <a:gd name="connsiteY7" fmla="*/ 1419356 h 1431663"/>
              <a:gd name="connsiteX8" fmla="*/ 186734 w 1938873"/>
              <a:gd name="connsiteY8" fmla="*/ 1377792 h 1431663"/>
              <a:gd name="connsiteX9" fmla="*/ 244923 w 1938873"/>
              <a:gd name="connsiteY9" fmla="*/ 903966 h 1431663"/>
              <a:gd name="connsiteX10" fmla="*/ 253236 w 1938873"/>
              <a:gd name="connsiteY10" fmla="*/ 455079 h 1431663"/>
              <a:gd name="connsiteX11" fmla="*/ 153483 w 1938873"/>
              <a:gd name="connsiteY11" fmla="*/ 147508 h 1431663"/>
              <a:gd name="connsiteX0" fmla="*/ 0 w 1920176"/>
              <a:gd name="connsiteY0" fmla="*/ 1 h 1431663"/>
              <a:gd name="connsiteX1" fmla="*/ 589468 w 1920176"/>
              <a:gd name="connsiteY1" fmla="*/ 7101 h 1431663"/>
              <a:gd name="connsiteX2" fmla="*/ 1577600 w 1920176"/>
              <a:gd name="connsiteY2" fmla="*/ 20133 h 1431663"/>
              <a:gd name="connsiteX3" fmla="*/ 1916257 w 1920176"/>
              <a:gd name="connsiteY3" fmla="*/ 146123 h 1431663"/>
              <a:gd name="connsiteX4" fmla="*/ 1905520 w 1920176"/>
              <a:gd name="connsiteY4" fmla="*/ 687056 h 1431663"/>
              <a:gd name="connsiteX5" fmla="*/ 1890020 w 1920176"/>
              <a:gd name="connsiteY5" fmla="*/ 1196384 h 1431663"/>
              <a:gd name="connsiteX6" fmla="*/ 1658086 w 1920176"/>
              <a:gd name="connsiteY6" fmla="*/ 1411043 h 1431663"/>
              <a:gd name="connsiteX7" fmla="*/ 702123 w 1920176"/>
              <a:gd name="connsiteY7" fmla="*/ 1419356 h 1431663"/>
              <a:gd name="connsiteX8" fmla="*/ 186734 w 1920176"/>
              <a:gd name="connsiteY8" fmla="*/ 1377792 h 1431663"/>
              <a:gd name="connsiteX9" fmla="*/ 244923 w 1920176"/>
              <a:gd name="connsiteY9" fmla="*/ 903966 h 1431663"/>
              <a:gd name="connsiteX10" fmla="*/ 253236 w 1920176"/>
              <a:gd name="connsiteY10" fmla="*/ 455079 h 1431663"/>
              <a:gd name="connsiteX11" fmla="*/ 153483 w 1920176"/>
              <a:gd name="connsiteY11" fmla="*/ 147508 h 1431663"/>
              <a:gd name="connsiteX0" fmla="*/ 0 w 1916093"/>
              <a:gd name="connsiteY0" fmla="*/ 1 h 1431663"/>
              <a:gd name="connsiteX1" fmla="*/ 589468 w 1916093"/>
              <a:gd name="connsiteY1" fmla="*/ 7101 h 1431663"/>
              <a:gd name="connsiteX2" fmla="*/ 1577600 w 1916093"/>
              <a:gd name="connsiteY2" fmla="*/ 20133 h 1431663"/>
              <a:gd name="connsiteX3" fmla="*/ 1911495 w 1916093"/>
              <a:gd name="connsiteY3" fmla="*/ 146123 h 1431663"/>
              <a:gd name="connsiteX4" fmla="*/ 1905520 w 1916093"/>
              <a:gd name="connsiteY4" fmla="*/ 687056 h 1431663"/>
              <a:gd name="connsiteX5" fmla="*/ 1890020 w 1916093"/>
              <a:gd name="connsiteY5" fmla="*/ 1196384 h 1431663"/>
              <a:gd name="connsiteX6" fmla="*/ 1658086 w 1916093"/>
              <a:gd name="connsiteY6" fmla="*/ 1411043 h 1431663"/>
              <a:gd name="connsiteX7" fmla="*/ 702123 w 1916093"/>
              <a:gd name="connsiteY7" fmla="*/ 1419356 h 1431663"/>
              <a:gd name="connsiteX8" fmla="*/ 186734 w 1916093"/>
              <a:gd name="connsiteY8" fmla="*/ 1377792 h 1431663"/>
              <a:gd name="connsiteX9" fmla="*/ 244923 w 1916093"/>
              <a:gd name="connsiteY9" fmla="*/ 903966 h 1431663"/>
              <a:gd name="connsiteX10" fmla="*/ 253236 w 1916093"/>
              <a:gd name="connsiteY10" fmla="*/ 455079 h 1431663"/>
              <a:gd name="connsiteX11" fmla="*/ 153483 w 1916093"/>
              <a:gd name="connsiteY11" fmla="*/ 147508 h 1431663"/>
              <a:gd name="connsiteX0" fmla="*/ 0 w 1912308"/>
              <a:gd name="connsiteY0" fmla="*/ 1 h 1431663"/>
              <a:gd name="connsiteX1" fmla="*/ 589468 w 1912308"/>
              <a:gd name="connsiteY1" fmla="*/ 7101 h 1431663"/>
              <a:gd name="connsiteX2" fmla="*/ 1577600 w 1912308"/>
              <a:gd name="connsiteY2" fmla="*/ 20133 h 1431663"/>
              <a:gd name="connsiteX3" fmla="*/ 1911495 w 1912308"/>
              <a:gd name="connsiteY3" fmla="*/ 146123 h 1431663"/>
              <a:gd name="connsiteX4" fmla="*/ 1905520 w 1912308"/>
              <a:gd name="connsiteY4" fmla="*/ 687056 h 1431663"/>
              <a:gd name="connsiteX5" fmla="*/ 1890020 w 1912308"/>
              <a:gd name="connsiteY5" fmla="*/ 1196384 h 1431663"/>
              <a:gd name="connsiteX6" fmla="*/ 1658086 w 1912308"/>
              <a:gd name="connsiteY6" fmla="*/ 1411043 h 1431663"/>
              <a:gd name="connsiteX7" fmla="*/ 702123 w 1912308"/>
              <a:gd name="connsiteY7" fmla="*/ 1419356 h 1431663"/>
              <a:gd name="connsiteX8" fmla="*/ 186734 w 1912308"/>
              <a:gd name="connsiteY8" fmla="*/ 1377792 h 1431663"/>
              <a:gd name="connsiteX9" fmla="*/ 244923 w 1912308"/>
              <a:gd name="connsiteY9" fmla="*/ 903966 h 1431663"/>
              <a:gd name="connsiteX10" fmla="*/ 253236 w 1912308"/>
              <a:gd name="connsiteY10" fmla="*/ 455079 h 1431663"/>
              <a:gd name="connsiteX11" fmla="*/ 153483 w 1912308"/>
              <a:gd name="connsiteY11" fmla="*/ 147508 h 1431663"/>
              <a:gd name="connsiteX0" fmla="*/ 0 w 1912308"/>
              <a:gd name="connsiteY0" fmla="*/ 1 h 1431663"/>
              <a:gd name="connsiteX1" fmla="*/ 589468 w 1912308"/>
              <a:gd name="connsiteY1" fmla="*/ 7101 h 1431663"/>
              <a:gd name="connsiteX2" fmla="*/ 1577600 w 1912308"/>
              <a:gd name="connsiteY2" fmla="*/ 20133 h 1431663"/>
              <a:gd name="connsiteX3" fmla="*/ 1911495 w 1912308"/>
              <a:gd name="connsiteY3" fmla="*/ 146123 h 1431663"/>
              <a:gd name="connsiteX4" fmla="*/ 1905520 w 1912308"/>
              <a:gd name="connsiteY4" fmla="*/ 687056 h 1431663"/>
              <a:gd name="connsiteX5" fmla="*/ 1890020 w 1912308"/>
              <a:gd name="connsiteY5" fmla="*/ 1196384 h 1431663"/>
              <a:gd name="connsiteX6" fmla="*/ 1658086 w 1912308"/>
              <a:gd name="connsiteY6" fmla="*/ 1411043 h 1431663"/>
              <a:gd name="connsiteX7" fmla="*/ 702123 w 1912308"/>
              <a:gd name="connsiteY7" fmla="*/ 1419356 h 1431663"/>
              <a:gd name="connsiteX8" fmla="*/ 186734 w 1912308"/>
              <a:gd name="connsiteY8" fmla="*/ 1377792 h 1431663"/>
              <a:gd name="connsiteX9" fmla="*/ 244923 w 1912308"/>
              <a:gd name="connsiteY9" fmla="*/ 903966 h 1431663"/>
              <a:gd name="connsiteX10" fmla="*/ 253236 w 1912308"/>
              <a:gd name="connsiteY10" fmla="*/ 455079 h 1431663"/>
              <a:gd name="connsiteX11" fmla="*/ 153483 w 1912308"/>
              <a:gd name="connsiteY11" fmla="*/ 147508 h 1431663"/>
              <a:gd name="connsiteX0" fmla="*/ 0 w 1934354"/>
              <a:gd name="connsiteY0" fmla="*/ 1 h 1431663"/>
              <a:gd name="connsiteX1" fmla="*/ 589468 w 1934354"/>
              <a:gd name="connsiteY1" fmla="*/ 7101 h 1431663"/>
              <a:gd name="connsiteX2" fmla="*/ 1587125 w 1934354"/>
              <a:gd name="connsiteY2" fmla="*/ 10608 h 1431663"/>
              <a:gd name="connsiteX3" fmla="*/ 1911495 w 1934354"/>
              <a:gd name="connsiteY3" fmla="*/ 146123 h 1431663"/>
              <a:gd name="connsiteX4" fmla="*/ 1905520 w 1934354"/>
              <a:gd name="connsiteY4" fmla="*/ 687056 h 1431663"/>
              <a:gd name="connsiteX5" fmla="*/ 1890020 w 1934354"/>
              <a:gd name="connsiteY5" fmla="*/ 1196384 h 1431663"/>
              <a:gd name="connsiteX6" fmla="*/ 1658086 w 1934354"/>
              <a:gd name="connsiteY6" fmla="*/ 1411043 h 1431663"/>
              <a:gd name="connsiteX7" fmla="*/ 702123 w 1934354"/>
              <a:gd name="connsiteY7" fmla="*/ 1419356 h 1431663"/>
              <a:gd name="connsiteX8" fmla="*/ 186734 w 1934354"/>
              <a:gd name="connsiteY8" fmla="*/ 1377792 h 1431663"/>
              <a:gd name="connsiteX9" fmla="*/ 244923 w 1934354"/>
              <a:gd name="connsiteY9" fmla="*/ 903966 h 1431663"/>
              <a:gd name="connsiteX10" fmla="*/ 253236 w 1934354"/>
              <a:gd name="connsiteY10" fmla="*/ 455079 h 1431663"/>
              <a:gd name="connsiteX11" fmla="*/ 153483 w 1934354"/>
              <a:gd name="connsiteY11" fmla="*/ 147508 h 1431663"/>
              <a:gd name="connsiteX0" fmla="*/ 0 w 1912308"/>
              <a:gd name="connsiteY0" fmla="*/ 1 h 1431663"/>
              <a:gd name="connsiteX1" fmla="*/ 589468 w 1912308"/>
              <a:gd name="connsiteY1" fmla="*/ 7101 h 1431663"/>
              <a:gd name="connsiteX2" fmla="*/ 1587125 w 1912308"/>
              <a:gd name="connsiteY2" fmla="*/ 10608 h 1431663"/>
              <a:gd name="connsiteX3" fmla="*/ 1911495 w 1912308"/>
              <a:gd name="connsiteY3" fmla="*/ 146123 h 1431663"/>
              <a:gd name="connsiteX4" fmla="*/ 1905520 w 1912308"/>
              <a:gd name="connsiteY4" fmla="*/ 687056 h 1431663"/>
              <a:gd name="connsiteX5" fmla="*/ 1890020 w 1912308"/>
              <a:gd name="connsiteY5" fmla="*/ 1196384 h 1431663"/>
              <a:gd name="connsiteX6" fmla="*/ 1658086 w 1912308"/>
              <a:gd name="connsiteY6" fmla="*/ 1411043 h 1431663"/>
              <a:gd name="connsiteX7" fmla="*/ 702123 w 1912308"/>
              <a:gd name="connsiteY7" fmla="*/ 1419356 h 1431663"/>
              <a:gd name="connsiteX8" fmla="*/ 186734 w 1912308"/>
              <a:gd name="connsiteY8" fmla="*/ 1377792 h 1431663"/>
              <a:gd name="connsiteX9" fmla="*/ 244923 w 1912308"/>
              <a:gd name="connsiteY9" fmla="*/ 903966 h 1431663"/>
              <a:gd name="connsiteX10" fmla="*/ 253236 w 1912308"/>
              <a:gd name="connsiteY10" fmla="*/ 455079 h 1431663"/>
              <a:gd name="connsiteX11" fmla="*/ 153483 w 1912308"/>
              <a:gd name="connsiteY11" fmla="*/ 147508 h 1431663"/>
              <a:gd name="connsiteX0" fmla="*/ 0 w 1911589"/>
              <a:gd name="connsiteY0" fmla="*/ 1 h 1509814"/>
              <a:gd name="connsiteX1" fmla="*/ 589468 w 1911589"/>
              <a:gd name="connsiteY1" fmla="*/ 7101 h 1509814"/>
              <a:gd name="connsiteX2" fmla="*/ 1587125 w 1911589"/>
              <a:gd name="connsiteY2" fmla="*/ 10608 h 1509814"/>
              <a:gd name="connsiteX3" fmla="*/ 1911495 w 1911589"/>
              <a:gd name="connsiteY3" fmla="*/ 146123 h 1509814"/>
              <a:gd name="connsiteX4" fmla="*/ 1905520 w 1911589"/>
              <a:gd name="connsiteY4" fmla="*/ 687056 h 1509814"/>
              <a:gd name="connsiteX5" fmla="*/ 1890020 w 1911589"/>
              <a:gd name="connsiteY5" fmla="*/ 1196384 h 1509814"/>
              <a:gd name="connsiteX6" fmla="*/ 1758099 w 1911589"/>
              <a:gd name="connsiteY6" fmla="*/ 1501530 h 1509814"/>
              <a:gd name="connsiteX7" fmla="*/ 702123 w 1911589"/>
              <a:gd name="connsiteY7" fmla="*/ 1419356 h 1509814"/>
              <a:gd name="connsiteX8" fmla="*/ 186734 w 1911589"/>
              <a:gd name="connsiteY8" fmla="*/ 1377792 h 1509814"/>
              <a:gd name="connsiteX9" fmla="*/ 244923 w 1911589"/>
              <a:gd name="connsiteY9" fmla="*/ 903966 h 1509814"/>
              <a:gd name="connsiteX10" fmla="*/ 253236 w 1911589"/>
              <a:gd name="connsiteY10" fmla="*/ 455079 h 1509814"/>
              <a:gd name="connsiteX11" fmla="*/ 153483 w 1911589"/>
              <a:gd name="connsiteY11" fmla="*/ 147508 h 1509814"/>
              <a:gd name="connsiteX0" fmla="*/ 0 w 1911589"/>
              <a:gd name="connsiteY0" fmla="*/ 1 h 1522024"/>
              <a:gd name="connsiteX1" fmla="*/ 589468 w 1911589"/>
              <a:gd name="connsiteY1" fmla="*/ 7101 h 1522024"/>
              <a:gd name="connsiteX2" fmla="*/ 1587125 w 1911589"/>
              <a:gd name="connsiteY2" fmla="*/ 10608 h 1522024"/>
              <a:gd name="connsiteX3" fmla="*/ 1911495 w 1911589"/>
              <a:gd name="connsiteY3" fmla="*/ 146123 h 1522024"/>
              <a:gd name="connsiteX4" fmla="*/ 1905520 w 1911589"/>
              <a:gd name="connsiteY4" fmla="*/ 687056 h 1522024"/>
              <a:gd name="connsiteX5" fmla="*/ 1890020 w 1911589"/>
              <a:gd name="connsiteY5" fmla="*/ 1196384 h 1522024"/>
              <a:gd name="connsiteX6" fmla="*/ 1758099 w 1911589"/>
              <a:gd name="connsiteY6" fmla="*/ 1501530 h 1522024"/>
              <a:gd name="connsiteX7" fmla="*/ 578298 w 1911589"/>
              <a:gd name="connsiteY7" fmla="*/ 1481269 h 1522024"/>
              <a:gd name="connsiteX8" fmla="*/ 186734 w 1911589"/>
              <a:gd name="connsiteY8" fmla="*/ 1377792 h 1522024"/>
              <a:gd name="connsiteX9" fmla="*/ 244923 w 1911589"/>
              <a:gd name="connsiteY9" fmla="*/ 903966 h 1522024"/>
              <a:gd name="connsiteX10" fmla="*/ 253236 w 1911589"/>
              <a:gd name="connsiteY10" fmla="*/ 455079 h 1522024"/>
              <a:gd name="connsiteX11" fmla="*/ 153483 w 1911589"/>
              <a:gd name="connsiteY11" fmla="*/ 147508 h 1522024"/>
              <a:gd name="connsiteX0" fmla="*/ 0 w 1911589"/>
              <a:gd name="connsiteY0" fmla="*/ 1 h 1506268"/>
              <a:gd name="connsiteX1" fmla="*/ 589468 w 1911589"/>
              <a:gd name="connsiteY1" fmla="*/ 7101 h 1506268"/>
              <a:gd name="connsiteX2" fmla="*/ 1587125 w 1911589"/>
              <a:gd name="connsiteY2" fmla="*/ 10608 h 1506268"/>
              <a:gd name="connsiteX3" fmla="*/ 1911495 w 1911589"/>
              <a:gd name="connsiteY3" fmla="*/ 146123 h 1506268"/>
              <a:gd name="connsiteX4" fmla="*/ 1905520 w 1911589"/>
              <a:gd name="connsiteY4" fmla="*/ 687056 h 1506268"/>
              <a:gd name="connsiteX5" fmla="*/ 1890020 w 1911589"/>
              <a:gd name="connsiteY5" fmla="*/ 1196384 h 1506268"/>
              <a:gd name="connsiteX6" fmla="*/ 1758099 w 1911589"/>
              <a:gd name="connsiteY6" fmla="*/ 1501530 h 1506268"/>
              <a:gd name="connsiteX7" fmla="*/ 578298 w 1911589"/>
              <a:gd name="connsiteY7" fmla="*/ 1481269 h 1506268"/>
              <a:gd name="connsiteX8" fmla="*/ 186734 w 1911589"/>
              <a:gd name="connsiteY8" fmla="*/ 1377792 h 1506268"/>
              <a:gd name="connsiteX9" fmla="*/ 244923 w 1911589"/>
              <a:gd name="connsiteY9" fmla="*/ 903966 h 1506268"/>
              <a:gd name="connsiteX10" fmla="*/ 253236 w 1911589"/>
              <a:gd name="connsiteY10" fmla="*/ 455079 h 1506268"/>
              <a:gd name="connsiteX11" fmla="*/ 153483 w 1911589"/>
              <a:gd name="connsiteY11" fmla="*/ 147508 h 1506268"/>
              <a:gd name="connsiteX0" fmla="*/ 0 w 1911589"/>
              <a:gd name="connsiteY0" fmla="*/ 1 h 1506268"/>
              <a:gd name="connsiteX1" fmla="*/ 589468 w 1911589"/>
              <a:gd name="connsiteY1" fmla="*/ 7101 h 1506268"/>
              <a:gd name="connsiteX2" fmla="*/ 1587125 w 1911589"/>
              <a:gd name="connsiteY2" fmla="*/ 10608 h 1506268"/>
              <a:gd name="connsiteX3" fmla="*/ 1911495 w 1911589"/>
              <a:gd name="connsiteY3" fmla="*/ 146123 h 1506268"/>
              <a:gd name="connsiteX4" fmla="*/ 1905520 w 1911589"/>
              <a:gd name="connsiteY4" fmla="*/ 687056 h 1506268"/>
              <a:gd name="connsiteX5" fmla="*/ 1890020 w 1911589"/>
              <a:gd name="connsiteY5" fmla="*/ 1196384 h 1506268"/>
              <a:gd name="connsiteX6" fmla="*/ 1758099 w 1911589"/>
              <a:gd name="connsiteY6" fmla="*/ 1501530 h 1506268"/>
              <a:gd name="connsiteX7" fmla="*/ 578298 w 1911589"/>
              <a:gd name="connsiteY7" fmla="*/ 1481269 h 1506268"/>
              <a:gd name="connsiteX8" fmla="*/ 186734 w 1911589"/>
              <a:gd name="connsiteY8" fmla="*/ 1377792 h 1506268"/>
              <a:gd name="connsiteX9" fmla="*/ 244923 w 1911589"/>
              <a:gd name="connsiteY9" fmla="*/ 903966 h 1506268"/>
              <a:gd name="connsiteX10" fmla="*/ 253236 w 1911589"/>
              <a:gd name="connsiteY10" fmla="*/ 455079 h 1506268"/>
              <a:gd name="connsiteX11" fmla="*/ 153483 w 1911589"/>
              <a:gd name="connsiteY11" fmla="*/ 147508 h 1506268"/>
              <a:gd name="connsiteX0" fmla="*/ 20804 w 1932393"/>
              <a:gd name="connsiteY0" fmla="*/ 1 h 1505895"/>
              <a:gd name="connsiteX1" fmla="*/ 610272 w 1932393"/>
              <a:gd name="connsiteY1" fmla="*/ 7101 h 1505895"/>
              <a:gd name="connsiteX2" fmla="*/ 1607929 w 1932393"/>
              <a:gd name="connsiteY2" fmla="*/ 10608 h 1505895"/>
              <a:gd name="connsiteX3" fmla="*/ 1932299 w 1932393"/>
              <a:gd name="connsiteY3" fmla="*/ 146123 h 1505895"/>
              <a:gd name="connsiteX4" fmla="*/ 1926324 w 1932393"/>
              <a:gd name="connsiteY4" fmla="*/ 687056 h 1505895"/>
              <a:gd name="connsiteX5" fmla="*/ 1910824 w 1932393"/>
              <a:gd name="connsiteY5" fmla="*/ 1196384 h 1505895"/>
              <a:gd name="connsiteX6" fmla="*/ 1778903 w 1932393"/>
              <a:gd name="connsiteY6" fmla="*/ 1501530 h 1505895"/>
              <a:gd name="connsiteX7" fmla="*/ 599102 w 1932393"/>
              <a:gd name="connsiteY7" fmla="*/ 1481269 h 1505895"/>
              <a:gd name="connsiteX8" fmla="*/ 7513 w 1932393"/>
              <a:gd name="connsiteY8" fmla="*/ 1392080 h 1505895"/>
              <a:gd name="connsiteX9" fmla="*/ 265727 w 1932393"/>
              <a:gd name="connsiteY9" fmla="*/ 903966 h 1505895"/>
              <a:gd name="connsiteX10" fmla="*/ 274040 w 1932393"/>
              <a:gd name="connsiteY10" fmla="*/ 455079 h 1505895"/>
              <a:gd name="connsiteX11" fmla="*/ 174287 w 1932393"/>
              <a:gd name="connsiteY11" fmla="*/ 147508 h 1505895"/>
              <a:gd name="connsiteX0" fmla="*/ 13335 w 1937730"/>
              <a:gd name="connsiteY0" fmla="*/ 1 h 1532502"/>
              <a:gd name="connsiteX1" fmla="*/ 602803 w 1937730"/>
              <a:gd name="connsiteY1" fmla="*/ 7101 h 1532502"/>
              <a:gd name="connsiteX2" fmla="*/ 1600460 w 1937730"/>
              <a:gd name="connsiteY2" fmla="*/ 10608 h 1532502"/>
              <a:gd name="connsiteX3" fmla="*/ 1924830 w 1937730"/>
              <a:gd name="connsiteY3" fmla="*/ 146123 h 1532502"/>
              <a:gd name="connsiteX4" fmla="*/ 1918855 w 1937730"/>
              <a:gd name="connsiteY4" fmla="*/ 687056 h 1532502"/>
              <a:gd name="connsiteX5" fmla="*/ 1903355 w 1937730"/>
              <a:gd name="connsiteY5" fmla="*/ 1196384 h 1532502"/>
              <a:gd name="connsiteX6" fmla="*/ 1771434 w 1937730"/>
              <a:gd name="connsiteY6" fmla="*/ 1501530 h 1532502"/>
              <a:gd name="connsiteX7" fmla="*/ 279689 w 1937730"/>
              <a:gd name="connsiteY7" fmla="*/ 1509844 h 1532502"/>
              <a:gd name="connsiteX8" fmla="*/ 44 w 1937730"/>
              <a:gd name="connsiteY8" fmla="*/ 1392080 h 1532502"/>
              <a:gd name="connsiteX9" fmla="*/ 258258 w 1937730"/>
              <a:gd name="connsiteY9" fmla="*/ 903966 h 1532502"/>
              <a:gd name="connsiteX10" fmla="*/ 266571 w 1937730"/>
              <a:gd name="connsiteY10" fmla="*/ 455079 h 1532502"/>
              <a:gd name="connsiteX11" fmla="*/ 166818 w 1937730"/>
              <a:gd name="connsiteY11" fmla="*/ 147508 h 1532502"/>
              <a:gd name="connsiteX0" fmla="*/ 13335 w 1937730"/>
              <a:gd name="connsiteY0" fmla="*/ 1 h 1525154"/>
              <a:gd name="connsiteX1" fmla="*/ 602803 w 1937730"/>
              <a:gd name="connsiteY1" fmla="*/ 7101 h 1525154"/>
              <a:gd name="connsiteX2" fmla="*/ 1600460 w 1937730"/>
              <a:gd name="connsiteY2" fmla="*/ 10608 h 1525154"/>
              <a:gd name="connsiteX3" fmla="*/ 1924830 w 1937730"/>
              <a:gd name="connsiteY3" fmla="*/ 146123 h 1525154"/>
              <a:gd name="connsiteX4" fmla="*/ 1918855 w 1937730"/>
              <a:gd name="connsiteY4" fmla="*/ 687056 h 1525154"/>
              <a:gd name="connsiteX5" fmla="*/ 1903355 w 1937730"/>
              <a:gd name="connsiteY5" fmla="*/ 1196384 h 1525154"/>
              <a:gd name="connsiteX6" fmla="*/ 1771434 w 1937730"/>
              <a:gd name="connsiteY6" fmla="*/ 1501530 h 1525154"/>
              <a:gd name="connsiteX7" fmla="*/ 279689 w 1937730"/>
              <a:gd name="connsiteY7" fmla="*/ 1509844 h 1525154"/>
              <a:gd name="connsiteX8" fmla="*/ 44 w 1937730"/>
              <a:gd name="connsiteY8" fmla="*/ 1392080 h 1525154"/>
              <a:gd name="connsiteX9" fmla="*/ 258258 w 1937730"/>
              <a:gd name="connsiteY9" fmla="*/ 903966 h 1525154"/>
              <a:gd name="connsiteX10" fmla="*/ 266571 w 1937730"/>
              <a:gd name="connsiteY10" fmla="*/ 455079 h 1525154"/>
              <a:gd name="connsiteX11" fmla="*/ 166818 w 1937730"/>
              <a:gd name="connsiteY11" fmla="*/ 147508 h 1525154"/>
              <a:gd name="connsiteX0" fmla="*/ 13335 w 1924924"/>
              <a:gd name="connsiteY0" fmla="*/ 1 h 1511224"/>
              <a:gd name="connsiteX1" fmla="*/ 602803 w 1924924"/>
              <a:gd name="connsiteY1" fmla="*/ 7101 h 1511224"/>
              <a:gd name="connsiteX2" fmla="*/ 1600460 w 1924924"/>
              <a:gd name="connsiteY2" fmla="*/ 10608 h 1511224"/>
              <a:gd name="connsiteX3" fmla="*/ 1924830 w 1924924"/>
              <a:gd name="connsiteY3" fmla="*/ 146123 h 1511224"/>
              <a:gd name="connsiteX4" fmla="*/ 1918855 w 1924924"/>
              <a:gd name="connsiteY4" fmla="*/ 687056 h 1511224"/>
              <a:gd name="connsiteX5" fmla="*/ 1903355 w 1924924"/>
              <a:gd name="connsiteY5" fmla="*/ 1196384 h 1511224"/>
              <a:gd name="connsiteX6" fmla="*/ 1771434 w 1924924"/>
              <a:gd name="connsiteY6" fmla="*/ 1501530 h 1511224"/>
              <a:gd name="connsiteX7" fmla="*/ 279689 w 1924924"/>
              <a:gd name="connsiteY7" fmla="*/ 1509844 h 1511224"/>
              <a:gd name="connsiteX8" fmla="*/ 44 w 1924924"/>
              <a:gd name="connsiteY8" fmla="*/ 1392080 h 1511224"/>
              <a:gd name="connsiteX9" fmla="*/ 258258 w 1924924"/>
              <a:gd name="connsiteY9" fmla="*/ 903966 h 1511224"/>
              <a:gd name="connsiteX10" fmla="*/ 266571 w 1924924"/>
              <a:gd name="connsiteY10" fmla="*/ 455079 h 1511224"/>
              <a:gd name="connsiteX11" fmla="*/ 166818 w 1924924"/>
              <a:gd name="connsiteY11" fmla="*/ 147508 h 1511224"/>
              <a:gd name="connsiteX0" fmla="*/ 17967 w 1929556"/>
              <a:gd name="connsiteY0" fmla="*/ 1 h 1511224"/>
              <a:gd name="connsiteX1" fmla="*/ 607435 w 1929556"/>
              <a:gd name="connsiteY1" fmla="*/ 7101 h 1511224"/>
              <a:gd name="connsiteX2" fmla="*/ 1605092 w 1929556"/>
              <a:gd name="connsiteY2" fmla="*/ 10608 h 1511224"/>
              <a:gd name="connsiteX3" fmla="*/ 1929462 w 1929556"/>
              <a:gd name="connsiteY3" fmla="*/ 146123 h 1511224"/>
              <a:gd name="connsiteX4" fmla="*/ 1923487 w 1929556"/>
              <a:gd name="connsiteY4" fmla="*/ 687056 h 1511224"/>
              <a:gd name="connsiteX5" fmla="*/ 1907987 w 1929556"/>
              <a:gd name="connsiteY5" fmla="*/ 1196384 h 1511224"/>
              <a:gd name="connsiteX6" fmla="*/ 1776066 w 1929556"/>
              <a:gd name="connsiteY6" fmla="*/ 1501530 h 1511224"/>
              <a:gd name="connsiteX7" fmla="*/ 284321 w 1929556"/>
              <a:gd name="connsiteY7" fmla="*/ 1509844 h 1511224"/>
              <a:gd name="connsiteX8" fmla="*/ 4676 w 1929556"/>
              <a:gd name="connsiteY8" fmla="*/ 1392080 h 1511224"/>
              <a:gd name="connsiteX9" fmla="*/ 262890 w 1929556"/>
              <a:gd name="connsiteY9" fmla="*/ 903966 h 1511224"/>
              <a:gd name="connsiteX10" fmla="*/ 271203 w 1929556"/>
              <a:gd name="connsiteY10" fmla="*/ 455079 h 1511224"/>
              <a:gd name="connsiteX11" fmla="*/ 0 w 1929556"/>
              <a:gd name="connsiteY11" fmla="*/ 107027 h 1511224"/>
              <a:gd name="connsiteX0" fmla="*/ 18154 w 1929743"/>
              <a:gd name="connsiteY0" fmla="*/ 1 h 1511224"/>
              <a:gd name="connsiteX1" fmla="*/ 607622 w 1929743"/>
              <a:gd name="connsiteY1" fmla="*/ 7101 h 1511224"/>
              <a:gd name="connsiteX2" fmla="*/ 1605279 w 1929743"/>
              <a:gd name="connsiteY2" fmla="*/ 10608 h 1511224"/>
              <a:gd name="connsiteX3" fmla="*/ 1929649 w 1929743"/>
              <a:gd name="connsiteY3" fmla="*/ 146123 h 1511224"/>
              <a:gd name="connsiteX4" fmla="*/ 1923674 w 1929743"/>
              <a:gd name="connsiteY4" fmla="*/ 687056 h 1511224"/>
              <a:gd name="connsiteX5" fmla="*/ 1908174 w 1929743"/>
              <a:gd name="connsiteY5" fmla="*/ 1196384 h 1511224"/>
              <a:gd name="connsiteX6" fmla="*/ 1776253 w 1929743"/>
              <a:gd name="connsiteY6" fmla="*/ 1501530 h 1511224"/>
              <a:gd name="connsiteX7" fmla="*/ 284508 w 1929743"/>
              <a:gd name="connsiteY7" fmla="*/ 1509844 h 1511224"/>
              <a:gd name="connsiteX8" fmla="*/ 4863 w 1929743"/>
              <a:gd name="connsiteY8" fmla="*/ 1392080 h 1511224"/>
              <a:gd name="connsiteX9" fmla="*/ 263077 w 1929743"/>
              <a:gd name="connsiteY9" fmla="*/ 903966 h 1511224"/>
              <a:gd name="connsiteX10" fmla="*/ 271390 w 1929743"/>
              <a:gd name="connsiteY10" fmla="*/ 455079 h 1511224"/>
              <a:gd name="connsiteX11" fmla="*/ 187 w 1929743"/>
              <a:gd name="connsiteY11" fmla="*/ 107027 h 1511224"/>
              <a:gd name="connsiteX0" fmla="*/ 23976 w 1935565"/>
              <a:gd name="connsiteY0" fmla="*/ 1 h 1511224"/>
              <a:gd name="connsiteX1" fmla="*/ 613444 w 1935565"/>
              <a:gd name="connsiteY1" fmla="*/ 7101 h 1511224"/>
              <a:gd name="connsiteX2" fmla="*/ 1611101 w 1935565"/>
              <a:gd name="connsiteY2" fmla="*/ 10608 h 1511224"/>
              <a:gd name="connsiteX3" fmla="*/ 1935471 w 1935565"/>
              <a:gd name="connsiteY3" fmla="*/ 146123 h 1511224"/>
              <a:gd name="connsiteX4" fmla="*/ 1929496 w 1935565"/>
              <a:gd name="connsiteY4" fmla="*/ 687056 h 1511224"/>
              <a:gd name="connsiteX5" fmla="*/ 1913996 w 1935565"/>
              <a:gd name="connsiteY5" fmla="*/ 1196384 h 1511224"/>
              <a:gd name="connsiteX6" fmla="*/ 1782075 w 1935565"/>
              <a:gd name="connsiteY6" fmla="*/ 1501530 h 1511224"/>
              <a:gd name="connsiteX7" fmla="*/ 290330 w 1935565"/>
              <a:gd name="connsiteY7" fmla="*/ 1509844 h 1511224"/>
              <a:gd name="connsiteX8" fmla="*/ 10685 w 1935565"/>
              <a:gd name="connsiteY8" fmla="*/ 1392080 h 1511224"/>
              <a:gd name="connsiteX9" fmla="*/ 268899 w 1935565"/>
              <a:gd name="connsiteY9" fmla="*/ 903966 h 1511224"/>
              <a:gd name="connsiteX10" fmla="*/ 34324 w 1935565"/>
              <a:gd name="connsiteY10" fmla="*/ 581285 h 1511224"/>
              <a:gd name="connsiteX11" fmla="*/ 6009 w 1935565"/>
              <a:gd name="connsiteY11" fmla="*/ 107027 h 1511224"/>
              <a:gd name="connsiteX0" fmla="*/ 33741 w 1945330"/>
              <a:gd name="connsiteY0" fmla="*/ 1 h 1511623"/>
              <a:gd name="connsiteX1" fmla="*/ 623209 w 1945330"/>
              <a:gd name="connsiteY1" fmla="*/ 7101 h 1511623"/>
              <a:gd name="connsiteX2" fmla="*/ 1620866 w 1945330"/>
              <a:gd name="connsiteY2" fmla="*/ 10608 h 1511623"/>
              <a:gd name="connsiteX3" fmla="*/ 1945236 w 1945330"/>
              <a:gd name="connsiteY3" fmla="*/ 146123 h 1511623"/>
              <a:gd name="connsiteX4" fmla="*/ 1939261 w 1945330"/>
              <a:gd name="connsiteY4" fmla="*/ 687056 h 1511623"/>
              <a:gd name="connsiteX5" fmla="*/ 1923761 w 1945330"/>
              <a:gd name="connsiteY5" fmla="*/ 1196384 h 1511623"/>
              <a:gd name="connsiteX6" fmla="*/ 1791840 w 1945330"/>
              <a:gd name="connsiteY6" fmla="*/ 1501530 h 1511623"/>
              <a:gd name="connsiteX7" fmla="*/ 300095 w 1945330"/>
              <a:gd name="connsiteY7" fmla="*/ 1509844 h 1511623"/>
              <a:gd name="connsiteX8" fmla="*/ 20450 w 1945330"/>
              <a:gd name="connsiteY8" fmla="*/ 1392080 h 1511623"/>
              <a:gd name="connsiteX9" fmla="*/ 23870 w 1945330"/>
              <a:gd name="connsiteY9" fmla="*/ 846816 h 1511623"/>
              <a:gd name="connsiteX10" fmla="*/ 44089 w 1945330"/>
              <a:gd name="connsiteY10" fmla="*/ 581285 h 1511623"/>
              <a:gd name="connsiteX11" fmla="*/ 15774 w 1945330"/>
              <a:gd name="connsiteY11" fmla="*/ 107027 h 1511623"/>
              <a:gd name="connsiteX0" fmla="*/ 33144 w 1944733"/>
              <a:gd name="connsiteY0" fmla="*/ 1 h 1511623"/>
              <a:gd name="connsiteX1" fmla="*/ 622612 w 1944733"/>
              <a:gd name="connsiteY1" fmla="*/ 7101 h 1511623"/>
              <a:gd name="connsiteX2" fmla="*/ 1620269 w 1944733"/>
              <a:gd name="connsiteY2" fmla="*/ 10608 h 1511623"/>
              <a:gd name="connsiteX3" fmla="*/ 1944639 w 1944733"/>
              <a:gd name="connsiteY3" fmla="*/ 146123 h 1511623"/>
              <a:gd name="connsiteX4" fmla="*/ 1938664 w 1944733"/>
              <a:gd name="connsiteY4" fmla="*/ 687056 h 1511623"/>
              <a:gd name="connsiteX5" fmla="*/ 1923164 w 1944733"/>
              <a:gd name="connsiteY5" fmla="*/ 1196384 h 1511623"/>
              <a:gd name="connsiteX6" fmla="*/ 1791243 w 1944733"/>
              <a:gd name="connsiteY6" fmla="*/ 1501530 h 1511623"/>
              <a:gd name="connsiteX7" fmla="*/ 299498 w 1944733"/>
              <a:gd name="connsiteY7" fmla="*/ 1509844 h 1511623"/>
              <a:gd name="connsiteX8" fmla="*/ 19853 w 1944733"/>
              <a:gd name="connsiteY8" fmla="*/ 1392080 h 1511623"/>
              <a:gd name="connsiteX9" fmla="*/ 23273 w 1944733"/>
              <a:gd name="connsiteY9" fmla="*/ 846816 h 1511623"/>
              <a:gd name="connsiteX10" fmla="*/ 26823 w 1944733"/>
              <a:gd name="connsiteY10" fmla="*/ 571760 h 1511623"/>
              <a:gd name="connsiteX11" fmla="*/ 15177 w 1944733"/>
              <a:gd name="connsiteY11" fmla="*/ 107027 h 1511623"/>
              <a:gd name="connsiteX0" fmla="*/ 19894 w 1931483"/>
              <a:gd name="connsiteY0" fmla="*/ 1 h 1516951"/>
              <a:gd name="connsiteX1" fmla="*/ 609362 w 1931483"/>
              <a:gd name="connsiteY1" fmla="*/ 7101 h 1516951"/>
              <a:gd name="connsiteX2" fmla="*/ 1607019 w 1931483"/>
              <a:gd name="connsiteY2" fmla="*/ 10608 h 1516951"/>
              <a:gd name="connsiteX3" fmla="*/ 1931389 w 1931483"/>
              <a:gd name="connsiteY3" fmla="*/ 146123 h 1516951"/>
              <a:gd name="connsiteX4" fmla="*/ 1925414 w 1931483"/>
              <a:gd name="connsiteY4" fmla="*/ 687056 h 1516951"/>
              <a:gd name="connsiteX5" fmla="*/ 1909914 w 1931483"/>
              <a:gd name="connsiteY5" fmla="*/ 1196384 h 1516951"/>
              <a:gd name="connsiteX6" fmla="*/ 1777993 w 1931483"/>
              <a:gd name="connsiteY6" fmla="*/ 1501530 h 1516951"/>
              <a:gd name="connsiteX7" fmla="*/ 286248 w 1931483"/>
              <a:gd name="connsiteY7" fmla="*/ 1509844 h 1516951"/>
              <a:gd name="connsiteX8" fmla="*/ 6603 w 1931483"/>
              <a:gd name="connsiteY8" fmla="*/ 1392080 h 1516951"/>
              <a:gd name="connsiteX9" fmla="*/ 10023 w 1931483"/>
              <a:gd name="connsiteY9" fmla="*/ 846816 h 1516951"/>
              <a:gd name="connsiteX10" fmla="*/ 13573 w 1931483"/>
              <a:gd name="connsiteY10" fmla="*/ 571760 h 1516951"/>
              <a:gd name="connsiteX11" fmla="*/ 1927 w 1931483"/>
              <a:gd name="connsiteY11" fmla="*/ 107027 h 1516951"/>
              <a:gd name="connsiteX0" fmla="*/ 17967 w 1929556"/>
              <a:gd name="connsiteY0" fmla="*/ 1 h 1516951"/>
              <a:gd name="connsiteX1" fmla="*/ 607435 w 1929556"/>
              <a:gd name="connsiteY1" fmla="*/ 7101 h 1516951"/>
              <a:gd name="connsiteX2" fmla="*/ 1605092 w 1929556"/>
              <a:gd name="connsiteY2" fmla="*/ 10608 h 1516951"/>
              <a:gd name="connsiteX3" fmla="*/ 1929462 w 1929556"/>
              <a:gd name="connsiteY3" fmla="*/ 146123 h 1516951"/>
              <a:gd name="connsiteX4" fmla="*/ 1923487 w 1929556"/>
              <a:gd name="connsiteY4" fmla="*/ 687056 h 1516951"/>
              <a:gd name="connsiteX5" fmla="*/ 1907987 w 1929556"/>
              <a:gd name="connsiteY5" fmla="*/ 1196384 h 1516951"/>
              <a:gd name="connsiteX6" fmla="*/ 1776066 w 1929556"/>
              <a:gd name="connsiteY6" fmla="*/ 1501530 h 1516951"/>
              <a:gd name="connsiteX7" fmla="*/ 284321 w 1929556"/>
              <a:gd name="connsiteY7" fmla="*/ 1509844 h 1516951"/>
              <a:gd name="connsiteX8" fmla="*/ 4676 w 1929556"/>
              <a:gd name="connsiteY8" fmla="*/ 1392080 h 1516951"/>
              <a:gd name="connsiteX9" fmla="*/ 8096 w 1929556"/>
              <a:gd name="connsiteY9" fmla="*/ 846816 h 1516951"/>
              <a:gd name="connsiteX10" fmla="*/ 11646 w 1929556"/>
              <a:gd name="connsiteY10" fmla="*/ 571760 h 1516951"/>
              <a:gd name="connsiteX11" fmla="*/ 0 w 1929556"/>
              <a:gd name="connsiteY11" fmla="*/ 107027 h 1516951"/>
              <a:gd name="connsiteX0" fmla="*/ 13962 w 1925551"/>
              <a:gd name="connsiteY0" fmla="*/ 1 h 1516951"/>
              <a:gd name="connsiteX1" fmla="*/ 603430 w 1925551"/>
              <a:gd name="connsiteY1" fmla="*/ 7101 h 1516951"/>
              <a:gd name="connsiteX2" fmla="*/ 1601087 w 1925551"/>
              <a:gd name="connsiteY2" fmla="*/ 10608 h 1516951"/>
              <a:gd name="connsiteX3" fmla="*/ 1925457 w 1925551"/>
              <a:gd name="connsiteY3" fmla="*/ 146123 h 1516951"/>
              <a:gd name="connsiteX4" fmla="*/ 1919482 w 1925551"/>
              <a:gd name="connsiteY4" fmla="*/ 687056 h 1516951"/>
              <a:gd name="connsiteX5" fmla="*/ 1903982 w 1925551"/>
              <a:gd name="connsiteY5" fmla="*/ 1196384 h 1516951"/>
              <a:gd name="connsiteX6" fmla="*/ 1772061 w 1925551"/>
              <a:gd name="connsiteY6" fmla="*/ 1501530 h 1516951"/>
              <a:gd name="connsiteX7" fmla="*/ 280316 w 1925551"/>
              <a:gd name="connsiteY7" fmla="*/ 1509844 h 1516951"/>
              <a:gd name="connsiteX8" fmla="*/ 671 w 1925551"/>
              <a:gd name="connsiteY8" fmla="*/ 1392080 h 1516951"/>
              <a:gd name="connsiteX9" fmla="*/ 4091 w 1925551"/>
              <a:gd name="connsiteY9" fmla="*/ 846816 h 1516951"/>
              <a:gd name="connsiteX10" fmla="*/ 7641 w 1925551"/>
              <a:gd name="connsiteY10" fmla="*/ 571760 h 1516951"/>
              <a:gd name="connsiteX11" fmla="*/ 5520 w 1925551"/>
              <a:gd name="connsiteY11" fmla="*/ 92739 h 1516951"/>
              <a:gd name="connsiteX0" fmla="*/ 13962 w 3815803"/>
              <a:gd name="connsiteY0" fmla="*/ 2504 h 1519454"/>
              <a:gd name="connsiteX1" fmla="*/ 603430 w 3815803"/>
              <a:gd name="connsiteY1" fmla="*/ 9604 h 1519454"/>
              <a:gd name="connsiteX2" fmla="*/ 1601087 w 3815803"/>
              <a:gd name="connsiteY2" fmla="*/ 13111 h 1519454"/>
              <a:gd name="connsiteX3" fmla="*/ 3815803 w 3815803"/>
              <a:gd name="connsiteY3" fmla="*/ 177314 h 1519454"/>
              <a:gd name="connsiteX4" fmla="*/ 1919482 w 3815803"/>
              <a:gd name="connsiteY4" fmla="*/ 689559 h 1519454"/>
              <a:gd name="connsiteX5" fmla="*/ 1903982 w 3815803"/>
              <a:gd name="connsiteY5" fmla="*/ 1198887 h 1519454"/>
              <a:gd name="connsiteX6" fmla="*/ 1772061 w 3815803"/>
              <a:gd name="connsiteY6" fmla="*/ 1504033 h 1519454"/>
              <a:gd name="connsiteX7" fmla="*/ 280316 w 3815803"/>
              <a:gd name="connsiteY7" fmla="*/ 1512347 h 1519454"/>
              <a:gd name="connsiteX8" fmla="*/ 671 w 3815803"/>
              <a:gd name="connsiteY8" fmla="*/ 1394583 h 1519454"/>
              <a:gd name="connsiteX9" fmla="*/ 4091 w 3815803"/>
              <a:gd name="connsiteY9" fmla="*/ 849319 h 1519454"/>
              <a:gd name="connsiteX10" fmla="*/ 7641 w 3815803"/>
              <a:gd name="connsiteY10" fmla="*/ 574263 h 1519454"/>
              <a:gd name="connsiteX11" fmla="*/ 5520 w 3815803"/>
              <a:gd name="connsiteY11" fmla="*/ 95242 h 1519454"/>
              <a:gd name="connsiteX0" fmla="*/ 13962 w 3815803"/>
              <a:gd name="connsiteY0" fmla="*/ 2504 h 4384169"/>
              <a:gd name="connsiteX1" fmla="*/ 603430 w 3815803"/>
              <a:gd name="connsiteY1" fmla="*/ 9604 h 4384169"/>
              <a:gd name="connsiteX2" fmla="*/ 1601087 w 3815803"/>
              <a:gd name="connsiteY2" fmla="*/ 13111 h 4384169"/>
              <a:gd name="connsiteX3" fmla="*/ 3815803 w 3815803"/>
              <a:gd name="connsiteY3" fmla="*/ 177314 h 4384169"/>
              <a:gd name="connsiteX4" fmla="*/ 1919482 w 3815803"/>
              <a:gd name="connsiteY4" fmla="*/ 689559 h 4384169"/>
              <a:gd name="connsiteX5" fmla="*/ 3810114 w 3815803"/>
              <a:gd name="connsiteY5" fmla="*/ 4364116 h 4384169"/>
              <a:gd name="connsiteX6" fmla="*/ 1772061 w 3815803"/>
              <a:gd name="connsiteY6" fmla="*/ 1504033 h 4384169"/>
              <a:gd name="connsiteX7" fmla="*/ 280316 w 3815803"/>
              <a:gd name="connsiteY7" fmla="*/ 1512347 h 4384169"/>
              <a:gd name="connsiteX8" fmla="*/ 671 w 3815803"/>
              <a:gd name="connsiteY8" fmla="*/ 1394583 h 4384169"/>
              <a:gd name="connsiteX9" fmla="*/ 4091 w 3815803"/>
              <a:gd name="connsiteY9" fmla="*/ 849319 h 4384169"/>
              <a:gd name="connsiteX10" fmla="*/ 7641 w 3815803"/>
              <a:gd name="connsiteY10" fmla="*/ 574263 h 4384169"/>
              <a:gd name="connsiteX11" fmla="*/ 5520 w 3815803"/>
              <a:gd name="connsiteY11" fmla="*/ 95242 h 4384169"/>
              <a:gd name="connsiteX0" fmla="*/ 13962 w 3815803"/>
              <a:gd name="connsiteY0" fmla="*/ 2504 h 4376206"/>
              <a:gd name="connsiteX1" fmla="*/ 603430 w 3815803"/>
              <a:gd name="connsiteY1" fmla="*/ 9604 h 4376206"/>
              <a:gd name="connsiteX2" fmla="*/ 1601087 w 3815803"/>
              <a:gd name="connsiteY2" fmla="*/ 13111 h 4376206"/>
              <a:gd name="connsiteX3" fmla="*/ 3815803 w 3815803"/>
              <a:gd name="connsiteY3" fmla="*/ 177314 h 4376206"/>
              <a:gd name="connsiteX4" fmla="*/ 1919482 w 3815803"/>
              <a:gd name="connsiteY4" fmla="*/ 689559 h 4376206"/>
              <a:gd name="connsiteX5" fmla="*/ 3810114 w 3815803"/>
              <a:gd name="connsiteY5" fmla="*/ 4364116 h 4376206"/>
              <a:gd name="connsiteX6" fmla="*/ 2070780 w 3815803"/>
              <a:gd name="connsiteY6" fmla="*/ 1859883 h 4376206"/>
              <a:gd name="connsiteX7" fmla="*/ 1772061 w 3815803"/>
              <a:gd name="connsiteY7" fmla="*/ 1504033 h 4376206"/>
              <a:gd name="connsiteX8" fmla="*/ 280316 w 3815803"/>
              <a:gd name="connsiteY8" fmla="*/ 1512347 h 4376206"/>
              <a:gd name="connsiteX9" fmla="*/ 671 w 3815803"/>
              <a:gd name="connsiteY9" fmla="*/ 1394583 h 4376206"/>
              <a:gd name="connsiteX10" fmla="*/ 4091 w 3815803"/>
              <a:gd name="connsiteY10" fmla="*/ 849319 h 4376206"/>
              <a:gd name="connsiteX11" fmla="*/ 7641 w 3815803"/>
              <a:gd name="connsiteY11" fmla="*/ 574263 h 4376206"/>
              <a:gd name="connsiteX12" fmla="*/ 5520 w 3815803"/>
              <a:gd name="connsiteY12" fmla="*/ 95242 h 4376206"/>
              <a:gd name="connsiteX0" fmla="*/ 13962 w 3964507"/>
              <a:gd name="connsiteY0" fmla="*/ 28183 h 4390560"/>
              <a:gd name="connsiteX1" fmla="*/ 603430 w 3964507"/>
              <a:gd name="connsiteY1" fmla="*/ 35283 h 4390560"/>
              <a:gd name="connsiteX2" fmla="*/ 1601087 w 3964507"/>
              <a:gd name="connsiteY2" fmla="*/ 38790 h 4390560"/>
              <a:gd name="connsiteX3" fmla="*/ 3815803 w 3964507"/>
              <a:gd name="connsiteY3" fmla="*/ 202993 h 4390560"/>
              <a:gd name="connsiteX4" fmla="*/ 3766417 w 3964507"/>
              <a:gd name="connsiteY4" fmla="*/ 2130507 h 4390560"/>
              <a:gd name="connsiteX5" fmla="*/ 3810114 w 3964507"/>
              <a:gd name="connsiteY5" fmla="*/ 4389795 h 4390560"/>
              <a:gd name="connsiteX6" fmla="*/ 2070780 w 3964507"/>
              <a:gd name="connsiteY6" fmla="*/ 1885562 h 4390560"/>
              <a:gd name="connsiteX7" fmla="*/ 1772061 w 3964507"/>
              <a:gd name="connsiteY7" fmla="*/ 1529712 h 4390560"/>
              <a:gd name="connsiteX8" fmla="*/ 280316 w 3964507"/>
              <a:gd name="connsiteY8" fmla="*/ 1538026 h 4390560"/>
              <a:gd name="connsiteX9" fmla="*/ 671 w 3964507"/>
              <a:gd name="connsiteY9" fmla="*/ 1420262 h 4390560"/>
              <a:gd name="connsiteX10" fmla="*/ 4091 w 3964507"/>
              <a:gd name="connsiteY10" fmla="*/ 874998 h 4390560"/>
              <a:gd name="connsiteX11" fmla="*/ 7641 w 3964507"/>
              <a:gd name="connsiteY11" fmla="*/ 599942 h 4390560"/>
              <a:gd name="connsiteX12" fmla="*/ 5520 w 3964507"/>
              <a:gd name="connsiteY12" fmla="*/ 120921 h 4390560"/>
              <a:gd name="connsiteX0" fmla="*/ 13962 w 3964508"/>
              <a:gd name="connsiteY0" fmla="*/ 28183 h 4416709"/>
              <a:gd name="connsiteX1" fmla="*/ 603430 w 3964508"/>
              <a:gd name="connsiteY1" fmla="*/ 35283 h 4416709"/>
              <a:gd name="connsiteX2" fmla="*/ 1601087 w 3964508"/>
              <a:gd name="connsiteY2" fmla="*/ 38790 h 4416709"/>
              <a:gd name="connsiteX3" fmla="*/ 3815803 w 3964508"/>
              <a:gd name="connsiteY3" fmla="*/ 202993 h 4416709"/>
              <a:gd name="connsiteX4" fmla="*/ 3766417 w 3964508"/>
              <a:gd name="connsiteY4" fmla="*/ 2130507 h 4416709"/>
              <a:gd name="connsiteX5" fmla="*/ 3810114 w 3964508"/>
              <a:gd name="connsiteY5" fmla="*/ 4389795 h 4416709"/>
              <a:gd name="connsiteX6" fmla="*/ 2986355 w 3964508"/>
              <a:gd name="connsiteY6" fmla="*/ 3281705 h 4416709"/>
              <a:gd name="connsiteX7" fmla="*/ 2070780 w 3964508"/>
              <a:gd name="connsiteY7" fmla="*/ 1885562 h 4416709"/>
              <a:gd name="connsiteX8" fmla="*/ 1772061 w 3964508"/>
              <a:gd name="connsiteY8" fmla="*/ 1529712 h 4416709"/>
              <a:gd name="connsiteX9" fmla="*/ 280316 w 3964508"/>
              <a:gd name="connsiteY9" fmla="*/ 1538026 h 4416709"/>
              <a:gd name="connsiteX10" fmla="*/ 671 w 3964508"/>
              <a:gd name="connsiteY10" fmla="*/ 1420262 h 4416709"/>
              <a:gd name="connsiteX11" fmla="*/ 4091 w 3964508"/>
              <a:gd name="connsiteY11" fmla="*/ 874998 h 4416709"/>
              <a:gd name="connsiteX12" fmla="*/ 7641 w 3964508"/>
              <a:gd name="connsiteY12" fmla="*/ 599942 h 4416709"/>
              <a:gd name="connsiteX13" fmla="*/ 5520 w 3964508"/>
              <a:gd name="connsiteY13" fmla="*/ 120921 h 4416709"/>
              <a:gd name="connsiteX0" fmla="*/ 13962 w 3964508"/>
              <a:gd name="connsiteY0" fmla="*/ 28183 h 5655730"/>
              <a:gd name="connsiteX1" fmla="*/ 603430 w 3964508"/>
              <a:gd name="connsiteY1" fmla="*/ 35283 h 5655730"/>
              <a:gd name="connsiteX2" fmla="*/ 1601087 w 3964508"/>
              <a:gd name="connsiteY2" fmla="*/ 38790 h 5655730"/>
              <a:gd name="connsiteX3" fmla="*/ 3815803 w 3964508"/>
              <a:gd name="connsiteY3" fmla="*/ 202993 h 5655730"/>
              <a:gd name="connsiteX4" fmla="*/ 3766417 w 3964508"/>
              <a:gd name="connsiteY4" fmla="*/ 2130507 h 5655730"/>
              <a:gd name="connsiteX5" fmla="*/ 3810114 w 3964508"/>
              <a:gd name="connsiteY5" fmla="*/ 4389795 h 5655730"/>
              <a:gd name="connsiteX6" fmla="*/ 3010033 w 3964508"/>
              <a:gd name="connsiteY6" fmla="*/ 5557610 h 5655730"/>
              <a:gd name="connsiteX7" fmla="*/ 2070780 w 3964508"/>
              <a:gd name="connsiteY7" fmla="*/ 1885562 h 5655730"/>
              <a:gd name="connsiteX8" fmla="*/ 1772061 w 3964508"/>
              <a:gd name="connsiteY8" fmla="*/ 1529712 h 5655730"/>
              <a:gd name="connsiteX9" fmla="*/ 280316 w 3964508"/>
              <a:gd name="connsiteY9" fmla="*/ 1538026 h 5655730"/>
              <a:gd name="connsiteX10" fmla="*/ 671 w 3964508"/>
              <a:gd name="connsiteY10" fmla="*/ 1420262 h 5655730"/>
              <a:gd name="connsiteX11" fmla="*/ 4091 w 3964508"/>
              <a:gd name="connsiteY11" fmla="*/ 874998 h 5655730"/>
              <a:gd name="connsiteX12" fmla="*/ 7641 w 3964508"/>
              <a:gd name="connsiteY12" fmla="*/ 599942 h 5655730"/>
              <a:gd name="connsiteX13" fmla="*/ 5520 w 3964508"/>
              <a:gd name="connsiteY13" fmla="*/ 120921 h 5655730"/>
              <a:gd name="connsiteX0" fmla="*/ 13962 w 3964508"/>
              <a:gd name="connsiteY0" fmla="*/ 28183 h 5776346"/>
              <a:gd name="connsiteX1" fmla="*/ 603430 w 3964508"/>
              <a:gd name="connsiteY1" fmla="*/ 35283 h 5776346"/>
              <a:gd name="connsiteX2" fmla="*/ 1601087 w 3964508"/>
              <a:gd name="connsiteY2" fmla="*/ 38790 h 5776346"/>
              <a:gd name="connsiteX3" fmla="*/ 3815803 w 3964508"/>
              <a:gd name="connsiteY3" fmla="*/ 202993 h 5776346"/>
              <a:gd name="connsiteX4" fmla="*/ 3766417 w 3964508"/>
              <a:gd name="connsiteY4" fmla="*/ 2130507 h 5776346"/>
              <a:gd name="connsiteX5" fmla="*/ 3810114 w 3964508"/>
              <a:gd name="connsiteY5" fmla="*/ 4389795 h 5776346"/>
              <a:gd name="connsiteX6" fmla="*/ 3515177 w 3964508"/>
              <a:gd name="connsiteY6" fmla="*/ 5251606 h 5776346"/>
              <a:gd name="connsiteX7" fmla="*/ 3010033 w 3964508"/>
              <a:gd name="connsiteY7" fmla="*/ 5557610 h 5776346"/>
              <a:gd name="connsiteX8" fmla="*/ 2070780 w 3964508"/>
              <a:gd name="connsiteY8" fmla="*/ 1885562 h 5776346"/>
              <a:gd name="connsiteX9" fmla="*/ 1772061 w 3964508"/>
              <a:gd name="connsiteY9" fmla="*/ 1529712 h 5776346"/>
              <a:gd name="connsiteX10" fmla="*/ 280316 w 3964508"/>
              <a:gd name="connsiteY10" fmla="*/ 1538026 h 5776346"/>
              <a:gd name="connsiteX11" fmla="*/ 671 w 3964508"/>
              <a:gd name="connsiteY11" fmla="*/ 1420262 h 5776346"/>
              <a:gd name="connsiteX12" fmla="*/ 4091 w 3964508"/>
              <a:gd name="connsiteY12" fmla="*/ 874998 h 5776346"/>
              <a:gd name="connsiteX13" fmla="*/ 7641 w 3964508"/>
              <a:gd name="connsiteY13" fmla="*/ 599942 h 5776346"/>
              <a:gd name="connsiteX14" fmla="*/ 5520 w 3964508"/>
              <a:gd name="connsiteY14" fmla="*/ 120921 h 5776346"/>
              <a:gd name="connsiteX0" fmla="*/ 13962 w 3964508"/>
              <a:gd name="connsiteY0" fmla="*/ 28183 h 7752430"/>
              <a:gd name="connsiteX1" fmla="*/ 603430 w 3964508"/>
              <a:gd name="connsiteY1" fmla="*/ 35283 h 7752430"/>
              <a:gd name="connsiteX2" fmla="*/ 1601087 w 3964508"/>
              <a:gd name="connsiteY2" fmla="*/ 38790 h 7752430"/>
              <a:gd name="connsiteX3" fmla="*/ 3815803 w 3964508"/>
              <a:gd name="connsiteY3" fmla="*/ 202993 h 7752430"/>
              <a:gd name="connsiteX4" fmla="*/ 3766417 w 3964508"/>
              <a:gd name="connsiteY4" fmla="*/ 2130507 h 7752430"/>
              <a:gd name="connsiteX5" fmla="*/ 3810114 w 3964508"/>
              <a:gd name="connsiteY5" fmla="*/ 4389795 h 7752430"/>
              <a:gd name="connsiteX6" fmla="*/ 3767749 w 3964508"/>
              <a:gd name="connsiteY6" fmla="*/ 7737889 h 7752430"/>
              <a:gd name="connsiteX7" fmla="*/ 3010033 w 3964508"/>
              <a:gd name="connsiteY7" fmla="*/ 5557610 h 7752430"/>
              <a:gd name="connsiteX8" fmla="*/ 2070780 w 3964508"/>
              <a:gd name="connsiteY8" fmla="*/ 1885562 h 7752430"/>
              <a:gd name="connsiteX9" fmla="*/ 1772061 w 3964508"/>
              <a:gd name="connsiteY9" fmla="*/ 1529712 h 7752430"/>
              <a:gd name="connsiteX10" fmla="*/ 280316 w 3964508"/>
              <a:gd name="connsiteY10" fmla="*/ 1538026 h 7752430"/>
              <a:gd name="connsiteX11" fmla="*/ 671 w 3964508"/>
              <a:gd name="connsiteY11" fmla="*/ 1420262 h 7752430"/>
              <a:gd name="connsiteX12" fmla="*/ 4091 w 3964508"/>
              <a:gd name="connsiteY12" fmla="*/ 874998 h 7752430"/>
              <a:gd name="connsiteX13" fmla="*/ 7641 w 3964508"/>
              <a:gd name="connsiteY13" fmla="*/ 599942 h 7752430"/>
              <a:gd name="connsiteX14" fmla="*/ 5520 w 3964508"/>
              <a:gd name="connsiteY14" fmla="*/ 120921 h 7752430"/>
              <a:gd name="connsiteX0" fmla="*/ 13962 w 3964508"/>
              <a:gd name="connsiteY0" fmla="*/ 28183 h 7875389"/>
              <a:gd name="connsiteX1" fmla="*/ 603430 w 3964508"/>
              <a:gd name="connsiteY1" fmla="*/ 35283 h 7875389"/>
              <a:gd name="connsiteX2" fmla="*/ 1601087 w 3964508"/>
              <a:gd name="connsiteY2" fmla="*/ 38790 h 7875389"/>
              <a:gd name="connsiteX3" fmla="*/ 3815803 w 3964508"/>
              <a:gd name="connsiteY3" fmla="*/ 202993 h 7875389"/>
              <a:gd name="connsiteX4" fmla="*/ 3766417 w 3964508"/>
              <a:gd name="connsiteY4" fmla="*/ 2130507 h 7875389"/>
              <a:gd name="connsiteX5" fmla="*/ 3810114 w 3964508"/>
              <a:gd name="connsiteY5" fmla="*/ 4389795 h 7875389"/>
              <a:gd name="connsiteX6" fmla="*/ 3767749 w 3964508"/>
              <a:gd name="connsiteY6" fmla="*/ 7737889 h 7875389"/>
              <a:gd name="connsiteX7" fmla="*/ 3491498 w 3964508"/>
              <a:gd name="connsiteY7" fmla="*/ 7068502 h 7875389"/>
              <a:gd name="connsiteX8" fmla="*/ 3010033 w 3964508"/>
              <a:gd name="connsiteY8" fmla="*/ 5557610 h 7875389"/>
              <a:gd name="connsiteX9" fmla="*/ 2070780 w 3964508"/>
              <a:gd name="connsiteY9" fmla="*/ 1885562 h 7875389"/>
              <a:gd name="connsiteX10" fmla="*/ 1772061 w 3964508"/>
              <a:gd name="connsiteY10" fmla="*/ 1529712 h 7875389"/>
              <a:gd name="connsiteX11" fmla="*/ 280316 w 3964508"/>
              <a:gd name="connsiteY11" fmla="*/ 1538026 h 7875389"/>
              <a:gd name="connsiteX12" fmla="*/ 671 w 3964508"/>
              <a:gd name="connsiteY12" fmla="*/ 1420262 h 7875389"/>
              <a:gd name="connsiteX13" fmla="*/ 4091 w 3964508"/>
              <a:gd name="connsiteY13" fmla="*/ 874998 h 7875389"/>
              <a:gd name="connsiteX14" fmla="*/ 7641 w 3964508"/>
              <a:gd name="connsiteY14" fmla="*/ 599942 h 7875389"/>
              <a:gd name="connsiteX15" fmla="*/ 5520 w 3964508"/>
              <a:gd name="connsiteY15" fmla="*/ 120921 h 7875389"/>
              <a:gd name="connsiteX0" fmla="*/ 13962 w 3964508"/>
              <a:gd name="connsiteY0" fmla="*/ 28183 h 8330284"/>
              <a:gd name="connsiteX1" fmla="*/ 603430 w 3964508"/>
              <a:gd name="connsiteY1" fmla="*/ 35283 h 8330284"/>
              <a:gd name="connsiteX2" fmla="*/ 1601087 w 3964508"/>
              <a:gd name="connsiteY2" fmla="*/ 38790 h 8330284"/>
              <a:gd name="connsiteX3" fmla="*/ 3815803 w 3964508"/>
              <a:gd name="connsiteY3" fmla="*/ 202993 h 8330284"/>
              <a:gd name="connsiteX4" fmla="*/ 3766417 w 3964508"/>
              <a:gd name="connsiteY4" fmla="*/ 2130507 h 8330284"/>
              <a:gd name="connsiteX5" fmla="*/ 3810114 w 3964508"/>
              <a:gd name="connsiteY5" fmla="*/ 4389795 h 8330284"/>
              <a:gd name="connsiteX6" fmla="*/ 3815106 w 3964508"/>
              <a:gd name="connsiteY6" fmla="*/ 8235145 h 8330284"/>
              <a:gd name="connsiteX7" fmla="*/ 3491498 w 3964508"/>
              <a:gd name="connsiteY7" fmla="*/ 7068502 h 8330284"/>
              <a:gd name="connsiteX8" fmla="*/ 3010033 w 3964508"/>
              <a:gd name="connsiteY8" fmla="*/ 5557610 h 8330284"/>
              <a:gd name="connsiteX9" fmla="*/ 2070780 w 3964508"/>
              <a:gd name="connsiteY9" fmla="*/ 1885562 h 8330284"/>
              <a:gd name="connsiteX10" fmla="*/ 1772061 w 3964508"/>
              <a:gd name="connsiteY10" fmla="*/ 1529712 h 8330284"/>
              <a:gd name="connsiteX11" fmla="*/ 280316 w 3964508"/>
              <a:gd name="connsiteY11" fmla="*/ 1538026 h 8330284"/>
              <a:gd name="connsiteX12" fmla="*/ 671 w 3964508"/>
              <a:gd name="connsiteY12" fmla="*/ 1420262 h 8330284"/>
              <a:gd name="connsiteX13" fmla="*/ 4091 w 3964508"/>
              <a:gd name="connsiteY13" fmla="*/ 874998 h 8330284"/>
              <a:gd name="connsiteX14" fmla="*/ 7641 w 3964508"/>
              <a:gd name="connsiteY14" fmla="*/ 599942 h 8330284"/>
              <a:gd name="connsiteX15" fmla="*/ 5520 w 3964508"/>
              <a:gd name="connsiteY15" fmla="*/ 120921 h 8330284"/>
              <a:gd name="connsiteX0" fmla="*/ 13962 w 3964508"/>
              <a:gd name="connsiteY0" fmla="*/ 28183 h 8330284"/>
              <a:gd name="connsiteX1" fmla="*/ 603430 w 3964508"/>
              <a:gd name="connsiteY1" fmla="*/ 35283 h 8330284"/>
              <a:gd name="connsiteX2" fmla="*/ 1601087 w 3964508"/>
              <a:gd name="connsiteY2" fmla="*/ 38790 h 8330284"/>
              <a:gd name="connsiteX3" fmla="*/ 3815803 w 3964508"/>
              <a:gd name="connsiteY3" fmla="*/ 202993 h 8330284"/>
              <a:gd name="connsiteX4" fmla="*/ 3766417 w 3964508"/>
              <a:gd name="connsiteY4" fmla="*/ 2130507 h 8330284"/>
              <a:gd name="connsiteX5" fmla="*/ 3810114 w 3964508"/>
              <a:gd name="connsiteY5" fmla="*/ 4389795 h 8330284"/>
              <a:gd name="connsiteX6" fmla="*/ 3815106 w 3964508"/>
              <a:gd name="connsiteY6" fmla="*/ 8235145 h 8330284"/>
              <a:gd name="connsiteX7" fmla="*/ 3491498 w 3964508"/>
              <a:gd name="connsiteY7" fmla="*/ 7068502 h 8330284"/>
              <a:gd name="connsiteX8" fmla="*/ 3010033 w 3964508"/>
              <a:gd name="connsiteY8" fmla="*/ 5557610 h 8330284"/>
              <a:gd name="connsiteX9" fmla="*/ 2070780 w 3964508"/>
              <a:gd name="connsiteY9" fmla="*/ 1885562 h 8330284"/>
              <a:gd name="connsiteX10" fmla="*/ 1772061 w 3964508"/>
              <a:gd name="connsiteY10" fmla="*/ 1529712 h 8330284"/>
              <a:gd name="connsiteX11" fmla="*/ 280316 w 3964508"/>
              <a:gd name="connsiteY11" fmla="*/ 1538026 h 8330284"/>
              <a:gd name="connsiteX12" fmla="*/ 671 w 3964508"/>
              <a:gd name="connsiteY12" fmla="*/ 1420262 h 8330284"/>
              <a:gd name="connsiteX13" fmla="*/ 4091 w 3964508"/>
              <a:gd name="connsiteY13" fmla="*/ 874998 h 8330284"/>
              <a:gd name="connsiteX14" fmla="*/ 7641 w 3964508"/>
              <a:gd name="connsiteY14" fmla="*/ 599942 h 8330284"/>
              <a:gd name="connsiteX15" fmla="*/ 5520 w 3964508"/>
              <a:gd name="connsiteY15" fmla="*/ 120921 h 8330284"/>
              <a:gd name="connsiteX0" fmla="*/ 13962 w 3964508"/>
              <a:gd name="connsiteY0" fmla="*/ 28183 h 8330284"/>
              <a:gd name="connsiteX1" fmla="*/ 603430 w 3964508"/>
              <a:gd name="connsiteY1" fmla="*/ 35283 h 8330284"/>
              <a:gd name="connsiteX2" fmla="*/ 1601087 w 3964508"/>
              <a:gd name="connsiteY2" fmla="*/ 38790 h 8330284"/>
              <a:gd name="connsiteX3" fmla="*/ 3815803 w 3964508"/>
              <a:gd name="connsiteY3" fmla="*/ 202993 h 8330284"/>
              <a:gd name="connsiteX4" fmla="*/ 3766417 w 3964508"/>
              <a:gd name="connsiteY4" fmla="*/ 2130507 h 8330284"/>
              <a:gd name="connsiteX5" fmla="*/ 3810114 w 3964508"/>
              <a:gd name="connsiteY5" fmla="*/ 4389795 h 8330284"/>
              <a:gd name="connsiteX6" fmla="*/ 3815106 w 3964508"/>
              <a:gd name="connsiteY6" fmla="*/ 8235145 h 8330284"/>
              <a:gd name="connsiteX7" fmla="*/ 3436248 w 3964508"/>
              <a:gd name="connsiteY7" fmla="*/ 7068502 h 8330284"/>
              <a:gd name="connsiteX8" fmla="*/ 3010033 w 3964508"/>
              <a:gd name="connsiteY8" fmla="*/ 5557610 h 8330284"/>
              <a:gd name="connsiteX9" fmla="*/ 2070780 w 3964508"/>
              <a:gd name="connsiteY9" fmla="*/ 1885562 h 8330284"/>
              <a:gd name="connsiteX10" fmla="*/ 1772061 w 3964508"/>
              <a:gd name="connsiteY10" fmla="*/ 1529712 h 8330284"/>
              <a:gd name="connsiteX11" fmla="*/ 280316 w 3964508"/>
              <a:gd name="connsiteY11" fmla="*/ 1538026 h 8330284"/>
              <a:gd name="connsiteX12" fmla="*/ 671 w 3964508"/>
              <a:gd name="connsiteY12" fmla="*/ 1420262 h 8330284"/>
              <a:gd name="connsiteX13" fmla="*/ 4091 w 3964508"/>
              <a:gd name="connsiteY13" fmla="*/ 874998 h 8330284"/>
              <a:gd name="connsiteX14" fmla="*/ 7641 w 3964508"/>
              <a:gd name="connsiteY14" fmla="*/ 599942 h 8330284"/>
              <a:gd name="connsiteX15" fmla="*/ 5520 w 3964508"/>
              <a:gd name="connsiteY15" fmla="*/ 120921 h 8330284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070780 w 3964508"/>
              <a:gd name="connsiteY9" fmla="*/ 1885562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102351 w 3964508"/>
              <a:gd name="connsiteY9" fmla="*/ 2382819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102351 w 3964508"/>
              <a:gd name="connsiteY9" fmla="*/ 2382819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102351 w 3964508"/>
              <a:gd name="connsiteY9" fmla="*/ 2382819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123069 w 3964508"/>
              <a:gd name="connsiteY9" fmla="*/ 2361303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123069 w 3964508"/>
              <a:gd name="connsiteY9" fmla="*/ 2361303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123069 w 3964508"/>
              <a:gd name="connsiteY9" fmla="*/ 2361303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066832 w 3964508"/>
              <a:gd name="connsiteY9" fmla="*/ 2117454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066832 w 3964508"/>
              <a:gd name="connsiteY9" fmla="*/ 2117454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066832 w 3964508"/>
              <a:gd name="connsiteY9" fmla="*/ 2117454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964508"/>
              <a:gd name="connsiteY0" fmla="*/ 28183 h 8352352"/>
              <a:gd name="connsiteX1" fmla="*/ 603430 w 3964508"/>
              <a:gd name="connsiteY1" fmla="*/ 35283 h 8352352"/>
              <a:gd name="connsiteX2" fmla="*/ 1601087 w 3964508"/>
              <a:gd name="connsiteY2" fmla="*/ 38790 h 8352352"/>
              <a:gd name="connsiteX3" fmla="*/ 3815803 w 3964508"/>
              <a:gd name="connsiteY3" fmla="*/ 202993 h 8352352"/>
              <a:gd name="connsiteX4" fmla="*/ 3766417 w 3964508"/>
              <a:gd name="connsiteY4" fmla="*/ 2130507 h 8352352"/>
              <a:gd name="connsiteX5" fmla="*/ 3810114 w 3964508"/>
              <a:gd name="connsiteY5" fmla="*/ 4389795 h 8352352"/>
              <a:gd name="connsiteX6" fmla="*/ 3815106 w 3964508"/>
              <a:gd name="connsiteY6" fmla="*/ 8235145 h 8352352"/>
              <a:gd name="connsiteX7" fmla="*/ 3436248 w 3964508"/>
              <a:gd name="connsiteY7" fmla="*/ 7068502 h 8352352"/>
              <a:gd name="connsiteX8" fmla="*/ 3010033 w 3964508"/>
              <a:gd name="connsiteY8" fmla="*/ 5557610 h 8352352"/>
              <a:gd name="connsiteX9" fmla="*/ 2066832 w 3964508"/>
              <a:gd name="connsiteY9" fmla="*/ 2117454 h 8352352"/>
              <a:gd name="connsiteX10" fmla="*/ 1772061 w 3964508"/>
              <a:gd name="connsiteY10" fmla="*/ 1529712 h 8352352"/>
              <a:gd name="connsiteX11" fmla="*/ 280316 w 3964508"/>
              <a:gd name="connsiteY11" fmla="*/ 1538026 h 8352352"/>
              <a:gd name="connsiteX12" fmla="*/ 671 w 3964508"/>
              <a:gd name="connsiteY12" fmla="*/ 1420262 h 8352352"/>
              <a:gd name="connsiteX13" fmla="*/ 4091 w 3964508"/>
              <a:gd name="connsiteY13" fmla="*/ 874998 h 8352352"/>
              <a:gd name="connsiteX14" fmla="*/ 7641 w 3964508"/>
              <a:gd name="connsiteY14" fmla="*/ 599942 h 8352352"/>
              <a:gd name="connsiteX15" fmla="*/ 5520 w 3964508"/>
              <a:gd name="connsiteY15" fmla="*/ 120921 h 8352352"/>
              <a:gd name="connsiteX0" fmla="*/ 13962 w 3853097"/>
              <a:gd name="connsiteY0" fmla="*/ 2504 h 8326673"/>
              <a:gd name="connsiteX1" fmla="*/ 603430 w 3853097"/>
              <a:gd name="connsiteY1" fmla="*/ 9604 h 8326673"/>
              <a:gd name="connsiteX2" fmla="*/ 1601087 w 3853097"/>
              <a:gd name="connsiteY2" fmla="*/ 13111 h 8326673"/>
              <a:gd name="connsiteX3" fmla="*/ 3815803 w 3853097"/>
              <a:gd name="connsiteY3" fmla="*/ 177314 h 8326673"/>
              <a:gd name="connsiteX4" fmla="*/ 3766417 w 3853097"/>
              <a:gd name="connsiteY4" fmla="*/ 2104828 h 8326673"/>
              <a:gd name="connsiteX5" fmla="*/ 3810114 w 3853097"/>
              <a:gd name="connsiteY5" fmla="*/ 4364116 h 8326673"/>
              <a:gd name="connsiteX6" fmla="*/ 3815106 w 3853097"/>
              <a:gd name="connsiteY6" fmla="*/ 8209466 h 8326673"/>
              <a:gd name="connsiteX7" fmla="*/ 3436248 w 3853097"/>
              <a:gd name="connsiteY7" fmla="*/ 7042823 h 8326673"/>
              <a:gd name="connsiteX8" fmla="*/ 3010033 w 3853097"/>
              <a:gd name="connsiteY8" fmla="*/ 5531931 h 8326673"/>
              <a:gd name="connsiteX9" fmla="*/ 2066832 w 3853097"/>
              <a:gd name="connsiteY9" fmla="*/ 2091775 h 8326673"/>
              <a:gd name="connsiteX10" fmla="*/ 1772061 w 3853097"/>
              <a:gd name="connsiteY10" fmla="*/ 1504033 h 8326673"/>
              <a:gd name="connsiteX11" fmla="*/ 280316 w 3853097"/>
              <a:gd name="connsiteY11" fmla="*/ 1512347 h 8326673"/>
              <a:gd name="connsiteX12" fmla="*/ 671 w 3853097"/>
              <a:gd name="connsiteY12" fmla="*/ 1394583 h 8326673"/>
              <a:gd name="connsiteX13" fmla="*/ 4091 w 3853097"/>
              <a:gd name="connsiteY13" fmla="*/ 849319 h 8326673"/>
              <a:gd name="connsiteX14" fmla="*/ 7641 w 3853097"/>
              <a:gd name="connsiteY14" fmla="*/ 574263 h 8326673"/>
              <a:gd name="connsiteX15" fmla="*/ 5520 w 3853097"/>
              <a:gd name="connsiteY15" fmla="*/ 95242 h 8326673"/>
              <a:gd name="connsiteX0" fmla="*/ 13962 w 3828102"/>
              <a:gd name="connsiteY0" fmla="*/ 18166 h 8342335"/>
              <a:gd name="connsiteX1" fmla="*/ 603430 w 3828102"/>
              <a:gd name="connsiteY1" fmla="*/ 25266 h 8342335"/>
              <a:gd name="connsiteX2" fmla="*/ 1601087 w 3828102"/>
              <a:gd name="connsiteY2" fmla="*/ 28773 h 8342335"/>
              <a:gd name="connsiteX3" fmla="*/ 3786205 w 3828102"/>
              <a:gd name="connsiteY3" fmla="*/ 56711 h 8342335"/>
              <a:gd name="connsiteX4" fmla="*/ 3766417 w 3828102"/>
              <a:gd name="connsiteY4" fmla="*/ 2120490 h 8342335"/>
              <a:gd name="connsiteX5" fmla="*/ 3810114 w 3828102"/>
              <a:gd name="connsiteY5" fmla="*/ 4379778 h 8342335"/>
              <a:gd name="connsiteX6" fmla="*/ 3815106 w 3828102"/>
              <a:gd name="connsiteY6" fmla="*/ 8225128 h 8342335"/>
              <a:gd name="connsiteX7" fmla="*/ 3436248 w 3828102"/>
              <a:gd name="connsiteY7" fmla="*/ 7058485 h 8342335"/>
              <a:gd name="connsiteX8" fmla="*/ 3010033 w 3828102"/>
              <a:gd name="connsiteY8" fmla="*/ 5547593 h 8342335"/>
              <a:gd name="connsiteX9" fmla="*/ 2066832 w 3828102"/>
              <a:gd name="connsiteY9" fmla="*/ 2107437 h 8342335"/>
              <a:gd name="connsiteX10" fmla="*/ 1772061 w 3828102"/>
              <a:gd name="connsiteY10" fmla="*/ 1519695 h 8342335"/>
              <a:gd name="connsiteX11" fmla="*/ 280316 w 3828102"/>
              <a:gd name="connsiteY11" fmla="*/ 1528009 h 8342335"/>
              <a:gd name="connsiteX12" fmla="*/ 671 w 3828102"/>
              <a:gd name="connsiteY12" fmla="*/ 1410245 h 8342335"/>
              <a:gd name="connsiteX13" fmla="*/ 4091 w 3828102"/>
              <a:gd name="connsiteY13" fmla="*/ 864981 h 8342335"/>
              <a:gd name="connsiteX14" fmla="*/ 7641 w 3828102"/>
              <a:gd name="connsiteY14" fmla="*/ 589925 h 8342335"/>
              <a:gd name="connsiteX15" fmla="*/ 5520 w 3828102"/>
              <a:gd name="connsiteY15" fmla="*/ 110904 h 8342335"/>
              <a:gd name="connsiteX0" fmla="*/ 13962 w 3818192"/>
              <a:gd name="connsiteY0" fmla="*/ 33864 h 8358033"/>
              <a:gd name="connsiteX1" fmla="*/ 603430 w 3818192"/>
              <a:gd name="connsiteY1" fmla="*/ 40964 h 8358033"/>
              <a:gd name="connsiteX2" fmla="*/ 1601087 w 3818192"/>
              <a:gd name="connsiteY2" fmla="*/ 44471 h 8358033"/>
              <a:gd name="connsiteX3" fmla="*/ 3786205 w 3818192"/>
              <a:gd name="connsiteY3" fmla="*/ 72409 h 8358033"/>
              <a:gd name="connsiteX4" fmla="*/ 3766417 w 3818192"/>
              <a:gd name="connsiteY4" fmla="*/ 2136188 h 8358033"/>
              <a:gd name="connsiteX5" fmla="*/ 3810114 w 3818192"/>
              <a:gd name="connsiteY5" fmla="*/ 4395476 h 8358033"/>
              <a:gd name="connsiteX6" fmla="*/ 3815106 w 3818192"/>
              <a:gd name="connsiteY6" fmla="*/ 8240826 h 8358033"/>
              <a:gd name="connsiteX7" fmla="*/ 3436248 w 3818192"/>
              <a:gd name="connsiteY7" fmla="*/ 7074183 h 8358033"/>
              <a:gd name="connsiteX8" fmla="*/ 3010033 w 3818192"/>
              <a:gd name="connsiteY8" fmla="*/ 5563291 h 8358033"/>
              <a:gd name="connsiteX9" fmla="*/ 2066832 w 3818192"/>
              <a:gd name="connsiteY9" fmla="*/ 2123135 h 8358033"/>
              <a:gd name="connsiteX10" fmla="*/ 1772061 w 3818192"/>
              <a:gd name="connsiteY10" fmla="*/ 1535393 h 8358033"/>
              <a:gd name="connsiteX11" fmla="*/ 280316 w 3818192"/>
              <a:gd name="connsiteY11" fmla="*/ 1543707 h 8358033"/>
              <a:gd name="connsiteX12" fmla="*/ 671 w 3818192"/>
              <a:gd name="connsiteY12" fmla="*/ 1425943 h 8358033"/>
              <a:gd name="connsiteX13" fmla="*/ 4091 w 3818192"/>
              <a:gd name="connsiteY13" fmla="*/ 880679 h 8358033"/>
              <a:gd name="connsiteX14" fmla="*/ 7641 w 3818192"/>
              <a:gd name="connsiteY14" fmla="*/ 605623 h 8358033"/>
              <a:gd name="connsiteX15" fmla="*/ 5520 w 3818192"/>
              <a:gd name="connsiteY15" fmla="*/ 126602 h 8358033"/>
              <a:gd name="connsiteX0" fmla="*/ 13962 w 3950469"/>
              <a:gd name="connsiteY0" fmla="*/ 122199 h 8446368"/>
              <a:gd name="connsiteX1" fmla="*/ 603430 w 3950469"/>
              <a:gd name="connsiteY1" fmla="*/ 129299 h 8446368"/>
              <a:gd name="connsiteX2" fmla="*/ 1601087 w 3950469"/>
              <a:gd name="connsiteY2" fmla="*/ 132806 h 8446368"/>
              <a:gd name="connsiteX3" fmla="*/ 3786205 w 3950469"/>
              <a:gd name="connsiteY3" fmla="*/ 160744 h 8446368"/>
              <a:gd name="connsiteX4" fmla="*/ 3796016 w 3950469"/>
              <a:gd name="connsiteY4" fmla="*/ 2217352 h 8446368"/>
              <a:gd name="connsiteX5" fmla="*/ 3810114 w 3950469"/>
              <a:gd name="connsiteY5" fmla="*/ 4483811 h 8446368"/>
              <a:gd name="connsiteX6" fmla="*/ 3815106 w 3950469"/>
              <a:gd name="connsiteY6" fmla="*/ 8329161 h 8446368"/>
              <a:gd name="connsiteX7" fmla="*/ 3436248 w 3950469"/>
              <a:gd name="connsiteY7" fmla="*/ 7162518 h 8446368"/>
              <a:gd name="connsiteX8" fmla="*/ 3010033 w 3950469"/>
              <a:gd name="connsiteY8" fmla="*/ 5651626 h 8446368"/>
              <a:gd name="connsiteX9" fmla="*/ 2066832 w 3950469"/>
              <a:gd name="connsiteY9" fmla="*/ 2211470 h 8446368"/>
              <a:gd name="connsiteX10" fmla="*/ 1772061 w 3950469"/>
              <a:gd name="connsiteY10" fmla="*/ 1623728 h 8446368"/>
              <a:gd name="connsiteX11" fmla="*/ 280316 w 3950469"/>
              <a:gd name="connsiteY11" fmla="*/ 1632042 h 8446368"/>
              <a:gd name="connsiteX12" fmla="*/ 671 w 3950469"/>
              <a:gd name="connsiteY12" fmla="*/ 1514278 h 8446368"/>
              <a:gd name="connsiteX13" fmla="*/ 4091 w 3950469"/>
              <a:gd name="connsiteY13" fmla="*/ 969014 h 8446368"/>
              <a:gd name="connsiteX14" fmla="*/ 7641 w 3950469"/>
              <a:gd name="connsiteY14" fmla="*/ 693958 h 8446368"/>
              <a:gd name="connsiteX15" fmla="*/ 5520 w 3950469"/>
              <a:gd name="connsiteY15" fmla="*/ 214937 h 8446368"/>
              <a:gd name="connsiteX0" fmla="*/ 13962 w 3817200"/>
              <a:gd name="connsiteY0" fmla="*/ 77687 h 8401856"/>
              <a:gd name="connsiteX1" fmla="*/ 603430 w 3817200"/>
              <a:gd name="connsiteY1" fmla="*/ 84787 h 8401856"/>
              <a:gd name="connsiteX2" fmla="*/ 1601087 w 3817200"/>
              <a:gd name="connsiteY2" fmla="*/ 88294 h 8401856"/>
              <a:gd name="connsiteX3" fmla="*/ 3786205 w 3817200"/>
              <a:gd name="connsiteY3" fmla="*/ 116232 h 8401856"/>
              <a:gd name="connsiteX4" fmla="*/ 3796016 w 3817200"/>
              <a:gd name="connsiteY4" fmla="*/ 2172840 h 8401856"/>
              <a:gd name="connsiteX5" fmla="*/ 3810114 w 3817200"/>
              <a:gd name="connsiteY5" fmla="*/ 4439299 h 8401856"/>
              <a:gd name="connsiteX6" fmla="*/ 3815106 w 3817200"/>
              <a:gd name="connsiteY6" fmla="*/ 8284649 h 8401856"/>
              <a:gd name="connsiteX7" fmla="*/ 3436248 w 3817200"/>
              <a:gd name="connsiteY7" fmla="*/ 7118006 h 8401856"/>
              <a:gd name="connsiteX8" fmla="*/ 3010033 w 3817200"/>
              <a:gd name="connsiteY8" fmla="*/ 5607114 h 8401856"/>
              <a:gd name="connsiteX9" fmla="*/ 2066832 w 3817200"/>
              <a:gd name="connsiteY9" fmla="*/ 2166958 h 8401856"/>
              <a:gd name="connsiteX10" fmla="*/ 1772061 w 3817200"/>
              <a:gd name="connsiteY10" fmla="*/ 1579216 h 8401856"/>
              <a:gd name="connsiteX11" fmla="*/ 280316 w 3817200"/>
              <a:gd name="connsiteY11" fmla="*/ 1587530 h 8401856"/>
              <a:gd name="connsiteX12" fmla="*/ 671 w 3817200"/>
              <a:gd name="connsiteY12" fmla="*/ 1469766 h 8401856"/>
              <a:gd name="connsiteX13" fmla="*/ 4091 w 3817200"/>
              <a:gd name="connsiteY13" fmla="*/ 924502 h 8401856"/>
              <a:gd name="connsiteX14" fmla="*/ 7641 w 3817200"/>
              <a:gd name="connsiteY14" fmla="*/ 649446 h 8401856"/>
              <a:gd name="connsiteX15" fmla="*/ 5520 w 3817200"/>
              <a:gd name="connsiteY15" fmla="*/ 170425 h 8401856"/>
              <a:gd name="connsiteX0" fmla="*/ 13962 w 3817200"/>
              <a:gd name="connsiteY0" fmla="*/ 42816 h 8366985"/>
              <a:gd name="connsiteX1" fmla="*/ 603430 w 3817200"/>
              <a:gd name="connsiteY1" fmla="*/ 49916 h 8366985"/>
              <a:gd name="connsiteX2" fmla="*/ 1601087 w 3817200"/>
              <a:gd name="connsiteY2" fmla="*/ 53423 h 8366985"/>
              <a:gd name="connsiteX3" fmla="*/ 3786205 w 3817200"/>
              <a:gd name="connsiteY3" fmla="*/ 81361 h 8366985"/>
              <a:gd name="connsiteX4" fmla="*/ 3796016 w 3817200"/>
              <a:gd name="connsiteY4" fmla="*/ 2137969 h 8366985"/>
              <a:gd name="connsiteX5" fmla="*/ 3810114 w 3817200"/>
              <a:gd name="connsiteY5" fmla="*/ 4404428 h 8366985"/>
              <a:gd name="connsiteX6" fmla="*/ 3815106 w 3817200"/>
              <a:gd name="connsiteY6" fmla="*/ 8249778 h 8366985"/>
              <a:gd name="connsiteX7" fmla="*/ 3436248 w 3817200"/>
              <a:gd name="connsiteY7" fmla="*/ 7083135 h 8366985"/>
              <a:gd name="connsiteX8" fmla="*/ 3010033 w 3817200"/>
              <a:gd name="connsiteY8" fmla="*/ 5572243 h 8366985"/>
              <a:gd name="connsiteX9" fmla="*/ 2066832 w 3817200"/>
              <a:gd name="connsiteY9" fmla="*/ 2132087 h 8366985"/>
              <a:gd name="connsiteX10" fmla="*/ 1772061 w 3817200"/>
              <a:gd name="connsiteY10" fmla="*/ 1544345 h 8366985"/>
              <a:gd name="connsiteX11" fmla="*/ 280316 w 3817200"/>
              <a:gd name="connsiteY11" fmla="*/ 1552659 h 8366985"/>
              <a:gd name="connsiteX12" fmla="*/ 671 w 3817200"/>
              <a:gd name="connsiteY12" fmla="*/ 1434895 h 8366985"/>
              <a:gd name="connsiteX13" fmla="*/ 4091 w 3817200"/>
              <a:gd name="connsiteY13" fmla="*/ 889631 h 8366985"/>
              <a:gd name="connsiteX14" fmla="*/ 7641 w 3817200"/>
              <a:gd name="connsiteY14" fmla="*/ 614575 h 8366985"/>
              <a:gd name="connsiteX15" fmla="*/ 5520 w 3817200"/>
              <a:gd name="connsiteY15" fmla="*/ 135554 h 8366985"/>
              <a:gd name="connsiteX0" fmla="*/ 13962 w 3817200"/>
              <a:gd name="connsiteY0" fmla="*/ 42816 h 8298733"/>
              <a:gd name="connsiteX1" fmla="*/ 603430 w 3817200"/>
              <a:gd name="connsiteY1" fmla="*/ 49916 h 8298733"/>
              <a:gd name="connsiteX2" fmla="*/ 1601087 w 3817200"/>
              <a:gd name="connsiteY2" fmla="*/ 53423 h 8298733"/>
              <a:gd name="connsiteX3" fmla="*/ 3786205 w 3817200"/>
              <a:gd name="connsiteY3" fmla="*/ 81361 h 8298733"/>
              <a:gd name="connsiteX4" fmla="*/ 3796016 w 3817200"/>
              <a:gd name="connsiteY4" fmla="*/ 2137969 h 8298733"/>
              <a:gd name="connsiteX5" fmla="*/ 3810114 w 3817200"/>
              <a:gd name="connsiteY5" fmla="*/ 4404428 h 8298733"/>
              <a:gd name="connsiteX6" fmla="*/ 3815106 w 3817200"/>
              <a:gd name="connsiteY6" fmla="*/ 8249778 h 8298733"/>
              <a:gd name="connsiteX7" fmla="*/ 3436248 w 3817200"/>
              <a:gd name="connsiteY7" fmla="*/ 7083135 h 8298733"/>
              <a:gd name="connsiteX8" fmla="*/ 3010033 w 3817200"/>
              <a:gd name="connsiteY8" fmla="*/ 5572243 h 8298733"/>
              <a:gd name="connsiteX9" fmla="*/ 2066832 w 3817200"/>
              <a:gd name="connsiteY9" fmla="*/ 2132087 h 8298733"/>
              <a:gd name="connsiteX10" fmla="*/ 1772061 w 3817200"/>
              <a:gd name="connsiteY10" fmla="*/ 1544345 h 8298733"/>
              <a:gd name="connsiteX11" fmla="*/ 280316 w 3817200"/>
              <a:gd name="connsiteY11" fmla="*/ 1552659 h 8298733"/>
              <a:gd name="connsiteX12" fmla="*/ 671 w 3817200"/>
              <a:gd name="connsiteY12" fmla="*/ 1434895 h 8298733"/>
              <a:gd name="connsiteX13" fmla="*/ 4091 w 3817200"/>
              <a:gd name="connsiteY13" fmla="*/ 889631 h 8298733"/>
              <a:gd name="connsiteX14" fmla="*/ 7641 w 3817200"/>
              <a:gd name="connsiteY14" fmla="*/ 614575 h 8298733"/>
              <a:gd name="connsiteX15" fmla="*/ 5520 w 3817200"/>
              <a:gd name="connsiteY15" fmla="*/ 135554 h 8298733"/>
              <a:gd name="connsiteX0" fmla="*/ 13962 w 3817200"/>
              <a:gd name="connsiteY0" fmla="*/ 42816 h 8298733"/>
              <a:gd name="connsiteX1" fmla="*/ 603430 w 3817200"/>
              <a:gd name="connsiteY1" fmla="*/ 49916 h 8298733"/>
              <a:gd name="connsiteX2" fmla="*/ 1601087 w 3817200"/>
              <a:gd name="connsiteY2" fmla="*/ 53423 h 8298733"/>
              <a:gd name="connsiteX3" fmla="*/ 3786205 w 3817200"/>
              <a:gd name="connsiteY3" fmla="*/ 81361 h 8298733"/>
              <a:gd name="connsiteX4" fmla="*/ 3796016 w 3817200"/>
              <a:gd name="connsiteY4" fmla="*/ 2137969 h 8298733"/>
              <a:gd name="connsiteX5" fmla="*/ 3810114 w 3817200"/>
              <a:gd name="connsiteY5" fmla="*/ 4404428 h 8298733"/>
              <a:gd name="connsiteX6" fmla="*/ 3815106 w 3817200"/>
              <a:gd name="connsiteY6" fmla="*/ 8249778 h 8298733"/>
              <a:gd name="connsiteX7" fmla="*/ 3436248 w 3817200"/>
              <a:gd name="connsiteY7" fmla="*/ 7083135 h 8298733"/>
              <a:gd name="connsiteX8" fmla="*/ 3010033 w 3817200"/>
              <a:gd name="connsiteY8" fmla="*/ 5572243 h 8298733"/>
              <a:gd name="connsiteX9" fmla="*/ 2066832 w 3817200"/>
              <a:gd name="connsiteY9" fmla="*/ 2132087 h 8298733"/>
              <a:gd name="connsiteX10" fmla="*/ 1772061 w 3817200"/>
              <a:gd name="connsiteY10" fmla="*/ 1544345 h 8298733"/>
              <a:gd name="connsiteX11" fmla="*/ 280316 w 3817200"/>
              <a:gd name="connsiteY11" fmla="*/ 1552659 h 8298733"/>
              <a:gd name="connsiteX12" fmla="*/ 671 w 3817200"/>
              <a:gd name="connsiteY12" fmla="*/ 1434895 h 8298733"/>
              <a:gd name="connsiteX13" fmla="*/ 4091 w 3817200"/>
              <a:gd name="connsiteY13" fmla="*/ 889631 h 8298733"/>
              <a:gd name="connsiteX14" fmla="*/ 7641 w 3817200"/>
              <a:gd name="connsiteY14" fmla="*/ 614575 h 8298733"/>
              <a:gd name="connsiteX15" fmla="*/ 5520 w 3817200"/>
              <a:gd name="connsiteY15" fmla="*/ 135554 h 8298733"/>
              <a:gd name="connsiteX0" fmla="*/ 13962 w 3817200"/>
              <a:gd name="connsiteY0" fmla="*/ 42816 h 8298733"/>
              <a:gd name="connsiteX1" fmla="*/ 603430 w 3817200"/>
              <a:gd name="connsiteY1" fmla="*/ 49916 h 8298733"/>
              <a:gd name="connsiteX2" fmla="*/ 1601087 w 3817200"/>
              <a:gd name="connsiteY2" fmla="*/ 53423 h 8298733"/>
              <a:gd name="connsiteX3" fmla="*/ 3786205 w 3817200"/>
              <a:gd name="connsiteY3" fmla="*/ 81361 h 8298733"/>
              <a:gd name="connsiteX4" fmla="*/ 3796016 w 3817200"/>
              <a:gd name="connsiteY4" fmla="*/ 2137969 h 8298733"/>
              <a:gd name="connsiteX5" fmla="*/ 3810114 w 3817200"/>
              <a:gd name="connsiteY5" fmla="*/ 4404428 h 8298733"/>
              <a:gd name="connsiteX6" fmla="*/ 3815106 w 3817200"/>
              <a:gd name="connsiteY6" fmla="*/ 8249778 h 8298733"/>
              <a:gd name="connsiteX7" fmla="*/ 3436248 w 3817200"/>
              <a:gd name="connsiteY7" fmla="*/ 7083135 h 8298733"/>
              <a:gd name="connsiteX8" fmla="*/ 3010033 w 3817200"/>
              <a:gd name="connsiteY8" fmla="*/ 5572243 h 8298733"/>
              <a:gd name="connsiteX9" fmla="*/ 2066832 w 3817200"/>
              <a:gd name="connsiteY9" fmla="*/ 2132087 h 8298733"/>
              <a:gd name="connsiteX10" fmla="*/ 1772061 w 3817200"/>
              <a:gd name="connsiteY10" fmla="*/ 1544345 h 8298733"/>
              <a:gd name="connsiteX11" fmla="*/ 280316 w 3817200"/>
              <a:gd name="connsiteY11" fmla="*/ 1552659 h 8298733"/>
              <a:gd name="connsiteX12" fmla="*/ 671 w 3817200"/>
              <a:gd name="connsiteY12" fmla="*/ 1434895 h 8298733"/>
              <a:gd name="connsiteX13" fmla="*/ 4091 w 3817200"/>
              <a:gd name="connsiteY13" fmla="*/ 889631 h 8298733"/>
              <a:gd name="connsiteX14" fmla="*/ 7641 w 3817200"/>
              <a:gd name="connsiteY14" fmla="*/ 614575 h 8298733"/>
              <a:gd name="connsiteX15" fmla="*/ 5520 w 3817200"/>
              <a:gd name="connsiteY15" fmla="*/ 135554 h 829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17200" h="8298733">
                <a:moveTo>
                  <a:pt x="13962" y="42816"/>
                </a:moveTo>
                <a:cubicBezTo>
                  <a:pt x="230295" y="42801"/>
                  <a:pt x="338909" y="48148"/>
                  <a:pt x="603430" y="49916"/>
                </a:cubicBezTo>
                <a:lnTo>
                  <a:pt x="1601087" y="53423"/>
                </a:lnTo>
                <a:cubicBezTo>
                  <a:pt x="2131549" y="58664"/>
                  <a:pt x="3731166" y="-86768"/>
                  <a:pt x="3786205" y="81361"/>
                </a:cubicBezTo>
                <a:cubicBezTo>
                  <a:pt x="3841244" y="249490"/>
                  <a:pt x="3792031" y="1417458"/>
                  <a:pt x="3796016" y="2137969"/>
                </a:cubicBezTo>
                <a:cubicBezTo>
                  <a:pt x="3800001" y="2858480"/>
                  <a:pt x="3806932" y="3385793"/>
                  <a:pt x="3810114" y="4404428"/>
                </a:cubicBezTo>
                <a:cubicBezTo>
                  <a:pt x="3813296" y="5423063"/>
                  <a:pt x="3820851" y="7573823"/>
                  <a:pt x="3815106" y="8249778"/>
                </a:cubicBezTo>
                <a:cubicBezTo>
                  <a:pt x="3791602" y="8495413"/>
                  <a:pt x="3641463" y="7771644"/>
                  <a:pt x="3436248" y="7083135"/>
                </a:cubicBezTo>
                <a:cubicBezTo>
                  <a:pt x="3330680" y="6648034"/>
                  <a:pt x="3172824" y="6113328"/>
                  <a:pt x="3010033" y="5572243"/>
                </a:cubicBezTo>
                <a:cubicBezTo>
                  <a:pt x="2773247" y="4708420"/>
                  <a:pt x="2251456" y="2883089"/>
                  <a:pt x="2066832" y="2132087"/>
                </a:cubicBezTo>
                <a:cubicBezTo>
                  <a:pt x="2015403" y="1933323"/>
                  <a:pt x="1915903" y="1583539"/>
                  <a:pt x="1772061" y="1544345"/>
                </a:cubicBezTo>
                <a:cubicBezTo>
                  <a:pt x="1628219" y="1505151"/>
                  <a:pt x="592217" y="1544708"/>
                  <a:pt x="280316" y="1552659"/>
                </a:cubicBezTo>
                <a:cubicBezTo>
                  <a:pt x="-31585" y="1560610"/>
                  <a:pt x="1464" y="1588262"/>
                  <a:pt x="671" y="1434895"/>
                </a:cubicBezTo>
                <a:cubicBezTo>
                  <a:pt x="-122" y="1281528"/>
                  <a:pt x="2929" y="1026351"/>
                  <a:pt x="4091" y="889631"/>
                </a:cubicBezTo>
                <a:cubicBezTo>
                  <a:pt x="5253" y="752911"/>
                  <a:pt x="7403" y="740254"/>
                  <a:pt x="7641" y="614575"/>
                </a:cubicBezTo>
                <a:cubicBezTo>
                  <a:pt x="7879" y="488896"/>
                  <a:pt x="12058" y="266782"/>
                  <a:pt x="5520" y="135554"/>
                </a:cubicBezTo>
              </a:path>
            </a:pathLst>
          </a:custGeom>
          <a:noFill/>
          <a:ln w="57150">
            <a:solidFill>
              <a:schemeClr val="accent2">
                <a:alpha val="64706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68361" y="4410726"/>
                <a:ext cx="8600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    </m:t>
                          </m:r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</m:oMath>
                  </m:oMathPara>
                </a14:m>
                <a:endParaRPr lang="pt-BR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61" y="4410726"/>
                <a:ext cx="8600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2443429" y="4595957"/>
                <a:ext cx="457946" cy="961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eqArr>
                        </m:e>
                        <m:sub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pt-BR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pt-BR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29" y="4595957"/>
                <a:ext cx="457946" cy="961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008975" y="4595957"/>
                <a:ext cx="457946" cy="961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eqArr>
                        </m:e>
                        <m:sub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pt-BR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pt-BR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75" y="4595957"/>
                <a:ext cx="457946" cy="9619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965" y="4410726"/>
                <a:ext cx="8600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    </m:t>
                          </m:r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pt-BR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</m:oMath>
                  </m:oMathPara>
                </a14:m>
                <a:endParaRPr lang="pt-BR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65" y="4410726"/>
                <a:ext cx="8600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281418" y="3633478"/>
                <a:ext cx="8600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    </m:t>
                          </m:r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pt-BR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</m:oMath>
                  </m:oMathPara>
                </a14:m>
                <a:endParaRPr lang="pt-BR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18" y="3633478"/>
                <a:ext cx="86004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036899" y="3125364"/>
                <a:ext cx="8600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    </m:t>
                          </m:r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pt-BR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</m:oMath>
                  </m:oMathPara>
                </a14:m>
                <a:endParaRPr lang="pt-BR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99" y="3125364"/>
                <a:ext cx="86004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 rot="3253344">
                <a:off x="4605578" y="4609794"/>
                <a:ext cx="8600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    </m:t>
                          </m:r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pt-B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pt-BR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</m:oMath>
                  </m:oMathPara>
                </a14:m>
                <a:endParaRPr lang="pt-BR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3344">
                <a:off x="4605578" y="4609794"/>
                <a:ext cx="86004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6957754" y="1682592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entury" panose="02040604050505020304" pitchFamily="18" charset="0"/>
              </a:rPr>
              <a:t>No </a:t>
            </a:r>
            <a:r>
              <a:rPr lang="pt-BR" dirty="0">
                <a:solidFill>
                  <a:srgbClr val="C00000"/>
                </a:solidFill>
                <a:latin typeface="Century" panose="02040604050505020304" pitchFamily="18" charset="0"/>
              </a:rPr>
              <a:t>laço vermelho</a:t>
            </a:r>
            <a:r>
              <a:rPr lang="pt-BR" i="1" dirty="0">
                <a:solidFill>
                  <a:srgbClr val="C00000"/>
                </a:solidFill>
                <a:latin typeface="Century" panose="02040604050505020304" pitchFamily="18" charset="0"/>
              </a:rPr>
              <a:t> </a:t>
            </a:r>
            <a:r>
              <a:rPr lang="pt-BR" dirty="0">
                <a:latin typeface="Century" panose="02040604050505020304" pitchFamily="18" charset="0"/>
              </a:rPr>
              <a:t>: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957754" y="306472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entury" panose="02040604050505020304" pitchFamily="18" charset="0"/>
              </a:rPr>
              <a:t>No </a:t>
            </a:r>
            <a:r>
              <a:rPr lang="pt-BR" dirty="0">
                <a:solidFill>
                  <a:srgbClr val="3F5381"/>
                </a:solidFill>
                <a:latin typeface="Century" panose="02040604050505020304" pitchFamily="18" charset="0"/>
              </a:rPr>
              <a:t>laço cinza</a:t>
            </a:r>
            <a:r>
              <a:rPr lang="pt-BR" i="1" dirty="0">
                <a:solidFill>
                  <a:srgbClr val="3F5381"/>
                </a:solidFill>
                <a:latin typeface="Century" panose="02040604050505020304" pitchFamily="18" charset="0"/>
              </a:rPr>
              <a:t> </a:t>
            </a:r>
            <a:r>
              <a:rPr lang="pt-BR" dirty="0">
                <a:latin typeface="Century" panose="02040604050505020304" pitchFamily="18" charset="0"/>
              </a:rPr>
              <a:t>: 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6957754" y="4454429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entury" panose="02040604050505020304" pitchFamily="18" charset="0"/>
              </a:rPr>
              <a:t>No </a:t>
            </a:r>
            <a:r>
              <a:rPr lang="pt-BR" dirty="0">
                <a:solidFill>
                  <a:schemeClr val="accent2"/>
                </a:solidFill>
                <a:latin typeface="Century" panose="02040604050505020304" pitchFamily="18" charset="0"/>
              </a:rPr>
              <a:t>laço laranja</a:t>
            </a:r>
            <a:r>
              <a:rPr lang="pt-BR" i="1" dirty="0">
                <a:solidFill>
                  <a:schemeClr val="accent2"/>
                </a:solidFill>
                <a:latin typeface="Century" panose="02040604050505020304" pitchFamily="18" charset="0"/>
              </a:rPr>
              <a:t> </a:t>
            </a:r>
            <a:r>
              <a:rPr lang="pt-BR" dirty="0">
                <a:latin typeface="Century" panose="020406040505050203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7079994" y="2150980"/>
                <a:ext cx="4703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∴  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994" y="2150980"/>
                <a:ext cx="470308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172525" y="4595957"/>
                <a:ext cx="37779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+</a:t>
                </a:r>
                <a:endParaRPr lang="pt-BR" sz="12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pt-BR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pt-BR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pt-BR" sz="1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pt-BR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25" y="4595957"/>
                <a:ext cx="377796" cy="1015663"/>
              </a:xfrm>
              <a:prstGeom prst="rect">
                <a:avLst/>
              </a:prstGeom>
              <a:blipFill>
                <a:blip r:embed="rId11"/>
                <a:stretch>
                  <a:fillRect t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7079994" y="3615083"/>
                <a:ext cx="48847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994" y="3615083"/>
                <a:ext cx="4884799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7079994" y="4880370"/>
                <a:ext cx="49110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994" y="4880370"/>
                <a:ext cx="4911088" cy="461665"/>
              </a:xfrm>
              <a:prstGeom prst="rect">
                <a:avLst/>
              </a:prstGeom>
              <a:blipFill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Agrupar 53"/>
          <p:cNvGrpSpPr/>
          <p:nvPr/>
        </p:nvGrpSpPr>
        <p:grpSpPr>
          <a:xfrm>
            <a:off x="723207" y="1986842"/>
            <a:ext cx="1551586" cy="1085094"/>
            <a:chOff x="723207" y="1986842"/>
            <a:chExt cx="1551586" cy="1085094"/>
          </a:xfrm>
        </p:grpSpPr>
        <p:grpSp>
          <p:nvGrpSpPr>
            <p:cNvPr id="33" name="Agrupar 32"/>
            <p:cNvGrpSpPr/>
            <p:nvPr/>
          </p:nvGrpSpPr>
          <p:grpSpPr>
            <a:xfrm>
              <a:off x="1201165" y="2338272"/>
              <a:ext cx="841351" cy="721342"/>
              <a:chOff x="686177" y="2160157"/>
              <a:chExt cx="841351" cy="721342"/>
            </a:xfrm>
          </p:grpSpPr>
          <p:cxnSp>
            <p:nvCxnSpPr>
              <p:cNvPr id="29" name="Conector Angulado 28"/>
              <p:cNvCxnSpPr/>
              <p:nvPr/>
            </p:nvCxnSpPr>
            <p:spPr>
              <a:xfrm>
                <a:off x="686177" y="2160157"/>
                <a:ext cx="349156" cy="184896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Angulado 29"/>
              <p:cNvCxnSpPr/>
              <p:nvPr/>
            </p:nvCxnSpPr>
            <p:spPr>
              <a:xfrm>
                <a:off x="850242" y="2336907"/>
                <a:ext cx="349156" cy="184896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Angulado 30"/>
              <p:cNvCxnSpPr/>
              <p:nvPr/>
            </p:nvCxnSpPr>
            <p:spPr>
              <a:xfrm>
                <a:off x="1014307" y="2521634"/>
                <a:ext cx="349156" cy="184896"/>
              </a:xfrm>
              <a:prstGeom prst="bentConnector3">
                <a:avLst>
                  <a:gd name="adj1" fmla="val 51364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Angulado 31"/>
              <p:cNvCxnSpPr/>
              <p:nvPr/>
            </p:nvCxnSpPr>
            <p:spPr>
              <a:xfrm>
                <a:off x="1188706" y="2700268"/>
                <a:ext cx="338822" cy="181231"/>
              </a:xfrm>
              <a:prstGeom prst="bentConnector3">
                <a:avLst>
                  <a:gd name="adj1" fmla="val 59839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tângulo 33"/>
            <p:cNvSpPr/>
            <p:nvPr/>
          </p:nvSpPr>
          <p:spPr>
            <a:xfrm>
              <a:off x="723207" y="1986842"/>
              <a:ext cx="374073" cy="10850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/>
            <p:cNvCxnSpPr/>
            <p:nvPr/>
          </p:nvCxnSpPr>
          <p:spPr>
            <a:xfrm flipH="1">
              <a:off x="723207" y="2338272"/>
              <a:ext cx="4779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H="1">
              <a:off x="1097280" y="3059547"/>
              <a:ext cx="1177513" cy="47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ângulo 40"/>
            <p:cNvSpPr/>
            <p:nvPr/>
          </p:nvSpPr>
          <p:spPr>
            <a:xfrm>
              <a:off x="784989" y="2774089"/>
              <a:ext cx="96394" cy="2906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08932" y="2774089"/>
              <a:ext cx="96394" cy="2906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784989" y="2023733"/>
              <a:ext cx="96394" cy="2906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908932" y="2023733"/>
              <a:ext cx="96394" cy="2906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Retângulo 55"/>
          <p:cNvSpPr/>
          <p:nvPr/>
        </p:nvSpPr>
        <p:spPr>
          <a:xfrm>
            <a:off x="532015" y="1867258"/>
            <a:ext cx="2069869" cy="1535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D66B41-F958-A136-CD7D-D7604A63BE3D}"/>
              </a:ext>
            </a:extLst>
          </p:cNvPr>
          <p:cNvSpPr txBox="1"/>
          <p:nvPr/>
        </p:nvSpPr>
        <p:spPr>
          <a:xfrm>
            <a:off x="8078662" y="5736129"/>
            <a:ext cx="320026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Atenção ao número de equações independentes! </a:t>
            </a:r>
          </a:p>
        </p:txBody>
      </p:sp>
    </p:spTree>
    <p:extLst>
      <p:ext uri="{BB962C8B-B14F-4D97-AF65-F5344CB8AC3E}">
        <p14:creationId xmlns:p14="http://schemas.microsoft.com/office/powerpoint/2010/main" val="38899157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21" grpId="0"/>
      <p:bldP spid="22" grpId="0"/>
      <p:bldP spid="23" grpId="0"/>
      <p:bldP spid="24" grpId="0"/>
      <p:bldP spid="26" grpId="0"/>
      <p:bldP spid="27" grpId="0"/>
      <p:bldP spid="56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Leis de Kirchhoff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3520" y="1121871"/>
            <a:ext cx="910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Lei de Kirchhoff para </a:t>
            </a: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tensão</a:t>
            </a:r>
            <a:r>
              <a:rPr lang="pt-BR" sz="2400" dirty="0">
                <a:latin typeface="Century" panose="02040604050505020304" pitchFamily="18" charset="0"/>
              </a:rPr>
              <a:t> (LKT):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01D3060-7C03-0CA2-9CCA-1FF85D71C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31" y="2278811"/>
            <a:ext cx="52911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CD147F-88C0-700E-7732-6CFC434B6070}"/>
              </a:ext>
            </a:extLst>
          </p:cNvPr>
          <p:cNvSpPr txBox="1"/>
          <p:nvPr/>
        </p:nvSpPr>
        <p:spPr>
          <a:xfrm>
            <a:off x="5281514" y="1852041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2.7: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316097-D52D-1F05-F9C9-17B6ECA2E57E}"/>
              </a:ext>
            </a:extLst>
          </p:cNvPr>
          <p:cNvSpPr/>
          <p:nvPr/>
        </p:nvSpPr>
        <p:spPr>
          <a:xfrm>
            <a:off x="3914547" y="6412139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do Livro: J. Nilsson, S. Riedel, Circuitos Elétricos, 10ª Ed. </a:t>
            </a:r>
          </a:p>
        </p:txBody>
      </p:sp>
    </p:spTree>
    <p:extLst>
      <p:ext uri="{BB962C8B-B14F-4D97-AF65-F5344CB8AC3E}">
        <p14:creationId xmlns:p14="http://schemas.microsoft.com/office/powerpoint/2010/main" val="3592894205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413520" y="1350916"/>
                <a:ext cx="11468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4000" indent="-252000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</a:pPr>
                <a:r>
                  <a:rPr lang="pt-BR" sz="2400" dirty="0">
                    <a:latin typeface="Century" panose="02040604050505020304" pitchFamily="18" charset="0"/>
                  </a:rPr>
                  <a:t>A corrente</a:t>
                </a:r>
                <a:r>
                  <a:rPr lang="pt-BR" sz="2400" b="1" dirty="0">
                    <a:latin typeface="Century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t-BR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pt-BR" sz="2400" b="1" dirty="0">
                    <a:solidFill>
                      <a:srgbClr val="C00000"/>
                    </a:solidFill>
                    <a:latin typeface="Century" panose="02040604050505020304" pitchFamily="18" charset="0"/>
                  </a:rPr>
                  <a:t> </a:t>
                </a:r>
                <a:r>
                  <a:rPr lang="pt-BR" sz="2400" dirty="0">
                    <a:latin typeface="Century" panose="02040604050505020304" pitchFamily="18" charset="0"/>
                  </a:rPr>
                  <a:t>no circuito da figura abaixo é </a:t>
                </a:r>
                <a:r>
                  <a:rPr lang="pt-BR" sz="2400" b="1" dirty="0">
                    <a:solidFill>
                      <a:srgbClr val="0070C0"/>
                    </a:solidFill>
                    <a:latin typeface="Century" panose="02040604050505020304" pitchFamily="18" charset="0"/>
                  </a:rPr>
                  <a:t>4 A</a:t>
                </a:r>
                <a:r>
                  <a:rPr lang="pt-BR" sz="2400" dirty="0">
                    <a:latin typeface="Century" panose="02040604050505020304" pitchFamily="18" charset="0"/>
                  </a:rPr>
                  <a:t>.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pt-BR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400" dirty="0">
                    <a:latin typeface="Century" panose="020406040505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0" y="1350916"/>
                <a:ext cx="11468600" cy="461665"/>
              </a:xfrm>
              <a:prstGeom prst="rect">
                <a:avLst/>
              </a:prstGeom>
              <a:blipFill>
                <a:blip r:embed="rId2"/>
                <a:stretch>
                  <a:fillRect l="-106" t="-10667" b="-3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FC0E670-5183-4448-AA99-E7397C554542}"/>
              </a:ext>
            </a:extLst>
          </p:cNvPr>
          <p:cNvGrpSpPr/>
          <p:nvPr/>
        </p:nvGrpSpPr>
        <p:grpSpPr>
          <a:xfrm>
            <a:off x="2662446" y="2258766"/>
            <a:ext cx="6017125" cy="3504505"/>
            <a:chOff x="2281446" y="2024014"/>
            <a:chExt cx="6017125" cy="3504505"/>
          </a:xfrm>
        </p:grpSpPr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677FBBA6-313C-46D8-89EA-840E12EC822B}"/>
                </a:ext>
              </a:extLst>
            </p:cNvPr>
            <p:cNvGrpSpPr/>
            <p:nvPr/>
          </p:nvGrpSpPr>
          <p:grpSpPr>
            <a:xfrm>
              <a:off x="4664261" y="4460804"/>
              <a:ext cx="424633" cy="542839"/>
              <a:chOff x="7979351" y="3959416"/>
              <a:chExt cx="290030" cy="370766"/>
            </a:xfrm>
          </p:grpSpPr>
          <p:sp>
            <p:nvSpPr>
              <p:cNvPr id="156" name="Seta para Baixo 141">
                <a:extLst>
                  <a:ext uri="{FF2B5EF4-FFF2-40B4-BE49-F238E27FC236}">
                    <a16:creationId xmlns:a16="http://schemas.microsoft.com/office/drawing/2014/main" id="{3C57774D-91FD-48E7-9BF2-4F8D556B2C66}"/>
                  </a:ext>
                </a:extLst>
              </p:cNvPr>
              <p:cNvSpPr/>
              <p:nvPr/>
            </p:nvSpPr>
            <p:spPr>
              <a:xfrm>
                <a:off x="8219089" y="3959416"/>
                <a:ext cx="50292" cy="370766"/>
              </a:xfrm>
              <a:prstGeom prst="downArrow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CaixaDeTexto 156">
                    <a:extLst>
                      <a:ext uri="{FF2B5EF4-FFF2-40B4-BE49-F238E27FC236}">
                        <a16:creationId xmlns:a16="http://schemas.microsoft.com/office/drawing/2014/main" id="{D733228D-1EF4-4C13-9856-DB43F11F4D3D}"/>
                      </a:ext>
                    </a:extLst>
                  </p:cNvPr>
                  <p:cNvSpPr txBox="1"/>
                  <p:nvPr/>
                </p:nvSpPr>
                <p:spPr>
                  <a:xfrm>
                    <a:off x="7979351" y="3973588"/>
                    <a:ext cx="211880" cy="2522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CaixaDeTexto 156">
                    <a:extLst>
                      <a:ext uri="{FF2B5EF4-FFF2-40B4-BE49-F238E27FC236}">
                        <a16:creationId xmlns:a16="http://schemas.microsoft.com/office/drawing/2014/main" id="{D733228D-1EF4-4C13-9856-DB43F11F4D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9351" y="3973588"/>
                    <a:ext cx="211880" cy="2522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529" r="-588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Agrupar 157">
              <a:extLst>
                <a:ext uri="{FF2B5EF4-FFF2-40B4-BE49-F238E27FC236}">
                  <a16:creationId xmlns:a16="http://schemas.microsoft.com/office/drawing/2014/main" id="{8B5543A4-8B2A-4BB9-AED8-A16D082D6720}"/>
                </a:ext>
              </a:extLst>
            </p:cNvPr>
            <p:cNvGrpSpPr/>
            <p:nvPr/>
          </p:nvGrpSpPr>
          <p:grpSpPr>
            <a:xfrm>
              <a:off x="6637596" y="2035995"/>
              <a:ext cx="638515" cy="508229"/>
              <a:chOff x="7979351" y="3973588"/>
              <a:chExt cx="436114" cy="347127"/>
            </a:xfrm>
          </p:grpSpPr>
          <p:sp>
            <p:nvSpPr>
              <p:cNvPr id="159" name="Seta para Baixo 144">
                <a:extLst>
                  <a:ext uri="{FF2B5EF4-FFF2-40B4-BE49-F238E27FC236}">
                    <a16:creationId xmlns:a16="http://schemas.microsoft.com/office/drawing/2014/main" id="{7C14A9A6-5C1C-43EF-AB40-23E021A0038F}"/>
                  </a:ext>
                </a:extLst>
              </p:cNvPr>
              <p:cNvSpPr/>
              <p:nvPr/>
            </p:nvSpPr>
            <p:spPr>
              <a:xfrm rot="5400000" flipV="1">
                <a:off x="8204936" y="4110186"/>
                <a:ext cx="50292" cy="370766"/>
              </a:xfrm>
              <a:prstGeom prst="downArrow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CaixaDeTexto 159">
                    <a:extLst>
                      <a:ext uri="{FF2B5EF4-FFF2-40B4-BE49-F238E27FC236}">
                        <a16:creationId xmlns:a16="http://schemas.microsoft.com/office/drawing/2014/main" id="{CB1E66B2-FB18-4493-A554-B69F2000F41C}"/>
                      </a:ext>
                    </a:extLst>
                  </p:cNvPr>
                  <p:cNvSpPr txBox="1"/>
                  <p:nvPr/>
                </p:nvSpPr>
                <p:spPr>
                  <a:xfrm>
                    <a:off x="7979351" y="3973588"/>
                    <a:ext cx="223047" cy="2522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0" name="CaixaDeTexto 159">
                    <a:extLst>
                      <a:ext uri="{FF2B5EF4-FFF2-40B4-BE49-F238E27FC236}">
                        <a16:creationId xmlns:a16="http://schemas.microsoft.com/office/drawing/2014/main" id="{CB1E66B2-FB18-4493-A554-B69F2000F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9351" y="3973588"/>
                    <a:ext cx="223047" cy="2522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519" r="-3704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2DC7336-BAA2-4282-BC11-39BCF577DF56}"/>
                </a:ext>
              </a:extLst>
            </p:cNvPr>
            <p:cNvGrpSpPr/>
            <p:nvPr/>
          </p:nvGrpSpPr>
          <p:grpSpPr>
            <a:xfrm>
              <a:off x="3009865" y="2426634"/>
              <a:ext cx="4720039" cy="3101885"/>
              <a:chOff x="3009865" y="2426634"/>
              <a:chExt cx="4720039" cy="3101885"/>
            </a:xfrm>
          </p:grpSpPr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E9E96A8C-58D4-4945-8C6D-83EF34428D03}"/>
                  </a:ext>
                </a:extLst>
              </p:cNvPr>
              <p:cNvCxnSpPr/>
              <p:nvPr/>
            </p:nvCxnSpPr>
            <p:spPr>
              <a:xfrm rot="10800000" flipH="1" flipV="1">
                <a:off x="3272809" y="5520209"/>
                <a:ext cx="4290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9EBC61C7-FF1D-4A9A-AE4A-FC7FA34CF4CC}"/>
                  </a:ext>
                </a:extLst>
              </p:cNvPr>
              <p:cNvCxnSpPr/>
              <p:nvPr/>
            </p:nvCxnSpPr>
            <p:spPr>
              <a:xfrm rot="5400000" flipH="1" flipV="1">
                <a:off x="1817085" y="4043796"/>
                <a:ext cx="2930499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5E23F122-3FA4-433C-A4D4-6846CF0AAD6B}"/>
                  </a:ext>
                </a:extLst>
              </p:cNvPr>
              <p:cNvGrpSpPr/>
              <p:nvPr/>
            </p:nvGrpSpPr>
            <p:grpSpPr>
              <a:xfrm>
                <a:off x="3009865" y="4093484"/>
                <a:ext cx="563990" cy="1166491"/>
                <a:chOff x="7405580" y="1005516"/>
                <a:chExt cx="385213" cy="796729"/>
              </a:xfrm>
            </p:grpSpPr>
            <p:sp>
              <p:nvSpPr>
                <p:cNvPr id="137" name="Retângulo 136">
                  <a:extLst>
                    <a:ext uri="{FF2B5EF4-FFF2-40B4-BE49-F238E27FC236}">
                      <a16:creationId xmlns:a16="http://schemas.microsoft.com/office/drawing/2014/main" id="{7C04C315-A248-47DB-A68B-FD92451A7E18}"/>
                    </a:ext>
                  </a:extLst>
                </p:cNvPr>
                <p:cNvSpPr/>
                <p:nvPr/>
              </p:nvSpPr>
              <p:spPr>
                <a:xfrm>
                  <a:off x="7497764" y="1060837"/>
                  <a:ext cx="228859" cy="6811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800"/>
                </a:p>
              </p:txBody>
            </p:sp>
            <p:grpSp>
              <p:nvGrpSpPr>
                <p:cNvPr id="138" name="Agrupar 137">
                  <a:extLst>
                    <a:ext uri="{FF2B5EF4-FFF2-40B4-BE49-F238E27FC236}">
                      <a16:creationId xmlns:a16="http://schemas.microsoft.com/office/drawing/2014/main" id="{3A42F3B9-3878-4F06-93D4-50AD8C54B6B8}"/>
                    </a:ext>
                  </a:extLst>
                </p:cNvPr>
                <p:cNvGrpSpPr/>
                <p:nvPr/>
              </p:nvGrpSpPr>
              <p:grpSpPr>
                <a:xfrm>
                  <a:off x="7405580" y="1005516"/>
                  <a:ext cx="385213" cy="796729"/>
                  <a:chOff x="5549409" y="2506777"/>
                  <a:chExt cx="385213" cy="796729"/>
                </a:xfrm>
              </p:grpSpPr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id="{F6A43BDB-9C59-4CCD-9140-00A5B26FF15A}"/>
                      </a:ext>
                    </a:extLst>
                  </p:cNvPr>
                  <p:cNvGrpSpPr/>
                  <p:nvPr/>
                </p:nvGrpSpPr>
                <p:grpSpPr>
                  <a:xfrm>
                    <a:off x="5707252" y="2506777"/>
                    <a:ext cx="62247" cy="796729"/>
                    <a:chOff x="5707252" y="2506777"/>
                    <a:chExt cx="62247" cy="796729"/>
                  </a:xfrm>
                </p:grpSpPr>
                <p:cxnSp>
                  <p:nvCxnSpPr>
                    <p:cNvPr id="143" name="Conector reto 142">
                      <a:extLst>
                        <a:ext uri="{FF2B5EF4-FFF2-40B4-BE49-F238E27FC236}">
                          <a16:creationId xmlns:a16="http://schemas.microsoft.com/office/drawing/2014/main" id="{AAC6762F-2774-4CCB-9B7A-C48CFDE1E110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5614037" y="2647593"/>
                      <a:ext cx="245885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Conector reto 143">
                      <a:extLst>
                        <a:ext uri="{FF2B5EF4-FFF2-40B4-BE49-F238E27FC236}">
                          <a16:creationId xmlns:a16="http://schemas.microsoft.com/office/drawing/2014/main" id="{ACFFA565-7890-4F0B-852B-F8AF224B7688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5615407" y="3175579"/>
                      <a:ext cx="245885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Retângulo de cantos arredondados 149">
                      <a:extLst>
                        <a:ext uri="{FF2B5EF4-FFF2-40B4-BE49-F238E27FC236}">
                          <a16:creationId xmlns:a16="http://schemas.microsoft.com/office/drawing/2014/main" id="{A21689A1-F67B-483B-9956-B18F99345F9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707252" y="2506777"/>
                      <a:ext cx="62247" cy="5532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sz="2800"/>
                    </a:p>
                  </p:txBody>
                </p:sp>
                <p:sp>
                  <p:nvSpPr>
                    <p:cNvPr id="146" name="Retângulo de cantos arredondados 149">
                      <a:extLst>
                        <a:ext uri="{FF2B5EF4-FFF2-40B4-BE49-F238E27FC236}">
                          <a16:creationId xmlns:a16="http://schemas.microsoft.com/office/drawing/2014/main" id="{2BB0E8BF-E560-4D19-BFD2-C2269CF646D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707252" y="3248186"/>
                      <a:ext cx="62247" cy="5532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sz="2800"/>
                    </a:p>
                  </p:txBody>
                </p:sp>
              </p:grpSp>
              <p:sp>
                <p:nvSpPr>
                  <p:cNvPr id="140" name="Oval 27">
                    <a:extLst>
                      <a:ext uri="{FF2B5EF4-FFF2-40B4-BE49-F238E27FC236}">
                        <a16:creationId xmlns:a16="http://schemas.microsoft.com/office/drawing/2014/main" id="{7BBAF503-FEBF-4A42-A447-4F6711616B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49409" y="2713087"/>
                    <a:ext cx="385213" cy="38982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41" name="CaixaDeTexto 140">
                    <a:extLst>
                      <a:ext uri="{FF2B5EF4-FFF2-40B4-BE49-F238E27FC236}">
                        <a16:creationId xmlns:a16="http://schemas.microsoft.com/office/drawing/2014/main" id="{DB7E8F22-8B29-496D-AF24-68DE45F792F9}"/>
                      </a:ext>
                    </a:extLst>
                  </p:cNvPr>
                  <p:cNvSpPr txBox="1"/>
                  <p:nvPr/>
                </p:nvSpPr>
                <p:spPr>
                  <a:xfrm>
                    <a:off x="5607911" y="2616452"/>
                    <a:ext cx="266273" cy="3994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3200" dirty="0">
                        <a:solidFill>
                          <a:srgbClr val="C0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42" name="CaixaDeTexto 141">
                    <a:extLst>
                      <a:ext uri="{FF2B5EF4-FFF2-40B4-BE49-F238E27FC236}">
                        <a16:creationId xmlns:a16="http://schemas.microsoft.com/office/drawing/2014/main" id="{20A0BD71-F2DD-442F-A8BF-5248B64AE396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417" y="2709133"/>
                    <a:ext cx="248755" cy="3573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sz="2800" b="1" dirty="0">
                        <a:solidFill>
                          <a:srgbClr val="C00000"/>
                        </a:solidFill>
                      </a:rPr>
                      <a:t>_</a:t>
                    </a:r>
                  </a:p>
                </p:txBody>
              </p:sp>
            </p:grpSp>
          </p:grpSp>
          <p:cxnSp>
            <p:nvCxnSpPr>
              <p:cNvPr id="241" name="Conector reto 240">
                <a:extLst>
                  <a:ext uri="{FF2B5EF4-FFF2-40B4-BE49-F238E27FC236}">
                    <a16:creationId xmlns:a16="http://schemas.microsoft.com/office/drawing/2014/main" id="{282528E5-D674-479B-BB26-55E30EE89EEC}"/>
                  </a:ext>
                </a:extLst>
              </p:cNvPr>
              <p:cNvCxnSpPr/>
              <p:nvPr/>
            </p:nvCxnSpPr>
            <p:spPr>
              <a:xfrm rot="5400000" flipH="1" flipV="1">
                <a:off x="6092327" y="4063270"/>
                <a:ext cx="2930499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Agrupar 208">
                <a:extLst>
                  <a:ext uri="{FF2B5EF4-FFF2-40B4-BE49-F238E27FC236}">
                    <a16:creationId xmlns:a16="http://schemas.microsoft.com/office/drawing/2014/main" id="{5C0BAEA8-F111-466D-A8C1-79B63CDBDF51}"/>
                  </a:ext>
                </a:extLst>
              </p:cNvPr>
              <p:cNvGrpSpPr/>
              <p:nvPr/>
            </p:nvGrpSpPr>
            <p:grpSpPr>
              <a:xfrm>
                <a:off x="7387944" y="4029442"/>
                <a:ext cx="341960" cy="1297762"/>
                <a:chOff x="7095675" y="2807538"/>
                <a:chExt cx="233564" cy="886389"/>
              </a:xfrm>
              <a:solidFill>
                <a:schemeClr val="bg1"/>
              </a:solidFill>
            </p:grpSpPr>
            <p:sp>
              <p:nvSpPr>
                <p:cNvPr id="210" name="Retângulo 209">
                  <a:extLst>
                    <a:ext uri="{FF2B5EF4-FFF2-40B4-BE49-F238E27FC236}">
                      <a16:creationId xmlns:a16="http://schemas.microsoft.com/office/drawing/2014/main" id="{77D60B42-3334-4C29-9ABC-43392BBD9280}"/>
                    </a:ext>
                  </a:extLst>
                </p:cNvPr>
                <p:cNvSpPr/>
                <p:nvPr/>
              </p:nvSpPr>
              <p:spPr>
                <a:xfrm>
                  <a:off x="7095675" y="2860472"/>
                  <a:ext cx="233564" cy="7781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800"/>
                </a:p>
              </p:txBody>
            </p:sp>
            <p:grpSp>
              <p:nvGrpSpPr>
                <p:cNvPr id="211" name="Agrupar 210">
                  <a:extLst>
                    <a:ext uri="{FF2B5EF4-FFF2-40B4-BE49-F238E27FC236}">
                      <a16:creationId xmlns:a16="http://schemas.microsoft.com/office/drawing/2014/main" id="{EB075CDE-4B51-4072-A646-DDE579A3826A}"/>
                    </a:ext>
                  </a:extLst>
                </p:cNvPr>
                <p:cNvGrpSpPr/>
                <p:nvPr/>
              </p:nvGrpSpPr>
              <p:grpSpPr>
                <a:xfrm>
                  <a:off x="7118516" y="2807538"/>
                  <a:ext cx="189233" cy="886389"/>
                  <a:chOff x="2872836" y="3942035"/>
                  <a:chExt cx="156391" cy="665957"/>
                </a:xfrm>
                <a:grpFill/>
              </p:grpSpPr>
              <p:grpSp>
                <p:nvGrpSpPr>
                  <p:cNvPr id="212" name="Agrupar 211">
                    <a:extLst>
                      <a:ext uri="{FF2B5EF4-FFF2-40B4-BE49-F238E27FC236}">
                        <a16:creationId xmlns:a16="http://schemas.microsoft.com/office/drawing/2014/main" id="{EB2D5844-1FDC-4D77-9C8C-AFA81E77BD74}"/>
                      </a:ext>
                    </a:extLst>
                  </p:cNvPr>
                  <p:cNvGrpSpPr/>
                  <p:nvPr/>
                </p:nvGrpSpPr>
                <p:grpSpPr>
                  <a:xfrm>
                    <a:off x="2872836" y="3963983"/>
                    <a:ext cx="156391" cy="621685"/>
                    <a:chOff x="2872836" y="3963983"/>
                    <a:chExt cx="156391" cy="621685"/>
                  </a:xfrm>
                  <a:grpFill/>
                </p:grpSpPr>
                <p:grpSp>
                  <p:nvGrpSpPr>
                    <p:cNvPr id="215" name="Agrupar 214">
                      <a:extLst>
                        <a:ext uri="{FF2B5EF4-FFF2-40B4-BE49-F238E27FC236}">
                          <a16:creationId xmlns:a16="http://schemas.microsoft.com/office/drawing/2014/main" id="{35863468-FBDF-4F16-9AA9-77BB9F96A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2836" y="4146861"/>
                      <a:ext cx="156391" cy="256748"/>
                      <a:chOff x="7627458" y="5321228"/>
                      <a:chExt cx="156391" cy="256748"/>
                    </a:xfrm>
                    <a:grpFill/>
                  </p:grpSpPr>
                  <p:cxnSp>
                    <p:nvCxnSpPr>
                      <p:cNvPr id="218" name="Conector reto 217">
                        <a:extLst>
                          <a:ext uri="{FF2B5EF4-FFF2-40B4-BE49-F238E27FC236}">
                            <a16:creationId xmlns:a16="http://schemas.microsoft.com/office/drawing/2014/main" id="{D58F2A16-98D0-45DC-A881-F8F7E0F49A6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05652" y="5321228"/>
                        <a:ext cx="78197" cy="19222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Conector reto 218">
                        <a:extLst>
                          <a:ext uri="{FF2B5EF4-FFF2-40B4-BE49-F238E27FC236}">
                            <a16:creationId xmlns:a16="http://schemas.microsoft.com/office/drawing/2014/main" id="{BB688554-66F5-4E42-9645-75DF87852807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340450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Conector reto 219">
                        <a:extLst>
                          <a:ext uri="{FF2B5EF4-FFF2-40B4-BE49-F238E27FC236}">
                            <a16:creationId xmlns:a16="http://schemas.microsoft.com/office/drawing/2014/main" id="{919569B8-CC79-466F-A423-8A34570EED01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429747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1" name="Conector reto 220">
                        <a:extLst>
                          <a:ext uri="{FF2B5EF4-FFF2-40B4-BE49-F238E27FC236}">
                            <a16:creationId xmlns:a16="http://schemas.microsoft.com/office/drawing/2014/main" id="{C6F4E67E-BD6E-45D3-B41D-4061D54CEC6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385098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2" name="Conector reto 221">
                        <a:extLst>
                          <a:ext uri="{FF2B5EF4-FFF2-40B4-BE49-F238E27FC236}">
                            <a16:creationId xmlns:a16="http://schemas.microsoft.com/office/drawing/2014/main" id="{C56CC2CD-BC82-41FB-84E4-236925669783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519045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Conector reto 222">
                        <a:extLst>
                          <a:ext uri="{FF2B5EF4-FFF2-40B4-BE49-F238E27FC236}">
                            <a16:creationId xmlns:a16="http://schemas.microsoft.com/office/drawing/2014/main" id="{D44AF7D7-E347-412F-881C-071AE8F53AA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474396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Conector reto 223">
                        <a:extLst>
                          <a:ext uri="{FF2B5EF4-FFF2-40B4-BE49-F238E27FC236}">
                            <a16:creationId xmlns:a16="http://schemas.microsoft.com/office/drawing/2014/main" id="{3F70D794-DDB7-4F93-9F83-DA282A5CC5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27458" y="5563693"/>
                        <a:ext cx="75410" cy="14283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6" name="Conector reto 215">
                      <a:extLst>
                        <a:ext uri="{FF2B5EF4-FFF2-40B4-BE49-F238E27FC236}">
                          <a16:creationId xmlns:a16="http://schemas.microsoft.com/office/drawing/2014/main" id="{1BF95E32-69C5-4804-8237-133F106B25B0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8663" y="4056352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Conector reto 216">
                      <a:extLst>
                        <a:ext uri="{FF2B5EF4-FFF2-40B4-BE49-F238E27FC236}">
                          <a16:creationId xmlns:a16="http://schemas.microsoft.com/office/drawing/2014/main" id="{F43F1D6A-40C1-43C8-B267-C726568CB7AB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5879" y="4493300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3" name="Retângulo de cantos arredondados 149">
                    <a:extLst>
                      <a:ext uri="{FF2B5EF4-FFF2-40B4-BE49-F238E27FC236}">
                        <a16:creationId xmlns:a16="http://schemas.microsoft.com/office/drawing/2014/main" id="{EA0A249C-6BCA-4D93-B394-AC073D21E10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3942035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  <p:sp>
                <p:nvSpPr>
                  <p:cNvPr id="214" name="Retângulo de cantos arredondados 149">
                    <a:extLst>
                      <a:ext uri="{FF2B5EF4-FFF2-40B4-BE49-F238E27FC236}">
                        <a16:creationId xmlns:a16="http://schemas.microsoft.com/office/drawing/2014/main" id="{C0E66601-3100-4D06-9475-43275A43A8D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4566429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</p:grpSp>
          </p:grpSp>
          <p:cxnSp>
            <p:nvCxnSpPr>
              <p:cNvPr id="242" name="Conector reto 241">
                <a:extLst>
                  <a:ext uri="{FF2B5EF4-FFF2-40B4-BE49-F238E27FC236}">
                    <a16:creationId xmlns:a16="http://schemas.microsoft.com/office/drawing/2014/main" id="{D8E18FE5-03A3-42B1-8878-113FC1B639E3}"/>
                  </a:ext>
                </a:extLst>
              </p:cNvPr>
              <p:cNvCxnSpPr/>
              <p:nvPr/>
            </p:nvCxnSpPr>
            <p:spPr>
              <a:xfrm rot="10800000" flipH="1" flipV="1">
                <a:off x="3272809" y="2588493"/>
                <a:ext cx="4290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" name="Agrupar 224">
                <a:extLst>
                  <a:ext uri="{FF2B5EF4-FFF2-40B4-BE49-F238E27FC236}">
                    <a16:creationId xmlns:a16="http://schemas.microsoft.com/office/drawing/2014/main" id="{877FC80F-76C2-42A0-A805-2ADEC519EB00}"/>
                  </a:ext>
                </a:extLst>
              </p:cNvPr>
              <p:cNvGrpSpPr/>
              <p:nvPr/>
            </p:nvGrpSpPr>
            <p:grpSpPr>
              <a:xfrm rot="5400000">
                <a:off x="5182237" y="1948733"/>
                <a:ext cx="341960" cy="1297762"/>
                <a:chOff x="7095675" y="2807538"/>
                <a:chExt cx="233564" cy="886389"/>
              </a:xfrm>
              <a:solidFill>
                <a:schemeClr val="bg1"/>
              </a:solidFill>
            </p:grpSpPr>
            <p:sp>
              <p:nvSpPr>
                <p:cNvPr id="226" name="Retângulo 225">
                  <a:extLst>
                    <a:ext uri="{FF2B5EF4-FFF2-40B4-BE49-F238E27FC236}">
                      <a16:creationId xmlns:a16="http://schemas.microsoft.com/office/drawing/2014/main" id="{72017CFC-6728-465B-9D62-53156FE90CD6}"/>
                    </a:ext>
                  </a:extLst>
                </p:cNvPr>
                <p:cNvSpPr/>
                <p:nvPr/>
              </p:nvSpPr>
              <p:spPr>
                <a:xfrm>
                  <a:off x="7095675" y="2860472"/>
                  <a:ext cx="233564" cy="7781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800"/>
                </a:p>
              </p:txBody>
            </p:sp>
            <p:grpSp>
              <p:nvGrpSpPr>
                <p:cNvPr id="227" name="Agrupar 226">
                  <a:extLst>
                    <a:ext uri="{FF2B5EF4-FFF2-40B4-BE49-F238E27FC236}">
                      <a16:creationId xmlns:a16="http://schemas.microsoft.com/office/drawing/2014/main" id="{C1CA9251-9E36-4BB5-9AAB-8A1D29E36EDC}"/>
                    </a:ext>
                  </a:extLst>
                </p:cNvPr>
                <p:cNvGrpSpPr/>
                <p:nvPr/>
              </p:nvGrpSpPr>
              <p:grpSpPr>
                <a:xfrm>
                  <a:off x="7118516" y="2807538"/>
                  <a:ext cx="189233" cy="886389"/>
                  <a:chOff x="2872836" y="3942035"/>
                  <a:chExt cx="156391" cy="665957"/>
                </a:xfrm>
                <a:grpFill/>
              </p:grpSpPr>
              <p:grpSp>
                <p:nvGrpSpPr>
                  <p:cNvPr id="228" name="Agrupar 227">
                    <a:extLst>
                      <a:ext uri="{FF2B5EF4-FFF2-40B4-BE49-F238E27FC236}">
                        <a16:creationId xmlns:a16="http://schemas.microsoft.com/office/drawing/2014/main" id="{62E237EC-545B-4999-8C28-5ECB308F40A4}"/>
                      </a:ext>
                    </a:extLst>
                  </p:cNvPr>
                  <p:cNvGrpSpPr/>
                  <p:nvPr/>
                </p:nvGrpSpPr>
                <p:grpSpPr>
                  <a:xfrm>
                    <a:off x="2872836" y="3963983"/>
                    <a:ext cx="156391" cy="621685"/>
                    <a:chOff x="2872836" y="3963983"/>
                    <a:chExt cx="156391" cy="621685"/>
                  </a:xfrm>
                  <a:grpFill/>
                </p:grpSpPr>
                <p:grpSp>
                  <p:nvGrpSpPr>
                    <p:cNvPr id="231" name="Agrupar 230">
                      <a:extLst>
                        <a:ext uri="{FF2B5EF4-FFF2-40B4-BE49-F238E27FC236}">
                          <a16:creationId xmlns:a16="http://schemas.microsoft.com/office/drawing/2014/main" id="{71F44F53-9A15-4E3F-8999-04B2D73413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2836" y="4146861"/>
                      <a:ext cx="156391" cy="256748"/>
                      <a:chOff x="7627458" y="5321228"/>
                      <a:chExt cx="156391" cy="256748"/>
                    </a:xfrm>
                    <a:grpFill/>
                  </p:grpSpPr>
                  <p:cxnSp>
                    <p:nvCxnSpPr>
                      <p:cNvPr id="234" name="Conector reto 233">
                        <a:extLst>
                          <a:ext uri="{FF2B5EF4-FFF2-40B4-BE49-F238E27FC236}">
                            <a16:creationId xmlns:a16="http://schemas.microsoft.com/office/drawing/2014/main" id="{EFF5B8D5-BA49-4CE8-91F5-9781A056FF2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05652" y="5321228"/>
                        <a:ext cx="78197" cy="19222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5" name="Conector reto 234">
                        <a:extLst>
                          <a:ext uri="{FF2B5EF4-FFF2-40B4-BE49-F238E27FC236}">
                            <a16:creationId xmlns:a16="http://schemas.microsoft.com/office/drawing/2014/main" id="{DF7FC78B-128E-45A5-8F4D-DB38FFE180CF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340450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6" name="Conector reto 235">
                        <a:extLst>
                          <a:ext uri="{FF2B5EF4-FFF2-40B4-BE49-F238E27FC236}">
                            <a16:creationId xmlns:a16="http://schemas.microsoft.com/office/drawing/2014/main" id="{4604A348-1243-4FC2-B5C6-37AD398F7371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429747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7" name="Conector reto 236">
                        <a:extLst>
                          <a:ext uri="{FF2B5EF4-FFF2-40B4-BE49-F238E27FC236}">
                            <a16:creationId xmlns:a16="http://schemas.microsoft.com/office/drawing/2014/main" id="{8DF669ED-7C82-4E51-81DC-33EDEC2C105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385098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8" name="Conector reto 237">
                        <a:extLst>
                          <a:ext uri="{FF2B5EF4-FFF2-40B4-BE49-F238E27FC236}">
                            <a16:creationId xmlns:a16="http://schemas.microsoft.com/office/drawing/2014/main" id="{F7E8BDF9-B67B-41D7-A554-CE74EC9CC85D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519045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9" name="Conector reto 238">
                        <a:extLst>
                          <a:ext uri="{FF2B5EF4-FFF2-40B4-BE49-F238E27FC236}">
                            <a16:creationId xmlns:a16="http://schemas.microsoft.com/office/drawing/2014/main" id="{B6A09130-3FA3-49EA-9B73-8745F438FC6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474396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0" name="Conector reto 239">
                        <a:extLst>
                          <a:ext uri="{FF2B5EF4-FFF2-40B4-BE49-F238E27FC236}">
                            <a16:creationId xmlns:a16="http://schemas.microsoft.com/office/drawing/2014/main" id="{9D351431-C94A-4AB0-8EA7-F3F938555D6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27458" y="5563693"/>
                        <a:ext cx="75410" cy="14283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32" name="Conector reto 231">
                      <a:extLst>
                        <a:ext uri="{FF2B5EF4-FFF2-40B4-BE49-F238E27FC236}">
                          <a16:creationId xmlns:a16="http://schemas.microsoft.com/office/drawing/2014/main" id="{735109AC-000E-4190-9344-2B08127B80C8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8663" y="4056352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Conector reto 232">
                      <a:extLst>
                        <a:ext uri="{FF2B5EF4-FFF2-40B4-BE49-F238E27FC236}">
                          <a16:creationId xmlns:a16="http://schemas.microsoft.com/office/drawing/2014/main" id="{95586D8E-ADD8-447D-A11A-B52C47EF2A43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5879" y="4493300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9" name="Retângulo de cantos arredondados 149">
                    <a:extLst>
                      <a:ext uri="{FF2B5EF4-FFF2-40B4-BE49-F238E27FC236}">
                        <a16:creationId xmlns:a16="http://schemas.microsoft.com/office/drawing/2014/main" id="{FAFFAE18-DB1E-40B2-9369-697C6D3B738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3942035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  <p:sp>
                <p:nvSpPr>
                  <p:cNvPr id="230" name="Retângulo de cantos arredondados 149">
                    <a:extLst>
                      <a:ext uri="{FF2B5EF4-FFF2-40B4-BE49-F238E27FC236}">
                        <a16:creationId xmlns:a16="http://schemas.microsoft.com/office/drawing/2014/main" id="{FF670E97-39C2-4031-8525-2474A06C96F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4566429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</p:grpSp>
          </p:grpSp>
          <p:cxnSp>
            <p:nvCxnSpPr>
              <p:cNvPr id="243" name="Conector reto 242">
                <a:extLst>
                  <a:ext uri="{FF2B5EF4-FFF2-40B4-BE49-F238E27FC236}">
                    <a16:creationId xmlns:a16="http://schemas.microsoft.com/office/drawing/2014/main" id="{31AA85EF-4CEC-49B6-88BC-4F893CE23100}"/>
                  </a:ext>
                </a:extLst>
              </p:cNvPr>
              <p:cNvCxnSpPr/>
              <p:nvPr/>
            </p:nvCxnSpPr>
            <p:spPr>
              <a:xfrm rot="10800000" flipH="1" flipV="1">
                <a:off x="3280918" y="3713395"/>
                <a:ext cx="4290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Agrupar 160">
                <a:extLst>
                  <a:ext uri="{FF2B5EF4-FFF2-40B4-BE49-F238E27FC236}">
                    <a16:creationId xmlns:a16="http://schemas.microsoft.com/office/drawing/2014/main" id="{68876726-9105-445E-8F05-083C18AD84F5}"/>
                  </a:ext>
                </a:extLst>
              </p:cNvPr>
              <p:cNvGrpSpPr/>
              <p:nvPr/>
            </p:nvGrpSpPr>
            <p:grpSpPr>
              <a:xfrm rot="5400000">
                <a:off x="4128118" y="3062320"/>
                <a:ext cx="341960" cy="1297762"/>
                <a:chOff x="7095675" y="2807538"/>
                <a:chExt cx="233564" cy="886389"/>
              </a:xfrm>
              <a:solidFill>
                <a:schemeClr val="bg1"/>
              </a:solidFill>
            </p:grpSpPr>
            <p:sp>
              <p:nvSpPr>
                <p:cNvPr id="162" name="Retângulo 161">
                  <a:extLst>
                    <a:ext uri="{FF2B5EF4-FFF2-40B4-BE49-F238E27FC236}">
                      <a16:creationId xmlns:a16="http://schemas.microsoft.com/office/drawing/2014/main" id="{664CE492-30D4-487E-94DB-FCCC2E564F66}"/>
                    </a:ext>
                  </a:extLst>
                </p:cNvPr>
                <p:cNvSpPr/>
                <p:nvPr/>
              </p:nvSpPr>
              <p:spPr>
                <a:xfrm>
                  <a:off x="7095675" y="2860472"/>
                  <a:ext cx="233564" cy="7781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800"/>
                </a:p>
              </p:txBody>
            </p: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A9989816-7F02-4432-A5DC-AF4292C8D70A}"/>
                    </a:ext>
                  </a:extLst>
                </p:cNvPr>
                <p:cNvGrpSpPr/>
                <p:nvPr/>
              </p:nvGrpSpPr>
              <p:grpSpPr>
                <a:xfrm>
                  <a:off x="7118516" y="2807538"/>
                  <a:ext cx="189233" cy="886389"/>
                  <a:chOff x="2872836" y="3942035"/>
                  <a:chExt cx="156391" cy="665957"/>
                </a:xfrm>
                <a:grpFill/>
              </p:grpSpPr>
              <p:grpSp>
                <p:nvGrpSpPr>
                  <p:cNvPr id="164" name="Agrupar 163">
                    <a:extLst>
                      <a:ext uri="{FF2B5EF4-FFF2-40B4-BE49-F238E27FC236}">
                        <a16:creationId xmlns:a16="http://schemas.microsoft.com/office/drawing/2014/main" id="{AADCC8D3-24FA-4675-9BEC-38F92A6D543B}"/>
                      </a:ext>
                    </a:extLst>
                  </p:cNvPr>
                  <p:cNvGrpSpPr/>
                  <p:nvPr/>
                </p:nvGrpSpPr>
                <p:grpSpPr>
                  <a:xfrm>
                    <a:off x="2872836" y="3963983"/>
                    <a:ext cx="156391" cy="621685"/>
                    <a:chOff x="2872836" y="3963983"/>
                    <a:chExt cx="156391" cy="621685"/>
                  </a:xfrm>
                  <a:grpFill/>
                </p:grpSpPr>
                <p:grpSp>
                  <p:nvGrpSpPr>
                    <p:cNvPr id="167" name="Agrupar 166">
                      <a:extLst>
                        <a:ext uri="{FF2B5EF4-FFF2-40B4-BE49-F238E27FC236}">
                          <a16:creationId xmlns:a16="http://schemas.microsoft.com/office/drawing/2014/main" id="{58AE3D96-E531-4DA2-8562-D6CBED51CA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2836" y="4146861"/>
                      <a:ext cx="156391" cy="256748"/>
                      <a:chOff x="7627458" y="5321228"/>
                      <a:chExt cx="156391" cy="256748"/>
                    </a:xfrm>
                    <a:grpFill/>
                  </p:grpSpPr>
                  <p:cxnSp>
                    <p:nvCxnSpPr>
                      <p:cNvPr id="170" name="Conector reto 169">
                        <a:extLst>
                          <a:ext uri="{FF2B5EF4-FFF2-40B4-BE49-F238E27FC236}">
                            <a16:creationId xmlns:a16="http://schemas.microsoft.com/office/drawing/2014/main" id="{67FE5BE4-522C-41FF-A91A-F7C58C62C0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05652" y="5321228"/>
                        <a:ext cx="78197" cy="19222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Conector reto 170">
                        <a:extLst>
                          <a:ext uri="{FF2B5EF4-FFF2-40B4-BE49-F238E27FC236}">
                            <a16:creationId xmlns:a16="http://schemas.microsoft.com/office/drawing/2014/main" id="{1A74E1D1-7509-43F3-85EB-806847EAD04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340450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Conector reto 171">
                        <a:extLst>
                          <a:ext uri="{FF2B5EF4-FFF2-40B4-BE49-F238E27FC236}">
                            <a16:creationId xmlns:a16="http://schemas.microsoft.com/office/drawing/2014/main" id="{94C0961C-274A-4FA1-8A93-C720B94896AB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429747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Conector reto 172">
                        <a:extLst>
                          <a:ext uri="{FF2B5EF4-FFF2-40B4-BE49-F238E27FC236}">
                            <a16:creationId xmlns:a16="http://schemas.microsoft.com/office/drawing/2014/main" id="{C0E68EA2-DB9F-40AB-8C1F-6448E036F7C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385098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Conector reto 173">
                        <a:extLst>
                          <a:ext uri="{FF2B5EF4-FFF2-40B4-BE49-F238E27FC236}">
                            <a16:creationId xmlns:a16="http://schemas.microsoft.com/office/drawing/2014/main" id="{99054A4F-1CC0-4DB4-8C25-CBC7988F76AF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519045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Conector reto 174">
                        <a:extLst>
                          <a:ext uri="{FF2B5EF4-FFF2-40B4-BE49-F238E27FC236}">
                            <a16:creationId xmlns:a16="http://schemas.microsoft.com/office/drawing/2014/main" id="{7E278EAB-57CB-408D-9C3C-5936A087FF9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474396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" name="Conector reto 175">
                        <a:extLst>
                          <a:ext uri="{FF2B5EF4-FFF2-40B4-BE49-F238E27FC236}">
                            <a16:creationId xmlns:a16="http://schemas.microsoft.com/office/drawing/2014/main" id="{B4BFF598-B01C-4350-870E-9B91EED03B3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27458" y="5563693"/>
                        <a:ext cx="75410" cy="14283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8" name="Conector reto 167">
                      <a:extLst>
                        <a:ext uri="{FF2B5EF4-FFF2-40B4-BE49-F238E27FC236}">
                          <a16:creationId xmlns:a16="http://schemas.microsoft.com/office/drawing/2014/main" id="{58BDC697-DDE2-4DCF-915A-2F54A7579432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8663" y="4056352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Conector reto 168">
                      <a:extLst>
                        <a:ext uri="{FF2B5EF4-FFF2-40B4-BE49-F238E27FC236}">
                          <a16:creationId xmlns:a16="http://schemas.microsoft.com/office/drawing/2014/main" id="{8D64B0D7-689B-4EFE-A692-DC77EBD126CA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5879" y="4493300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5" name="Retângulo de cantos arredondados 149">
                    <a:extLst>
                      <a:ext uri="{FF2B5EF4-FFF2-40B4-BE49-F238E27FC236}">
                        <a16:creationId xmlns:a16="http://schemas.microsoft.com/office/drawing/2014/main" id="{6E59E15A-E15B-4A05-85E5-DF0E17104F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3942035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  <p:sp>
                <p:nvSpPr>
                  <p:cNvPr id="166" name="Retângulo de cantos arredondados 149">
                    <a:extLst>
                      <a:ext uri="{FF2B5EF4-FFF2-40B4-BE49-F238E27FC236}">
                        <a16:creationId xmlns:a16="http://schemas.microsoft.com/office/drawing/2014/main" id="{2932CC76-3D56-4450-A65A-42D594FA107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4566429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</p:grpSp>
          </p:grpSp>
          <p:grpSp>
            <p:nvGrpSpPr>
              <p:cNvPr id="177" name="Agrupar 176">
                <a:extLst>
                  <a:ext uri="{FF2B5EF4-FFF2-40B4-BE49-F238E27FC236}">
                    <a16:creationId xmlns:a16="http://schemas.microsoft.com/office/drawing/2014/main" id="{0758F2C1-ACBD-48FB-86C9-91B2FA44AE72}"/>
                  </a:ext>
                </a:extLst>
              </p:cNvPr>
              <p:cNvGrpSpPr/>
              <p:nvPr/>
            </p:nvGrpSpPr>
            <p:grpSpPr>
              <a:xfrm rot="5400000">
                <a:off x="6296154" y="3064942"/>
                <a:ext cx="341960" cy="1297762"/>
                <a:chOff x="7095675" y="2807538"/>
                <a:chExt cx="233564" cy="886389"/>
              </a:xfrm>
              <a:solidFill>
                <a:schemeClr val="bg1"/>
              </a:solidFill>
            </p:grpSpPr>
            <p:sp>
              <p:nvSpPr>
                <p:cNvPr id="178" name="Retângulo 177">
                  <a:extLst>
                    <a:ext uri="{FF2B5EF4-FFF2-40B4-BE49-F238E27FC236}">
                      <a16:creationId xmlns:a16="http://schemas.microsoft.com/office/drawing/2014/main" id="{0619569A-E4A0-4252-AE3A-7626A9D8AC24}"/>
                    </a:ext>
                  </a:extLst>
                </p:cNvPr>
                <p:cNvSpPr/>
                <p:nvPr/>
              </p:nvSpPr>
              <p:spPr>
                <a:xfrm>
                  <a:off x="7095675" y="2860472"/>
                  <a:ext cx="233564" cy="7781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800"/>
                </a:p>
              </p:txBody>
            </p:sp>
            <p:grpSp>
              <p:nvGrpSpPr>
                <p:cNvPr id="179" name="Agrupar 178">
                  <a:extLst>
                    <a:ext uri="{FF2B5EF4-FFF2-40B4-BE49-F238E27FC236}">
                      <a16:creationId xmlns:a16="http://schemas.microsoft.com/office/drawing/2014/main" id="{D558C43B-1FA8-457C-93D4-E26C8D83A20F}"/>
                    </a:ext>
                  </a:extLst>
                </p:cNvPr>
                <p:cNvGrpSpPr/>
                <p:nvPr/>
              </p:nvGrpSpPr>
              <p:grpSpPr>
                <a:xfrm>
                  <a:off x="7118516" y="2807538"/>
                  <a:ext cx="189233" cy="886389"/>
                  <a:chOff x="2872836" y="3942035"/>
                  <a:chExt cx="156391" cy="665957"/>
                </a:xfrm>
                <a:grpFill/>
              </p:grpSpPr>
              <p:grpSp>
                <p:nvGrpSpPr>
                  <p:cNvPr id="180" name="Agrupar 179">
                    <a:extLst>
                      <a:ext uri="{FF2B5EF4-FFF2-40B4-BE49-F238E27FC236}">
                        <a16:creationId xmlns:a16="http://schemas.microsoft.com/office/drawing/2014/main" id="{0D3969D7-B5A8-41DB-B57D-167B9FBF6FC0}"/>
                      </a:ext>
                    </a:extLst>
                  </p:cNvPr>
                  <p:cNvGrpSpPr/>
                  <p:nvPr/>
                </p:nvGrpSpPr>
                <p:grpSpPr>
                  <a:xfrm>
                    <a:off x="2872836" y="3963983"/>
                    <a:ext cx="156391" cy="621685"/>
                    <a:chOff x="2872836" y="3963983"/>
                    <a:chExt cx="156391" cy="621685"/>
                  </a:xfrm>
                  <a:grpFill/>
                </p:grpSpPr>
                <p:grpSp>
                  <p:nvGrpSpPr>
                    <p:cNvPr id="183" name="Agrupar 182">
                      <a:extLst>
                        <a:ext uri="{FF2B5EF4-FFF2-40B4-BE49-F238E27FC236}">
                          <a16:creationId xmlns:a16="http://schemas.microsoft.com/office/drawing/2014/main" id="{A66A295E-EABA-4C7D-A53E-F60087E727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2836" y="4146861"/>
                      <a:ext cx="156391" cy="256748"/>
                      <a:chOff x="7627458" y="5321228"/>
                      <a:chExt cx="156391" cy="256748"/>
                    </a:xfrm>
                    <a:grpFill/>
                  </p:grpSpPr>
                  <p:cxnSp>
                    <p:nvCxnSpPr>
                      <p:cNvPr id="186" name="Conector reto 185">
                        <a:extLst>
                          <a:ext uri="{FF2B5EF4-FFF2-40B4-BE49-F238E27FC236}">
                            <a16:creationId xmlns:a16="http://schemas.microsoft.com/office/drawing/2014/main" id="{4C22ED3A-E3D0-4C33-B809-91517401069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05652" y="5321228"/>
                        <a:ext cx="78197" cy="19222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" name="Conector reto 186">
                        <a:extLst>
                          <a:ext uri="{FF2B5EF4-FFF2-40B4-BE49-F238E27FC236}">
                            <a16:creationId xmlns:a16="http://schemas.microsoft.com/office/drawing/2014/main" id="{5147CBAE-728C-4D34-AEA3-4F022E9F804C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340450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" name="Conector reto 187">
                        <a:extLst>
                          <a:ext uri="{FF2B5EF4-FFF2-40B4-BE49-F238E27FC236}">
                            <a16:creationId xmlns:a16="http://schemas.microsoft.com/office/drawing/2014/main" id="{C81E98AA-FA51-4CE3-9D1C-112819D1165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429747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" name="Conector reto 188">
                        <a:extLst>
                          <a:ext uri="{FF2B5EF4-FFF2-40B4-BE49-F238E27FC236}">
                            <a16:creationId xmlns:a16="http://schemas.microsoft.com/office/drawing/2014/main" id="{E41AAE82-29BE-4102-B9FA-2679A5E2003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385098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" name="Conector reto 189">
                        <a:extLst>
                          <a:ext uri="{FF2B5EF4-FFF2-40B4-BE49-F238E27FC236}">
                            <a16:creationId xmlns:a16="http://schemas.microsoft.com/office/drawing/2014/main" id="{06EC8B37-82BA-44A1-99FC-9A8DA39D0AC9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519045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1" name="Conector reto 190">
                        <a:extLst>
                          <a:ext uri="{FF2B5EF4-FFF2-40B4-BE49-F238E27FC236}">
                            <a16:creationId xmlns:a16="http://schemas.microsoft.com/office/drawing/2014/main" id="{CB9A5A1D-9697-4823-9092-44CD5A615D9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474396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2" name="Conector reto 191">
                        <a:extLst>
                          <a:ext uri="{FF2B5EF4-FFF2-40B4-BE49-F238E27FC236}">
                            <a16:creationId xmlns:a16="http://schemas.microsoft.com/office/drawing/2014/main" id="{A4D2DF27-2069-48E2-A77B-FEE4989698B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27458" y="5563693"/>
                        <a:ext cx="75410" cy="14283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84" name="Conector reto 183">
                      <a:extLst>
                        <a:ext uri="{FF2B5EF4-FFF2-40B4-BE49-F238E27FC236}">
                          <a16:creationId xmlns:a16="http://schemas.microsoft.com/office/drawing/2014/main" id="{319442D6-11E7-43E4-B26C-BFCCA893980A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8663" y="4056352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Conector reto 184">
                      <a:extLst>
                        <a:ext uri="{FF2B5EF4-FFF2-40B4-BE49-F238E27FC236}">
                          <a16:creationId xmlns:a16="http://schemas.microsoft.com/office/drawing/2014/main" id="{D69E60EF-E23C-4871-88E5-BF1C6FA8CB0D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5879" y="4493300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1" name="Retângulo de cantos arredondados 149">
                    <a:extLst>
                      <a:ext uri="{FF2B5EF4-FFF2-40B4-BE49-F238E27FC236}">
                        <a16:creationId xmlns:a16="http://schemas.microsoft.com/office/drawing/2014/main" id="{66809C12-82EA-4A4A-B12B-9AFF8C327B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3942035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  <p:sp>
                <p:nvSpPr>
                  <p:cNvPr id="182" name="Retângulo de cantos arredondados 149">
                    <a:extLst>
                      <a:ext uri="{FF2B5EF4-FFF2-40B4-BE49-F238E27FC236}">
                        <a16:creationId xmlns:a16="http://schemas.microsoft.com/office/drawing/2014/main" id="{C273A50F-44E7-4B86-AD1B-2F1AA05B85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4566429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</p:grpSp>
          </p:grpSp>
          <p:cxnSp>
            <p:nvCxnSpPr>
              <p:cNvPr id="244" name="Conector reto 243">
                <a:extLst>
                  <a:ext uri="{FF2B5EF4-FFF2-40B4-BE49-F238E27FC236}">
                    <a16:creationId xmlns:a16="http://schemas.microsoft.com/office/drawing/2014/main" id="{64D85AB4-38A6-4D64-B2CC-21014E20BF33}"/>
                  </a:ext>
                </a:extLst>
              </p:cNvPr>
              <p:cNvCxnSpPr/>
              <p:nvPr/>
            </p:nvCxnSpPr>
            <p:spPr>
              <a:xfrm rot="5400000" flipH="1" flipV="1">
                <a:off x="4445160" y="4613263"/>
                <a:ext cx="1819609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Agrupar 192">
                <a:extLst>
                  <a:ext uri="{FF2B5EF4-FFF2-40B4-BE49-F238E27FC236}">
                    <a16:creationId xmlns:a16="http://schemas.microsoft.com/office/drawing/2014/main" id="{648E21B1-2D81-4C0A-A28E-4C0E1D47A7B7}"/>
                  </a:ext>
                </a:extLst>
              </p:cNvPr>
              <p:cNvGrpSpPr/>
              <p:nvPr/>
            </p:nvGrpSpPr>
            <p:grpSpPr>
              <a:xfrm>
                <a:off x="5186183" y="4024199"/>
                <a:ext cx="341960" cy="1297762"/>
                <a:chOff x="7095675" y="2807538"/>
                <a:chExt cx="233564" cy="886389"/>
              </a:xfrm>
              <a:solidFill>
                <a:schemeClr val="bg1"/>
              </a:solidFill>
            </p:grpSpPr>
            <p:sp>
              <p:nvSpPr>
                <p:cNvPr id="194" name="Retângulo 193">
                  <a:extLst>
                    <a:ext uri="{FF2B5EF4-FFF2-40B4-BE49-F238E27FC236}">
                      <a16:creationId xmlns:a16="http://schemas.microsoft.com/office/drawing/2014/main" id="{4F79B0CF-A6D8-4E5D-A205-2E28FF29EA30}"/>
                    </a:ext>
                  </a:extLst>
                </p:cNvPr>
                <p:cNvSpPr/>
                <p:nvPr/>
              </p:nvSpPr>
              <p:spPr>
                <a:xfrm>
                  <a:off x="7095675" y="2860472"/>
                  <a:ext cx="233564" cy="7781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2800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:a16="http://schemas.microsoft.com/office/drawing/2014/main" id="{9BA74923-2E0F-4750-A016-1A92B60B2808}"/>
                    </a:ext>
                  </a:extLst>
                </p:cNvPr>
                <p:cNvGrpSpPr/>
                <p:nvPr/>
              </p:nvGrpSpPr>
              <p:grpSpPr>
                <a:xfrm>
                  <a:off x="7118516" y="2807538"/>
                  <a:ext cx="189233" cy="886389"/>
                  <a:chOff x="2872836" y="3942035"/>
                  <a:chExt cx="156391" cy="665957"/>
                </a:xfrm>
                <a:grpFill/>
              </p:grpSpPr>
              <p:grpSp>
                <p:nvGrpSpPr>
                  <p:cNvPr id="196" name="Agrupar 195">
                    <a:extLst>
                      <a:ext uri="{FF2B5EF4-FFF2-40B4-BE49-F238E27FC236}">
                        <a16:creationId xmlns:a16="http://schemas.microsoft.com/office/drawing/2014/main" id="{6B3C480E-D111-4359-B467-E2353724CEB5}"/>
                      </a:ext>
                    </a:extLst>
                  </p:cNvPr>
                  <p:cNvGrpSpPr/>
                  <p:nvPr/>
                </p:nvGrpSpPr>
                <p:grpSpPr>
                  <a:xfrm>
                    <a:off x="2872836" y="3963983"/>
                    <a:ext cx="156391" cy="621685"/>
                    <a:chOff x="2872836" y="3963983"/>
                    <a:chExt cx="156391" cy="621685"/>
                  </a:xfrm>
                  <a:grpFill/>
                </p:grpSpPr>
                <p:grpSp>
                  <p:nvGrpSpPr>
                    <p:cNvPr id="199" name="Agrupar 198">
                      <a:extLst>
                        <a:ext uri="{FF2B5EF4-FFF2-40B4-BE49-F238E27FC236}">
                          <a16:creationId xmlns:a16="http://schemas.microsoft.com/office/drawing/2014/main" id="{7030B781-A3CC-481F-9504-D8A73015B4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2836" y="4146861"/>
                      <a:ext cx="156391" cy="256748"/>
                      <a:chOff x="7627458" y="5321228"/>
                      <a:chExt cx="156391" cy="256748"/>
                    </a:xfrm>
                    <a:grpFill/>
                  </p:grpSpPr>
                  <p:cxnSp>
                    <p:nvCxnSpPr>
                      <p:cNvPr id="202" name="Conector reto 201">
                        <a:extLst>
                          <a:ext uri="{FF2B5EF4-FFF2-40B4-BE49-F238E27FC236}">
                            <a16:creationId xmlns:a16="http://schemas.microsoft.com/office/drawing/2014/main" id="{E6A7B277-FFB1-4E12-98A0-0DFEEC74A6B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705652" y="5321228"/>
                        <a:ext cx="78197" cy="19222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Conector reto 202">
                        <a:extLst>
                          <a:ext uri="{FF2B5EF4-FFF2-40B4-BE49-F238E27FC236}">
                            <a16:creationId xmlns:a16="http://schemas.microsoft.com/office/drawing/2014/main" id="{5B25C055-7815-4068-B78F-48523742F7B0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340450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4" name="Conector reto 203">
                        <a:extLst>
                          <a:ext uri="{FF2B5EF4-FFF2-40B4-BE49-F238E27FC236}">
                            <a16:creationId xmlns:a16="http://schemas.microsoft.com/office/drawing/2014/main" id="{9340E704-3A2E-4D35-BF73-F64BAA654734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429747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Conector reto 204">
                        <a:extLst>
                          <a:ext uri="{FF2B5EF4-FFF2-40B4-BE49-F238E27FC236}">
                            <a16:creationId xmlns:a16="http://schemas.microsoft.com/office/drawing/2014/main" id="{F126FAC1-7863-4282-A189-A6A0A4CFAED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385098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Conector reto 205">
                        <a:extLst>
                          <a:ext uri="{FF2B5EF4-FFF2-40B4-BE49-F238E27FC236}">
                            <a16:creationId xmlns:a16="http://schemas.microsoft.com/office/drawing/2014/main" id="{1AA76229-37F1-46CA-8F9B-EB622CD5DD55}"/>
                          </a:ext>
                        </a:extLst>
                      </p:cNvPr>
                      <p:cNvCxnSpPr/>
                      <p:nvPr/>
                    </p:nvCxnSpPr>
                    <p:spPr>
                      <a:xfrm rot="10800000" flipV="1">
                        <a:off x="7627458" y="5519045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7" name="Conector reto 206">
                        <a:extLst>
                          <a:ext uri="{FF2B5EF4-FFF2-40B4-BE49-F238E27FC236}">
                            <a16:creationId xmlns:a16="http://schemas.microsoft.com/office/drawing/2014/main" id="{77D9DC09-8925-44AF-8AD3-031AF6EF3B2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7627458" y="5474396"/>
                        <a:ext cx="156391" cy="44649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8" name="Conector reto 207">
                        <a:extLst>
                          <a:ext uri="{FF2B5EF4-FFF2-40B4-BE49-F238E27FC236}">
                            <a16:creationId xmlns:a16="http://schemas.microsoft.com/office/drawing/2014/main" id="{8DCE5CE6-BF5A-4101-AA3B-2C29F41E6D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27458" y="5563693"/>
                        <a:ext cx="75410" cy="14283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0" name="Conector reto 199">
                      <a:extLst>
                        <a:ext uri="{FF2B5EF4-FFF2-40B4-BE49-F238E27FC236}">
                          <a16:creationId xmlns:a16="http://schemas.microsoft.com/office/drawing/2014/main" id="{AE877D93-2574-4FD3-B86D-4A70733775C0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8663" y="4056352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Conector reto 200">
                      <a:extLst>
                        <a:ext uri="{FF2B5EF4-FFF2-40B4-BE49-F238E27FC236}">
                          <a16:creationId xmlns:a16="http://schemas.microsoft.com/office/drawing/2014/main" id="{F56B77D3-BECE-46B1-8AFB-E711317839F7}"/>
                        </a:ext>
                      </a:extLst>
                    </p:cNvPr>
                    <p:cNvCxnSpPr/>
                    <p:nvPr/>
                  </p:nvCxnSpPr>
                  <p:spPr>
                    <a:xfrm rot="5400000" flipH="1" flipV="1">
                      <a:off x="2855879" y="4493300"/>
                      <a:ext cx="184737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7" name="Retângulo de cantos arredondados 149">
                    <a:extLst>
                      <a:ext uri="{FF2B5EF4-FFF2-40B4-BE49-F238E27FC236}">
                        <a16:creationId xmlns:a16="http://schemas.microsoft.com/office/drawing/2014/main" id="{50E444D3-BB4C-449D-93BA-FEFB5843AEB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3942035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  <p:sp>
                <p:nvSpPr>
                  <p:cNvPr id="198" name="Retângulo de cantos arredondados 149">
                    <a:extLst>
                      <a:ext uri="{FF2B5EF4-FFF2-40B4-BE49-F238E27FC236}">
                        <a16:creationId xmlns:a16="http://schemas.microsoft.com/office/drawing/2014/main" id="{9A5AFC8F-46FA-410D-8455-0753E50DAD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989" y="4566429"/>
                    <a:ext cx="42515" cy="41563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280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CaixaDeTexto 244">
                  <a:extLst>
                    <a:ext uri="{FF2B5EF4-FFF2-40B4-BE49-F238E27FC236}">
                      <a16:creationId xmlns:a16="http://schemas.microsoft.com/office/drawing/2014/main" id="{8AE7390D-F73C-4085-A9F9-05AE3BB548C7}"/>
                    </a:ext>
                  </a:extLst>
                </p:cNvPr>
                <p:cNvSpPr txBox="1"/>
                <p:nvPr/>
              </p:nvSpPr>
              <p:spPr>
                <a:xfrm>
                  <a:off x="2281446" y="4151775"/>
                  <a:ext cx="85613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80 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CaixaDeTexto 244">
                  <a:extLst>
                    <a:ext uri="{FF2B5EF4-FFF2-40B4-BE49-F238E27FC236}">
                      <a16:creationId xmlns:a16="http://schemas.microsoft.com/office/drawing/2014/main" id="{8AE7390D-F73C-4085-A9F9-05AE3BB54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446" y="4151775"/>
                  <a:ext cx="85613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857" r="-7143" b="-8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CaixaDeTexto 245">
                  <a:extLst>
                    <a:ext uri="{FF2B5EF4-FFF2-40B4-BE49-F238E27FC236}">
                      <a16:creationId xmlns:a16="http://schemas.microsoft.com/office/drawing/2014/main" id="{F1AFAFF6-28E1-4A67-A4F7-9CD15C29ED5B}"/>
                    </a:ext>
                  </a:extLst>
                </p:cNvPr>
                <p:cNvSpPr txBox="1"/>
                <p:nvPr/>
              </p:nvSpPr>
              <p:spPr>
                <a:xfrm>
                  <a:off x="4008340" y="3147472"/>
                  <a:ext cx="5225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6" name="CaixaDeTexto 245">
                  <a:extLst>
                    <a:ext uri="{FF2B5EF4-FFF2-40B4-BE49-F238E27FC236}">
                      <a16:creationId xmlns:a16="http://schemas.microsoft.com/office/drawing/2014/main" id="{F1AFAFF6-28E1-4A67-A4F7-9CD15C29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340" y="3147472"/>
                  <a:ext cx="52257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791" r="-13953"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CaixaDeTexto 246">
                  <a:extLst>
                    <a:ext uri="{FF2B5EF4-FFF2-40B4-BE49-F238E27FC236}">
                      <a16:creationId xmlns:a16="http://schemas.microsoft.com/office/drawing/2014/main" id="{E3D1A8FD-8C9D-457C-AEEB-9C587BFA9D29}"/>
                    </a:ext>
                  </a:extLst>
                </p:cNvPr>
                <p:cNvSpPr txBox="1"/>
                <p:nvPr/>
              </p:nvSpPr>
              <p:spPr>
                <a:xfrm>
                  <a:off x="5599325" y="4462515"/>
                  <a:ext cx="6924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70 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7" name="CaixaDeTexto 246">
                  <a:extLst>
                    <a:ext uri="{FF2B5EF4-FFF2-40B4-BE49-F238E27FC236}">
                      <a16:creationId xmlns:a16="http://schemas.microsoft.com/office/drawing/2014/main" id="{E3D1A8FD-8C9D-457C-AEEB-9C587BFA9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9325" y="4462515"/>
                  <a:ext cx="69249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772" r="-10526" b="-8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CaixaDeTexto 247">
                  <a:extLst>
                    <a:ext uri="{FF2B5EF4-FFF2-40B4-BE49-F238E27FC236}">
                      <a16:creationId xmlns:a16="http://schemas.microsoft.com/office/drawing/2014/main" id="{C2A61545-2C01-4BEB-96E7-94E7D8420931}"/>
                    </a:ext>
                  </a:extLst>
                </p:cNvPr>
                <p:cNvSpPr txBox="1"/>
                <p:nvPr/>
              </p:nvSpPr>
              <p:spPr>
                <a:xfrm>
                  <a:off x="7775992" y="4481552"/>
                  <a:ext cx="5225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8 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8" name="CaixaDeTexto 247">
                  <a:extLst>
                    <a:ext uri="{FF2B5EF4-FFF2-40B4-BE49-F238E27FC236}">
                      <a16:creationId xmlns:a16="http://schemas.microsoft.com/office/drawing/2014/main" id="{C2A61545-2C01-4BEB-96E7-94E7D8420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5992" y="4481552"/>
                  <a:ext cx="52257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628" r="-13953" b="-8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CaixaDeTexto 248">
                  <a:extLst>
                    <a:ext uri="{FF2B5EF4-FFF2-40B4-BE49-F238E27FC236}">
                      <a16:creationId xmlns:a16="http://schemas.microsoft.com/office/drawing/2014/main" id="{14B73303-0B97-41B5-B873-9F4125559084}"/>
                    </a:ext>
                  </a:extLst>
                </p:cNvPr>
                <p:cNvSpPr txBox="1"/>
                <p:nvPr/>
              </p:nvSpPr>
              <p:spPr>
                <a:xfrm>
                  <a:off x="6183589" y="3147472"/>
                  <a:ext cx="6924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9" name="CaixaDeTexto 248">
                  <a:extLst>
                    <a:ext uri="{FF2B5EF4-FFF2-40B4-BE49-F238E27FC236}">
                      <a16:creationId xmlns:a16="http://schemas.microsoft.com/office/drawing/2014/main" id="{14B73303-0B97-41B5-B873-9F412555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3589" y="3147472"/>
                  <a:ext cx="69249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9735" r="-10619" b="-8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CaixaDeTexto 249">
                  <a:extLst>
                    <a:ext uri="{FF2B5EF4-FFF2-40B4-BE49-F238E27FC236}">
                      <a16:creationId xmlns:a16="http://schemas.microsoft.com/office/drawing/2014/main" id="{DDB94CE0-8ECE-4345-A8A5-80F5383A54B4}"/>
                    </a:ext>
                  </a:extLst>
                </p:cNvPr>
                <p:cNvSpPr txBox="1"/>
                <p:nvPr/>
              </p:nvSpPr>
              <p:spPr>
                <a:xfrm>
                  <a:off x="4940171" y="2024014"/>
                  <a:ext cx="6924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25 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0" name="CaixaDeTexto 249">
                  <a:extLst>
                    <a:ext uri="{FF2B5EF4-FFF2-40B4-BE49-F238E27FC236}">
                      <a16:creationId xmlns:a16="http://schemas.microsoft.com/office/drawing/2014/main" id="{DDB94CE0-8ECE-4345-A8A5-80F5383A5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171" y="2024014"/>
                  <a:ext cx="69249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619" r="-10619"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44806256-E284-FE03-A37B-0159E8E85BAC}"/>
              </a:ext>
            </a:extLst>
          </p:cNvPr>
          <p:cNvSpPr/>
          <p:nvPr/>
        </p:nvSpPr>
        <p:spPr>
          <a:xfrm>
            <a:off x="3618136" y="3886084"/>
            <a:ext cx="135920" cy="135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DA9A73A-E2FD-0292-38DE-175B7B5A5308}"/>
              </a:ext>
            </a:extLst>
          </p:cNvPr>
          <p:cNvSpPr/>
          <p:nvPr/>
        </p:nvSpPr>
        <p:spPr>
          <a:xfrm>
            <a:off x="5660798" y="3881280"/>
            <a:ext cx="135920" cy="135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878FB28-0972-F49E-D50F-1CC886F0F9D2}"/>
              </a:ext>
            </a:extLst>
          </p:cNvPr>
          <p:cNvSpPr/>
          <p:nvPr/>
        </p:nvSpPr>
        <p:spPr>
          <a:xfrm>
            <a:off x="7856203" y="3877833"/>
            <a:ext cx="135920" cy="135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2FB4521-1C92-4740-471C-DD5987B905D8}"/>
              </a:ext>
            </a:extLst>
          </p:cNvPr>
          <p:cNvSpPr/>
          <p:nvPr/>
        </p:nvSpPr>
        <p:spPr>
          <a:xfrm>
            <a:off x="5671269" y="5686409"/>
            <a:ext cx="135920" cy="135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D49497-9904-EDE0-25FD-CA349A6A65F4}"/>
              </a:ext>
            </a:extLst>
          </p:cNvPr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Exercício de Fixação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F401DA4-35BE-DA4D-8F64-A4BC4AC7F972}"/>
                  </a:ext>
                </a:extLst>
              </p:cNvPr>
              <p:cNvSpPr txBox="1"/>
              <p:nvPr/>
            </p:nvSpPr>
            <p:spPr>
              <a:xfrm>
                <a:off x="293299" y="6185140"/>
                <a:ext cx="1191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2 </m:t>
                      </m:r>
                      <m:r>
                        <a:rPr lang="pt-BR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F401DA4-35BE-DA4D-8F64-A4BC4AC7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99" y="6185140"/>
                <a:ext cx="119192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284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Exercício de Fixação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45B285-1743-47FE-A17C-FE20B9E44C4D}"/>
              </a:ext>
            </a:extLst>
          </p:cNvPr>
          <p:cNvSpPr txBox="1"/>
          <p:nvPr/>
        </p:nvSpPr>
        <p:spPr>
          <a:xfrm>
            <a:off x="437140" y="1362083"/>
            <a:ext cx="11317719" cy="13267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  <a:defRPr sz="2400">
                <a:latin typeface="Century" panose="02040604050505020304" pitchFamily="18" charset="0"/>
              </a:defRPr>
            </a:lvl1pPr>
          </a:lstStyle>
          <a:p>
            <a:r>
              <a:rPr lang="pt-BR" dirty="0"/>
              <a:t>Calcule a </a:t>
            </a:r>
            <a:r>
              <a:rPr lang="pt-BR" dirty="0">
                <a:solidFill>
                  <a:srgbClr val="0070C0"/>
                </a:solidFill>
              </a:rPr>
              <a:t>potência associada aos componentes </a:t>
            </a:r>
            <a:r>
              <a:rPr lang="pt-BR" dirty="0"/>
              <a:t>do circuito abaixo. Mostre que o circuito atende ao </a:t>
            </a:r>
            <a:r>
              <a:rPr lang="pt-BR" dirty="0">
                <a:solidFill>
                  <a:srgbClr val="C00000"/>
                </a:solidFill>
              </a:rPr>
              <a:t>equilíbrio de potências</a:t>
            </a:r>
            <a:r>
              <a:rPr lang="pt-BR" dirty="0"/>
              <a:t>, i.e., que toda a potência fornecida ao circuito é consumida no circuito. </a:t>
            </a:r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BAC75FE7-D937-19AD-9E3C-E69384994B80}"/>
              </a:ext>
            </a:extLst>
          </p:cNvPr>
          <p:cNvGrpSpPr/>
          <p:nvPr/>
        </p:nvGrpSpPr>
        <p:grpSpPr>
          <a:xfrm>
            <a:off x="3407217" y="3264912"/>
            <a:ext cx="5203376" cy="2001099"/>
            <a:chOff x="3407217" y="3264912"/>
            <a:chExt cx="5203376" cy="200109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EE2AA05-41A5-7EBD-1173-A6A8985EC2F6}"/>
                </a:ext>
              </a:extLst>
            </p:cNvPr>
            <p:cNvSpPr/>
            <p:nvPr/>
          </p:nvSpPr>
          <p:spPr>
            <a:xfrm>
              <a:off x="4239606" y="3323764"/>
              <a:ext cx="3527995" cy="1756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451D0DA-5F6F-6771-0A18-F7224F3E870D}"/>
                    </a:ext>
                  </a:extLst>
                </p:cNvPr>
                <p:cNvSpPr txBox="1"/>
                <p:nvPr/>
              </p:nvSpPr>
              <p:spPr>
                <a:xfrm>
                  <a:off x="5028103" y="3982099"/>
                  <a:ext cx="58028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1451D0DA-5F6F-6771-0A18-F7224F3E8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103" y="3982099"/>
                  <a:ext cx="58028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9474" r="-9474" b="-78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327B6CD7-4A1D-A85A-7E66-1EA524734D88}"/>
                </a:ext>
              </a:extLst>
            </p:cNvPr>
            <p:cNvCxnSpPr/>
            <p:nvPr/>
          </p:nvCxnSpPr>
          <p:spPr>
            <a:xfrm>
              <a:off x="5931414" y="3314996"/>
              <a:ext cx="0" cy="176529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3734315-FB5F-F743-468B-4E58299FDAA6}"/>
                </a:ext>
              </a:extLst>
            </p:cNvPr>
            <p:cNvGrpSpPr/>
            <p:nvPr/>
          </p:nvGrpSpPr>
          <p:grpSpPr>
            <a:xfrm rot="5400000">
              <a:off x="6713298" y="4446150"/>
              <a:ext cx="341961" cy="1297762"/>
              <a:chOff x="7095675" y="2807538"/>
              <a:chExt cx="233564" cy="886389"/>
            </a:xfrm>
            <a:solidFill>
              <a:schemeClr val="bg1"/>
            </a:solidFill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B023283F-9DC0-5B2B-AA38-41429ADC73CA}"/>
                  </a:ext>
                </a:extLst>
              </p:cNvPr>
              <p:cNvSpPr/>
              <p:nvPr/>
            </p:nvSpPr>
            <p:spPr>
              <a:xfrm>
                <a:off x="7095675" y="2860472"/>
                <a:ext cx="233564" cy="7781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1ACF5234-6C8A-01AE-3AF3-8FD0706091B2}"/>
                  </a:ext>
                </a:extLst>
              </p:cNvPr>
              <p:cNvGrpSpPr/>
              <p:nvPr/>
            </p:nvGrpSpPr>
            <p:grpSpPr>
              <a:xfrm>
                <a:off x="7118516" y="2807538"/>
                <a:ext cx="189233" cy="886389"/>
                <a:chOff x="2872836" y="3942035"/>
                <a:chExt cx="156391" cy="665957"/>
              </a:xfrm>
              <a:grpFill/>
            </p:grpSpPr>
            <p:grpSp>
              <p:nvGrpSpPr>
                <p:cNvPr id="37" name="Agrupar 36">
                  <a:extLst>
                    <a:ext uri="{FF2B5EF4-FFF2-40B4-BE49-F238E27FC236}">
                      <a16:creationId xmlns:a16="http://schemas.microsoft.com/office/drawing/2014/main" id="{42553A4D-0817-1899-A0F9-159C98C4DD2D}"/>
                    </a:ext>
                  </a:extLst>
                </p:cNvPr>
                <p:cNvGrpSpPr/>
                <p:nvPr/>
              </p:nvGrpSpPr>
              <p:grpSpPr>
                <a:xfrm>
                  <a:off x="2872836" y="3963983"/>
                  <a:ext cx="156391" cy="621685"/>
                  <a:chOff x="2872836" y="3963983"/>
                  <a:chExt cx="156391" cy="621685"/>
                </a:xfrm>
                <a:grpFill/>
              </p:grpSpPr>
              <p:grpSp>
                <p:nvGrpSpPr>
                  <p:cNvPr id="40" name="Agrupar 39">
                    <a:extLst>
                      <a:ext uri="{FF2B5EF4-FFF2-40B4-BE49-F238E27FC236}">
                        <a16:creationId xmlns:a16="http://schemas.microsoft.com/office/drawing/2014/main" id="{B7E3D88A-2A51-7F39-9F95-1737AA35A6AD}"/>
                      </a:ext>
                    </a:extLst>
                  </p:cNvPr>
                  <p:cNvGrpSpPr/>
                  <p:nvPr/>
                </p:nvGrpSpPr>
                <p:grpSpPr>
                  <a:xfrm>
                    <a:off x="2872836" y="4146861"/>
                    <a:ext cx="156391" cy="256748"/>
                    <a:chOff x="7627458" y="5321228"/>
                    <a:chExt cx="156391" cy="256748"/>
                  </a:xfrm>
                  <a:grpFill/>
                </p:grpSpPr>
                <p:cxnSp>
                  <p:nvCxnSpPr>
                    <p:cNvPr id="43" name="Conector reto 42">
                      <a:extLst>
                        <a:ext uri="{FF2B5EF4-FFF2-40B4-BE49-F238E27FC236}">
                          <a16:creationId xmlns:a16="http://schemas.microsoft.com/office/drawing/2014/main" id="{830182D5-27EF-C47F-2FAF-5A233FAC751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705652" y="5321228"/>
                      <a:ext cx="78197" cy="19222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onector reto 43">
                      <a:extLst>
                        <a:ext uri="{FF2B5EF4-FFF2-40B4-BE49-F238E27FC236}">
                          <a16:creationId xmlns:a16="http://schemas.microsoft.com/office/drawing/2014/main" id="{59825979-2202-31D7-A1F7-6756608812A7}"/>
                        </a:ext>
                      </a:extLst>
                    </p:cNvPr>
                    <p:cNvCxnSpPr/>
                    <p:nvPr/>
                  </p:nvCxnSpPr>
                  <p:spPr>
                    <a:xfrm rot="10800000" flipV="1">
                      <a:off x="7627458" y="5340450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ector reto 44">
                      <a:extLst>
                        <a:ext uri="{FF2B5EF4-FFF2-40B4-BE49-F238E27FC236}">
                          <a16:creationId xmlns:a16="http://schemas.microsoft.com/office/drawing/2014/main" id="{5B1F9F57-2641-0D4E-F4AD-C56DAADA02EF}"/>
                        </a:ext>
                      </a:extLst>
                    </p:cNvPr>
                    <p:cNvCxnSpPr/>
                    <p:nvPr/>
                  </p:nvCxnSpPr>
                  <p:spPr>
                    <a:xfrm rot="10800000" flipV="1">
                      <a:off x="7627458" y="5429747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onector reto 45">
                      <a:extLst>
                        <a:ext uri="{FF2B5EF4-FFF2-40B4-BE49-F238E27FC236}">
                          <a16:creationId xmlns:a16="http://schemas.microsoft.com/office/drawing/2014/main" id="{207E6618-6312-A43D-303F-ED3A35100CA1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7627458" y="5385098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ector reto 46">
                      <a:extLst>
                        <a:ext uri="{FF2B5EF4-FFF2-40B4-BE49-F238E27FC236}">
                          <a16:creationId xmlns:a16="http://schemas.microsoft.com/office/drawing/2014/main" id="{6492610C-4CC5-E213-06CC-526664A3749C}"/>
                        </a:ext>
                      </a:extLst>
                    </p:cNvPr>
                    <p:cNvCxnSpPr/>
                    <p:nvPr/>
                  </p:nvCxnSpPr>
                  <p:spPr>
                    <a:xfrm rot="10800000" flipV="1">
                      <a:off x="7627458" y="5519045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>
                      <a:extLst>
                        <a:ext uri="{FF2B5EF4-FFF2-40B4-BE49-F238E27FC236}">
                          <a16:creationId xmlns:a16="http://schemas.microsoft.com/office/drawing/2014/main" id="{409DAE44-2361-837B-9250-B214F16D792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7627458" y="5474396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>
                      <a:extLst>
                        <a:ext uri="{FF2B5EF4-FFF2-40B4-BE49-F238E27FC236}">
                          <a16:creationId xmlns:a16="http://schemas.microsoft.com/office/drawing/2014/main" id="{312A07E6-85C0-6DE3-427B-DB7280D55C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7458" y="5563693"/>
                      <a:ext cx="75410" cy="14283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1" name="Conector reto 40">
                    <a:extLst>
                      <a:ext uri="{FF2B5EF4-FFF2-40B4-BE49-F238E27FC236}">
                        <a16:creationId xmlns:a16="http://schemas.microsoft.com/office/drawing/2014/main" id="{BB498AB5-D067-B619-D04E-90C94743B6EC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2858663" y="4056352"/>
                    <a:ext cx="184737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to 41">
                    <a:extLst>
                      <a:ext uri="{FF2B5EF4-FFF2-40B4-BE49-F238E27FC236}">
                        <a16:creationId xmlns:a16="http://schemas.microsoft.com/office/drawing/2014/main" id="{3420708F-15CC-D751-135A-1B0CC2EA0EA3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2855879" y="4493300"/>
                    <a:ext cx="184737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Retângulo de cantos arredondados 149">
                  <a:extLst>
                    <a:ext uri="{FF2B5EF4-FFF2-40B4-BE49-F238E27FC236}">
                      <a16:creationId xmlns:a16="http://schemas.microsoft.com/office/drawing/2014/main" id="{A617145E-23A2-5C0B-2582-0F3E7D06C998}"/>
                    </a:ext>
                  </a:extLst>
                </p:cNvPr>
                <p:cNvSpPr/>
                <p:nvPr/>
              </p:nvSpPr>
              <p:spPr>
                <a:xfrm rot="10800000">
                  <a:off x="2926989" y="3942035"/>
                  <a:ext cx="42515" cy="41563"/>
                </a:xfrm>
                <a:prstGeom prst="round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149">
                  <a:extLst>
                    <a:ext uri="{FF2B5EF4-FFF2-40B4-BE49-F238E27FC236}">
                      <a16:creationId xmlns:a16="http://schemas.microsoft.com/office/drawing/2014/main" id="{3820AAFE-E25D-6F14-E80C-129D67D0F852}"/>
                    </a:ext>
                  </a:extLst>
                </p:cNvPr>
                <p:cNvSpPr/>
                <p:nvPr/>
              </p:nvSpPr>
              <p:spPr>
                <a:xfrm rot="10800000">
                  <a:off x="2926989" y="4566429"/>
                  <a:ext cx="42515" cy="41563"/>
                </a:xfrm>
                <a:prstGeom prst="round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BC267947-F3AD-4E38-844B-F6F57302204A}"/>
                </a:ext>
              </a:extLst>
            </p:cNvPr>
            <p:cNvGrpSpPr/>
            <p:nvPr/>
          </p:nvGrpSpPr>
          <p:grpSpPr>
            <a:xfrm>
              <a:off x="7498234" y="3568184"/>
              <a:ext cx="580025" cy="1166491"/>
              <a:chOff x="7405580" y="1005516"/>
              <a:chExt cx="396165" cy="796729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5F6A8E1-290B-4D85-8C06-B276AA272A41}"/>
                  </a:ext>
                </a:extLst>
              </p:cNvPr>
              <p:cNvSpPr/>
              <p:nvPr/>
            </p:nvSpPr>
            <p:spPr>
              <a:xfrm>
                <a:off x="7497764" y="1060837"/>
                <a:ext cx="228859" cy="681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" name="Agrupar 25">
                <a:extLst>
                  <a:ext uri="{FF2B5EF4-FFF2-40B4-BE49-F238E27FC236}">
                    <a16:creationId xmlns:a16="http://schemas.microsoft.com/office/drawing/2014/main" id="{D56DF3FC-666C-9167-2FFC-2E563BF5DDD2}"/>
                  </a:ext>
                </a:extLst>
              </p:cNvPr>
              <p:cNvGrpSpPr/>
              <p:nvPr/>
            </p:nvGrpSpPr>
            <p:grpSpPr>
              <a:xfrm>
                <a:off x="7405580" y="1005516"/>
                <a:ext cx="396165" cy="796729"/>
                <a:chOff x="5549409" y="2506777"/>
                <a:chExt cx="396165" cy="796729"/>
              </a:xfrm>
            </p:grpSpPr>
            <p:grpSp>
              <p:nvGrpSpPr>
                <p:cNvPr id="27" name="Agrupar 26">
                  <a:extLst>
                    <a:ext uri="{FF2B5EF4-FFF2-40B4-BE49-F238E27FC236}">
                      <a16:creationId xmlns:a16="http://schemas.microsoft.com/office/drawing/2014/main" id="{42D020F8-B789-CF77-AC1D-01D50C3B5C6C}"/>
                    </a:ext>
                  </a:extLst>
                </p:cNvPr>
                <p:cNvGrpSpPr/>
                <p:nvPr/>
              </p:nvGrpSpPr>
              <p:grpSpPr>
                <a:xfrm>
                  <a:off x="5707252" y="2506777"/>
                  <a:ext cx="62247" cy="796729"/>
                  <a:chOff x="5707252" y="2506777"/>
                  <a:chExt cx="62247" cy="796729"/>
                </a:xfrm>
              </p:grpSpPr>
              <p:cxnSp>
                <p:nvCxnSpPr>
                  <p:cNvPr id="31" name="Conector reto 30">
                    <a:extLst>
                      <a:ext uri="{FF2B5EF4-FFF2-40B4-BE49-F238E27FC236}">
                        <a16:creationId xmlns:a16="http://schemas.microsoft.com/office/drawing/2014/main" id="{5A516365-2803-3A30-11FC-B387FC810A67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5614037" y="2647593"/>
                    <a:ext cx="24588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ector reto 31">
                    <a:extLst>
                      <a:ext uri="{FF2B5EF4-FFF2-40B4-BE49-F238E27FC236}">
                        <a16:creationId xmlns:a16="http://schemas.microsoft.com/office/drawing/2014/main" id="{E9CF67D9-234E-B19A-03E2-3226943C39F6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5615407" y="3175579"/>
                    <a:ext cx="24588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Retângulo de cantos arredondados 149">
                    <a:extLst>
                      <a:ext uri="{FF2B5EF4-FFF2-40B4-BE49-F238E27FC236}">
                        <a16:creationId xmlns:a16="http://schemas.microsoft.com/office/drawing/2014/main" id="{736BD8FF-4BE3-9F5B-B73D-85F559351BA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07252" y="2506777"/>
                    <a:ext cx="62247" cy="553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Retângulo de cantos arredondados 149">
                    <a:extLst>
                      <a:ext uri="{FF2B5EF4-FFF2-40B4-BE49-F238E27FC236}">
                        <a16:creationId xmlns:a16="http://schemas.microsoft.com/office/drawing/2014/main" id="{A6205522-39E9-994E-B23C-1927BFA2860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07252" y="3248186"/>
                    <a:ext cx="62247" cy="5532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50319CD-5915-7EBD-DFC2-E1E40541CF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9409" y="2713087"/>
                  <a:ext cx="385213" cy="3898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13CE4F07-5999-2144-2B9E-FD9DA33C53FB}"/>
                    </a:ext>
                  </a:extLst>
                </p:cNvPr>
                <p:cNvSpPr txBox="1"/>
                <p:nvPr/>
              </p:nvSpPr>
              <p:spPr>
                <a:xfrm>
                  <a:off x="5632668" y="2663365"/>
                  <a:ext cx="3129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dirty="0">
                      <a:solidFill>
                        <a:srgbClr val="C00000"/>
                      </a:solidFill>
                    </a:rPr>
                    <a:t>+</a:t>
                  </a:r>
                </a:p>
              </p:txBody>
            </p:sp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28CBE302-51D8-8243-1ED8-D27F32DDD00F}"/>
                    </a:ext>
                  </a:extLst>
                </p:cNvPr>
                <p:cNvSpPr txBox="1"/>
                <p:nvPr/>
              </p:nvSpPr>
              <p:spPr>
                <a:xfrm>
                  <a:off x="5632808" y="281650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b="1" dirty="0">
                      <a:solidFill>
                        <a:srgbClr val="C00000"/>
                      </a:solidFill>
                    </a:rPr>
                    <a:t>_</a:t>
                  </a:r>
                </a:p>
              </p:txBody>
            </p:sp>
          </p:grp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7B290738-4BFE-3448-7A31-6555F4352DC1}"/>
                </a:ext>
              </a:extLst>
            </p:cNvPr>
            <p:cNvGrpSpPr/>
            <p:nvPr/>
          </p:nvGrpSpPr>
          <p:grpSpPr>
            <a:xfrm>
              <a:off x="3954853" y="3591275"/>
              <a:ext cx="563989" cy="1166491"/>
              <a:chOff x="8373933" y="1002826"/>
              <a:chExt cx="385212" cy="796729"/>
            </a:xfrm>
            <a:solidFill>
              <a:schemeClr val="bg1"/>
            </a:solidFill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CB35FA7-D9DB-0825-700C-BB287BF7351E}"/>
                  </a:ext>
                </a:extLst>
              </p:cNvPr>
              <p:cNvSpPr/>
              <p:nvPr/>
            </p:nvSpPr>
            <p:spPr>
              <a:xfrm>
                <a:off x="8460602" y="1055928"/>
                <a:ext cx="203395" cy="67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C4C37C42-3064-8F24-B15B-F1223DBDD7C5}"/>
                  </a:ext>
                </a:extLst>
              </p:cNvPr>
              <p:cNvGrpSpPr/>
              <p:nvPr/>
            </p:nvGrpSpPr>
            <p:grpSpPr>
              <a:xfrm>
                <a:off x="8373933" y="1002826"/>
                <a:ext cx="385212" cy="796729"/>
                <a:chOff x="6412444" y="2509700"/>
                <a:chExt cx="385212" cy="796729"/>
              </a:xfrm>
              <a:grpFill/>
            </p:grpSpPr>
            <p:cxnSp>
              <p:nvCxnSpPr>
                <p:cNvPr id="18" name="Conector reto 17">
                  <a:extLst>
                    <a:ext uri="{FF2B5EF4-FFF2-40B4-BE49-F238E27FC236}">
                      <a16:creationId xmlns:a16="http://schemas.microsoft.com/office/drawing/2014/main" id="{E8F9F243-0580-1BB0-002E-4ABD7D416E9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480207" y="2650516"/>
                  <a:ext cx="24588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to 18">
                  <a:extLst>
                    <a:ext uri="{FF2B5EF4-FFF2-40B4-BE49-F238E27FC236}">
                      <a16:creationId xmlns:a16="http://schemas.microsoft.com/office/drawing/2014/main" id="{9D9A9DAC-B807-5B26-9052-B6803A9FB2C2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6481577" y="3178502"/>
                  <a:ext cx="245885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tângulo de cantos arredondados 149">
                  <a:extLst>
                    <a:ext uri="{FF2B5EF4-FFF2-40B4-BE49-F238E27FC236}">
                      <a16:creationId xmlns:a16="http://schemas.microsoft.com/office/drawing/2014/main" id="{A2BA8E48-5B29-6746-BDA5-7D6F2EE52B11}"/>
                    </a:ext>
                  </a:extLst>
                </p:cNvPr>
                <p:cNvSpPr/>
                <p:nvPr/>
              </p:nvSpPr>
              <p:spPr>
                <a:xfrm rot="10800000">
                  <a:off x="6573422" y="2509700"/>
                  <a:ext cx="62247" cy="55320"/>
                </a:xfrm>
                <a:prstGeom prst="round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149">
                  <a:extLst>
                    <a:ext uri="{FF2B5EF4-FFF2-40B4-BE49-F238E27FC236}">
                      <a16:creationId xmlns:a16="http://schemas.microsoft.com/office/drawing/2014/main" id="{2D3C8DC2-B7FE-00A2-0A15-DAC17604FBD8}"/>
                    </a:ext>
                  </a:extLst>
                </p:cNvPr>
                <p:cNvSpPr/>
                <p:nvPr/>
              </p:nvSpPr>
              <p:spPr>
                <a:xfrm rot="10800000">
                  <a:off x="6573422" y="3251109"/>
                  <a:ext cx="62247" cy="55320"/>
                </a:xfrm>
                <a:prstGeom prst="round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EA5577D3-D09F-2463-7BB1-F6B2A5B14733}"/>
                    </a:ext>
                  </a:extLst>
                </p:cNvPr>
                <p:cNvGrpSpPr/>
                <p:nvPr/>
              </p:nvGrpSpPr>
              <p:grpSpPr>
                <a:xfrm>
                  <a:off x="6412444" y="2715208"/>
                  <a:ext cx="385212" cy="389825"/>
                  <a:chOff x="6407708" y="2913238"/>
                  <a:chExt cx="385212" cy="389825"/>
                </a:xfrm>
                <a:grpFill/>
              </p:grpSpPr>
              <p:sp>
                <p:nvSpPr>
                  <p:cNvPr id="23" name="Oval 27">
                    <a:extLst>
                      <a:ext uri="{FF2B5EF4-FFF2-40B4-BE49-F238E27FC236}">
                        <a16:creationId xmlns:a16="http://schemas.microsoft.com/office/drawing/2014/main" id="{13D72075-981A-E7DB-219F-D540AB1D5F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07708" y="2913238"/>
                    <a:ext cx="385212" cy="389825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14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24" name="Conector de Seta Reta 23">
                    <a:extLst>
                      <a:ext uri="{FF2B5EF4-FFF2-40B4-BE49-F238E27FC236}">
                        <a16:creationId xmlns:a16="http://schemas.microsoft.com/office/drawing/2014/main" id="{421B9AEF-650C-5E48-1D81-F2697D4E4A5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600314" y="2999929"/>
                    <a:ext cx="0" cy="231425"/>
                  </a:xfrm>
                  <a:prstGeom prst="straightConnector1">
                    <a:avLst/>
                  </a:prstGeom>
                  <a:grpFill/>
                  <a:ln w="19050">
                    <a:solidFill>
                      <a:srgbClr val="C00000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AC07E88-DF6A-47A1-83CA-8A2ED4770F00}"/>
                    </a:ext>
                  </a:extLst>
                </p:cNvPr>
                <p:cNvSpPr txBox="1"/>
                <p:nvPr/>
              </p:nvSpPr>
              <p:spPr>
                <a:xfrm>
                  <a:off x="6524237" y="4522199"/>
                  <a:ext cx="58028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AC07E88-DF6A-47A1-83CA-8A2ED4770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237" y="4522199"/>
                  <a:ext cx="580287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8421" r="-10526"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5A64C786-F416-B28E-F4DE-17EE20D8C371}"/>
                    </a:ext>
                  </a:extLst>
                </p:cNvPr>
                <p:cNvSpPr txBox="1"/>
                <p:nvPr/>
              </p:nvSpPr>
              <p:spPr>
                <a:xfrm>
                  <a:off x="3407217" y="3994658"/>
                  <a:ext cx="4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CaixaDeTexto 61">
                  <a:extLst>
                    <a:ext uri="{FF2B5EF4-FFF2-40B4-BE49-F238E27FC236}">
                      <a16:creationId xmlns:a16="http://schemas.microsoft.com/office/drawing/2014/main" id="{5A64C786-F416-B28E-F4DE-17EE20D8C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217" y="3994658"/>
                  <a:ext cx="42729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857" r="-12857" b="-78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79A1B90F-A47A-AD48-50BF-60922C1FA8DD}"/>
                    </a:ext>
                  </a:extLst>
                </p:cNvPr>
                <p:cNvSpPr txBox="1"/>
                <p:nvPr/>
              </p:nvSpPr>
              <p:spPr>
                <a:xfrm>
                  <a:off x="8179256" y="4059247"/>
                  <a:ext cx="4313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79A1B90F-A47A-AD48-50BF-60922C1FA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9256" y="4059247"/>
                  <a:ext cx="43133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4286" r="-11429"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44713E57-872B-971A-665B-8A0E23141137}"/>
                </a:ext>
              </a:extLst>
            </p:cNvPr>
            <p:cNvSpPr/>
            <p:nvPr/>
          </p:nvSpPr>
          <p:spPr>
            <a:xfrm>
              <a:off x="5867683" y="3264912"/>
              <a:ext cx="135920" cy="135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CF01C3A5-D2D8-D2A7-A758-C72ABAEF997F}"/>
                </a:ext>
              </a:extLst>
            </p:cNvPr>
            <p:cNvSpPr/>
            <p:nvPr/>
          </p:nvSpPr>
          <p:spPr>
            <a:xfrm>
              <a:off x="5853711" y="5012336"/>
              <a:ext cx="135920" cy="135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A461D608-E7AC-0F61-29A9-C59368ADFB9F}"/>
                </a:ext>
              </a:extLst>
            </p:cNvPr>
            <p:cNvSpPr/>
            <p:nvPr/>
          </p:nvSpPr>
          <p:spPr>
            <a:xfrm>
              <a:off x="7682860" y="5009995"/>
              <a:ext cx="135920" cy="135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525D29DB-F06C-2F94-4A88-44ECCFF51643}"/>
                </a:ext>
              </a:extLst>
            </p:cNvPr>
            <p:cNvGrpSpPr/>
            <p:nvPr/>
          </p:nvGrpSpPr>
          <p:grpSpPr>
            <a:xfrm>
              <a:off x="5760433" y="3539616"/>
              <a:ext cx="341961" cy="1297762"/>
              <a:chOff x="7095675" y="2807538"/>
              <a:chExt cx="233564" cy="886389"/>
            </a:xfrm>
            <a:solidFill>
              <a:schemeClr val="bg1"/>
            </a:solidFill>
          </p:grpSpPr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39544D35-0B36-7FEF-774D-97841BB7C813}"/>
                  </a:ext>
                </a:extLst>
              </p:cNvPr>
              <p:cNvSpPr/>
              <p:nvPr/>
            </p:nvSpPr>
            <p:spPr>
              <a:xfrm>
                <a:off x="7095675" y="2860472"/>
                <a:ext cx="233564" cy="7781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1434B9EF-577F-CCEA-1424-D9500CF291D8}"/>
                  </a:ext>
                </a:extLst>
              </p:cNvPr>
              <p:cNvGrpSpPr/>
              <p:nvPr/>
            </p:nvGrpSpPr>
            <p:grpSpPr>
              <a:xfrm>
                <a:off x="7118516" y="2807538"/>
                <a:ext cx="189233" cy="886389"/>
                <a:chOff x="2872836" y="3942035"/>
                <a:chExt cx="156391" cy="665957"/>
              </a:xfrm>
              <a:grpFill/>
            </p:grpSpPr>
            <p:grpSp>
              <p:nvGrpSpPr>
                <p:cNvPr id="72" name="Agrupar 71">
                  <a:extLst>
                    <a:ext uri="{FF2B5EF4-FFF2-40B4-BE49-F238E27FC236}">
                      <a16:creationId xmlns:a16="http://schemas.microsoft.com/office/drawing/2014/main" id="{8C5A4A97-4F25-67E8-3C1F-0D8707833FF7}"/>
                    </a:ext>
                  </a:extLst>
                </p:cNvPr>
                <p:cNvGrpSpPr/>
                <p:nvPr/>
              </p:nvGrpSpPr>
              <p:grpSpPr>
                <a:xfrm>
                  <a:off x="2872836" y="3963983"/>
                  <a:ext cx="156391" cy="621685"/>
                  <a:chOff x="2872836" y="3963983"/>
                  <a:chExt cx="156391" cy="621685"/>
                </a:xfrm>
                <a:grpFill/>
              </p:grpSpPr>
              <p:grpSp>
                <p:nvGrpSpPr>
                  <p:cNvPr id="75" name="Agrupar 74">
                    <a:extLst>
                      <a:ext uri="{FF2B5EF4-FFF2-40B4-BE49-F238E27FC236}">
                        <a16:creationId xmlns:a16="http://schemas.microsoft.com/office/drawing/2014/main" id="{5650ACDB-9119-5226-6B63-9382F238FFEC}"/>
                      </a:ext>
                    </a:extLst>
                  </p:cNvPr>
                  <p:cNvGrpSpPr/>
                  <p:nvPr/>
                </p:nvGrpSpPr>
                <p:grpSpPr>
                  <a:xfrm>
                    <a:off x="2872836" y="4146861"/>
                    <a:ext cx="156391" cy="256748"/>
                    <a:chOff x="7627458" y="5321228"/>
                    <a:chExt cx="156391" cy="256748"/>
                  </a:xfrm>
                  <a:grpFill/>
                </p:grpSpPr>
                <p:cxnSp>
                  <p:nvCxnSpPr>
                    <p:cNvPr id="78" name="Conector reto 77">
                      <a:extLst>
                        <a:ext uri="{FF2B5EF4-FFF2-40B4-BE49-F238E27FC236}">
                          <a16:creationId xmlns:a16="http://schemas.microsoft.com/office/drawing/2014/main" id="{CAB3B2D6-98E3-EE1B-0780-FA957DC4F9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705652" y="5321228"/>
                      <a:ext cx="78197" cy="19222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Conector reto 78">
                      <a:extLst>
                        <a:ext uri="{FF2B5EF4-FFF2-40B4-BE49-F238E27FC236}">
                          <a16:creationId xmlns:a16="http://schemas.microsoft.com/office/drawing/2014/main" id="{24CA8B18-6BF1-4D10-AC33-1A19AA0213CE}"/>
                        </a:ext>
                      </a:extLst>
                    </p:cNvPr>
                    <p:cNvCxnSpPr/>
                    <p:nvPr/>
                  </p:nvCxnSpPr>
                  <p:spPr>
                    <a:xfrm rot="10800000" flipV="1">
                      <a:off x="7627458" y="5340450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Conector reto 79">
                      <a:extLst>
                        <a:ext uri="{FF2B5EF4-FFF2-40B4-BE49-F238E27FC236}">
                          <a16:creationId xmlns:a16="http://schemas.microsoft.com/office/drawing/2014/main" id="{9581AFFB-2D5C-064A-9378-5E726AC30921}"/>
                        </a:ext>
                      </a:extLst>
                    </p:cNvPr>
                    <p:cNvCxnSpPr/>
                    <p:nvPr/>
                  </p:nvCxnSpPr>
                  <p:spPr>
                    <a:xfrm rot="10800000" flipV="1">
                      <a:off x="7627458" y="5429747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Conector reto 80">
                      <a:extLst>
                        <a:ext uri="{FF2B5EF4-FFF2-40B4-BE49-F238E27FC236}">
                          <a16:creationId xmlns:a16="http://schemas.microsoft.com/office/drawing/2014/main" id="{9F5ADDDB-A073-7A3E-BCC2-330C36C8C74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7627458" y="5385098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Conector reto 81">
                      <a:extLst>
                        <a:ext uri="{FF2B5EF4-FFF2-40B4-BE49-F238E27FC236}">
                          <a16:creationId xmlns:a16="http://schemas.microsoft.com/office/drawing/2014/main" id="{E3043C36-276F-4A38-92E7-D54C4F5BA072}"/>
                        </a:ext>
                      </a:extLst>
                    </p:cNvPr>
                    <p:cNvCxnSpPr/>
                    <p:nvPr/>
                  </p:nvCxnSpPr>
                  <p:spPr>
                    <a:xfrm rot="10800000" flipV="1">
                      <a:off x="7627458" y="5519045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Conector reto 82">
                      <a:extLst>
                        <a:ext uri="{FF2B5EF4-FFF2-40B4-BE49-F238E27FC236}">
                          <a16:creationId xmlns:a16="http://schemas.microsoft.com/office/drawing/2014/main" id="{744B7E77-6263-35D8-D9E6-1EEC007EC9A1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7627458" y="5474396"/>
                      <a:ext cx="156391" cy="44649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Conector reto 83">
                      <a:extLst>
                        <a:ext uri="{FF2B5EF4-FFF2-40B4-BE49-F238E27FC236}">
                          <a16:creationId xmlns:a16="http://schemas.microsoft.com/office/drawing/2014/main" id="{D4C7BFDE-E9CB-7D03-F7CF-F06908555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627458" y="5563693"/>
                      <a:ext cx="75410" cy="14283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6" name="Conector reto 75">
                    <a:extLst>
                      <a:ext uri="{FF2B5EF4-FFF2-40B4-BE49-F238E27FC236}">
                        <a16:creationId xmlns:a16="http://schemas.microsoft.com/office/drawing/2014/main" id="{23A57F0F-9A3B-82F8-F51B-55F48278F688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2858663" y="4056352"/>
                    <a:ext cx="184737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ector reto 76">
                    <a:extLst>
                      <a:ext uri="{FF2B5EF4-FFF2-40B4-BE49-F238E27FC236}">
                        <a16:creationId xmlns:a16="http://schemas.microsoft.com/office/drawing/2014/main" id="{EE3FADE0-D63F-C74D-A767-328B700B5DFB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2855879" y="4493300"/>
                    <a:ext cx="184737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Retângulo de cantos arredondados 149">
                  <a:extLst>
                    <a:ext uri="{FF2B5EF4-FFF2-40B4-BE49-F238E27FC236}">
                      <a16:creationId xmlns:a16="http://schemas.microsoft.com/office/drawing/2014/main" id="{102005D8-889C-D627-5925-2E54EF5994F4}"/>
                    </a:ext>
                  </a:extLst>
                </p:cNvPr>
                <p:cNvSpPr/>
                <p:nvPr/>
              </p:nvSpPr>
              <p:spPr>
                <a:xfrm rot="10800000">
                  <a:off x="2926989" y="3942035"/>
                  <a:ext cx="42515" cy="41563"/>
                </a:xfrm>
                <a:prstGeom prst="round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de cantos arredondados 149">
                  <a:extLst>
                    <a:ext uri="{FF2B5EF4-FFF2-40B4-BE49-F238E27FC236}">
                      <a16:creationId xmlns:a16="http://schemas.microsoft.com/office/drawing/2014/main" id="{85A3FB3A-252B-825E-7E4C-F25C7209871E}"/>
                    </a:ext>
                  </a:extLst>
                </p:cNvPr>
                <p:cNvSpPr/>
                <p:nvPr/>
              </p:nvSpPr>
              <p:spPr>
                <a:xfrm rot="10800000">
                  <a:off x="2926989" y="4566429"/>
                  <a:ext cx="42515" cy="41563"/>
                </a:xfrm>
                <a:prstGeom prst="round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DAC7B6F-FE9F-1A75-A1C4-1CAF65B8F5FE}"/>
                  </a:ext>
                </a:extLst>
              </p:cNvPr>
              <p:cNvSpPr txBox="1"/>
              <p:nvPr/>
            </p:nvSpPr>
            <p:spPr>
              <a:xfrm>
                <a:off x="293299" y="5957169"/>
                <a:ext cx="2966005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BR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pt-BR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pt-BR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pt-BR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pt-BR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DAC7B6F-FE9F-1A75-A1C4-1CAF65B8F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99" y="5957169"/>
                <a:ext cx="2966005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987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2800" dirty="0"/>
              <a:t>Análise de Circuito com Fontes Dependentes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645B285-1743-47FE-A17C-FE20B9E44C4D}"/>
                  </a:ext>
                </a:extLst>
              </p:cNvPr>
              <p:cNvSpPr txBox="1"/>
              <p:nvPr/>
            </p:nvSpPr>
            <p:spPr>
              <a:xfrm>
                <a:off x="437140" y="1362083"/>
                <a:ext cx="11317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44000" indent="-252000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  <a:defRPr sz="2400">
                    <a:latin typeface="Century" panose="02040604050505020304" pitchFamily="18" charset="0"/>
                  </a:defRPr>
                </a:lvl1pPr>
              </a:lstStyle>
              <a:p>
                <a:r>
                  <a:rPr lang="pt-BR" dirty="0"/>
                  <a:t>Utilizar as Leis de Kirchhoff e a Lei de Ohm para 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no circuito abaixo: 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645B285-1743-47FE-A17C-FE20B9E4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0" y="1362083"/>
                <a:ext cx="11317719" cy="830997"/>
              </a:xfrm>
              <a:prstGeom prst="rect">
                <a:avLst/>
              </a:prstGeom>
              <a:blipFill>
                <a:blip r:embed="rId2"/>
                <a:stretch>
                  <a:fillRect l="-108" t="-583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E77B9013-BF8F-5FF7-C142-11E752E9D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0971" y="2587243"/>
            <a:ext cx="6694622" cy="246348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A63E544-B48B-C5E5-7DF6-61188A158408}"/>
              </a:ext>
            </a:extLst>
          </p:cNvPr>
          <p:cNvSpPr/>
          <p:nvPr/>
        </p:nvSpPr>
        <p:spPr>
          <a:xfrm>
            <a:off x="3914547" y="6412139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do Livro: J. Nilsson, S. Riedel, Circuitos Elétricos, 10ª 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80B4F2-C5D3-B4EF-BB2E-18ADCA63CEFB}"/>
                  </a:ext>
                </a:extLst>
              </p:cNvPr>
              <p:cNvSpPr txBox="1"/>
              <p:nvPr/>
            </p:nvSpPr>
            <p:spPr>
              <a:xfrm>
                <a:off x="293299" y="6185140"/>
                <a:ext cx="14755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480</m:t>
                      </m:r>
                      <m:r>
                        <a:rPr lang="pt-BR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F80B4F2-C5D3-B4EF-BB2E-18ADCA63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99" y="6185140"/>
                <a:ext cx="147553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5757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2800" dirty="0"/>
              <a:t>Análise de Circuito com Fontes Dependentes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A63E544-B48B-C5E5-7DF6-61188A158408}"/>
              </a:ext>
            </a:extLst>
          </p:cNvPr>
          <p:cNvSpPr/>
          <p:nvPr/>
        </p:nvSpPr>
        <p:spPr>
          <a:xfrm>
            <a:off x="3914547" y="6412139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do Livro: J. Nilsson, S. Riedel, Circuitos Elétricos, 10ª Ed.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229EE09-FFB0-47F7-3C40-13FD5B0C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06" y="2508009"/>
            <a:ext cx="6529388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5FD9F41-5F9B-E402-9C92-CE5174D8D3AF}"/>
              </a:ext>
            </a:extLst>
          </p:cNvPr>
          <p:cNvSpPr txBox="1"/>
          <p:nvPr/>
        </p:nvSpPr>
        <p:spPr>
          <a:xfrm>
            <a:off x="5217394" y="2095512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2.10: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65A5E21-3750-7147-05D9-45AAB2B3D780}"/>
                  </a:ext>
                </a:extLst>
              </p:cNvPr>
              <p:cNvSpPr txBox="1"/>
              <p:nvPr/>
            </p:nvSpPr>
            <p:spPr>
              <a:xfrm>
                <a:off x="437140" y="1362083"/>
                <a:ext cx="11317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144000" indent="-252000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anose="05000000000000000000" pitchFamily="2" charset="2"/>
                  <a:buChar char="ü"/>
                  <a:defRPr sz="2400">
                    <a:latin typeface="Century" panose="02040604050505020304" pitchFamily="18" charset="0"/>
                  </a:defRPr>
                </a:lvl1pPr>
              </a:lstStyle>
              <a:p>
                <a:r>
                  <a:rPr lang="pt-BR" dirty="0"/>
                  <a:t>Utilizar as Leis de Kirchhoff e a Lei de Ohm para 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no circuito abaixo: 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65A5E21-3750-7147-05D9-45AAB2B3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40" y="1362083"/>
                <a:ext cx="11317719" cy="830997"/>
              </a:xfrm>
              <a:prstGeom prst="rect">
                <a:avLst/>
              </a:prstGeom>
              <a:blipFill>
                <a:blip r:embed="rId4"/>
                <a:stretch>
                  <a:fillRect l="-108" t="-583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554482F-D200-78A8-8BCC-947955FED4ED}"/>
                  </a:ext>
                </a:extLst>
              </p:cNvPr>
              <p:cNvSpPr txBox="1"/>
              <p:nvPr/>
            </p:nvSpPr>
            <p:spPr>
              <a:xfrm>
                <a:off x="293299" y="6185140"/>
                <a:ext cx="1194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554482F-D200-78A8-8BCC-947955FE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99" y="6185140"/>
                <a:ext cx="119423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0240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4767" y="157795"/>
            <a:ext cx="11822464" cy="6481720"/>
          </a:xfrm>
          <a:prstGeom prst="rect">
            <a:avLst/>
          </a:prstGeom>
          <a:solidFill>
            <a:schemeClr val="bg1"/>
          </a:solidFill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5155" y="2813002"/>
            <a:ext cx="10325100" cy="1861509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rgbClr val="1B5136"/>
                </a:solidFill>
                <a:latin typeface="Book Antiqua" panose="02040602050305030304" pitchFamily="18" charset="0"/>
              </a:rPr>
              <a:t>CONSTRUÇÃO DE MODELOS DE CIRCUITOS, LEIS DE KIRCHHOFF, ANÁLISE DE UM CIRCUITO COM FONTES DEPENDENTES </a:t>
            </a:r>
            <a:endParaRPr lang="pt-BR" sz="1800" b="1" dirty="0">
              <a:solidFill>
                <a:srgbClr val="1B5136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6277" y="5651332"/>
            <a:ext cx="5442857" cy="92389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Prof. Carlos Ermídio F. Caetano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ccaetano@ufmg.br</a:t>
            </a:r>
          </a:p>
          <a:p>
            <a:pPr>
              <a:spcBef>
                <a:spcPts val="600"/>
              </a:spcBef>
            </a:pPr>
            <a:r>
              <a:rPr lang="pt-BR" sz="1800" dirty="0">
                <a:latin typeface="Georgia" panose="02040502050405020303" pitchFamily="18" charset="0"/>
              </a:rPr>
              <a:t>sala: 2112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695419" y="573514"/>
            <a:ext cx="4801161" cy="111568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Century" panose="02040604050505020304" pitchFamily="18" charset="0"/>
                <a:ea typeface="+mj-ea"/>
                <a:cs typeface="+mj-cs"/>
              </a:rPr>
              <a:t>Aula 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016601" y="2213689"/>
            <a:ext cx="8158796" cy="6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ELE064</a:t>
            </a: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– Análise de Circuitos Elétricos I</a:t>
            </a:r>
          </a:p>
        </p:txBody>
      </p:sp>
    </p:spTree>
    <p:extLst>
      <p:ext uri="{BB962C8B-B14F-4D97-AF65-F5344CB8AC3E}">
        <p14:creationId xmlns:p14="http://schemas.microsoft.com/office/powerpoint/2010/main" val="3694071449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Objetivos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499531" y="3931443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Entender, saber enunciar e saber aplicar as </a:t>
            </a:r>
            <a:r>
              <a:rPr lang="pt-BR" sz="2400" b="1" dirty="0">
                <a:solidFill>
                  <a:srgbClr val="0070C0"/>
                </a:solidFill>
                <a:latin typeface="Century" panose="02040604050505020304" pitchFamily="18" charset="0"/>
              </a:rPr>
              <a:t>Leis de Kirchhoff 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da tensão e da corrente.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499531" y="5255034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Compreender a análise de circuitos contendo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fontes dependentes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499531" y="2600077"/>
            <a:ext cx="11222568" cy="1186719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Compreender as formas de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construção de modelos </a:t>
            </a:r>
            <a:r>
              <a:rPr lang="pt-BR" sz="2400" dirty="0">
                <a:solidFill>
                  <a:schemeClr val="tx1"/>
                </a:solidFill>
                <a:latin typeface="Century" panose="02040604050505020304" pitchFamily="18" charset="0"/>
              </a:rPr>
              <a:t>de circuitos.</a:t>
            </a:r>
          </a:p>
        </p:txBody>
      </p:sp>
    </p:spTree>
    <p:extLst>
      <p:ext uri="{BB962C8B-B14F-4D97-AF65-F5344CB8AC3E}">
        <p14:creationId xmlns:p14="http://schemas.microsoft.com/office/powerpoint/2010/main" val="392440849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Potência em Resistores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2404" y="1415302"/>
            <a:ext cx="6568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A </a:t>
            </a: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potência em resistores</a:t>
            </a:r>
            <a:r>
              <a:rPr lang="pt-BR" sz="2400" dirty="0">
                <a:latin typeface="Century" panose="020406040505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4C3D0C-A6A7-1637-AA1E-60964BF7AB53}"/>
                  </a:ext>
                </a:extLst>
              </p:cNvPr>
              <p:cNvSpPr txBox="1"/>
              <p:nvPr/>
            </p:nvSpPr>
            <p:spPr>
              <a:xfrm>
                <a:off x="1569720" y="3315549"/>
                <a:ext cx="3195775" cy="723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pt-BR" altLang="pt-BR" sz="24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altLang="pt-BR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pt-BR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altLang="pt-BR" sz="2400" i="1" baseline="30000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altLang="pt-B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altLang="pt-BR" sz="240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4C3D0C-A6A7-1637-AA1E-60964BF7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720" y="3315549"/>
                <a:ext cx="3195775" cy="7230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F223734-CF2E-612A-2B9D-8F4354154E01}"/>
                  </a:ext>
                </a:extLst>
              </p:cNvPr>
              <p:cNvSpPr txBox="1"/>
              <p:nvPr/>
            </p:nvSpPr>
            <p:spPr>
              <a:xfrm>
                <a:off x="758587" y="2396202"/>
                <a:ext cx="23528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F223734-CF2E-612A-2B9D-8F435415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87" y="2396202"/>
                <a:ext cx="23528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BBFC2789-9D32-D8E7-4965-A207B4CF0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t="9888"/>
          <a:stretch/>
        </p:blipFill>
        <p:spPr>
          <a:xfrm>
            <a:off x="6225396" y="1907744"/>
            <a:ext cx="5183845" cy="407807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EAED06D-17C5-E465-CC28-A821148CC9EB}"/>
              </a:ext>
            </a:extLst>
          </p:cNvPr>
          <p:cNvSpPr/>
          <p:nvPr/>
        </p:nvSpPr>
        <p:spPr>
          <a:xfrm>
            <a:off x="3914547" y="6386261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 imagem: Adaptada do Livro: J. Nilsson, S. Riedel, Circuitos Elétricos, 10ª 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FC910B4-E586-295C-AEEE-8539ACB208DF}"/>
                  </a:ext>
                </a:extLst>
              </p:cNvPr>
              <p:cNvSpPr txBox="1"/>
              <p:nvPr/>
            </p:nvSpPr>
            <p:spPr>
              <a:xfrm>
                <a:off x="3317729" y="2394211"/>
                <a:ext cx="224283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altLang="pt-BR" sz="24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FC910B4-E586-295C-AEEE-8539ACB20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729" y="2394211"/>
                <a:ext cx="2242839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0080A82E-E762-30F8-9CB7-DFCBE0DC95C3}"/>
              </a:ext>
            </a:extLst>
          </p:cNvPr>
          <p:cNvSpPr/>
          <p:nvPr/>
        </p:nvSpPr>
        <p:spPr>
          <a:xfrm>
            <a:off x="329144" y="4294458"/>
            <a:ext cx="5183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Resistor linear é passivo?</a:t>
            </a:r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C386AE53-3FBC-32D6-AD26-29DD7AEA5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1507" y="5026754"/>
          <a:ext cx="27876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459866" imgH="469696" progId="Equation.3">
                  <p:embed/>
                </p:oleObj>
              </mc:Choice>
              <mc:Fallback>
                <p:oleObj name="Equação" r:id="rId6" imgW="1459866" imgH="469696" progId="Equation.3">
                  <p:embed/>
                  <p:pic>
                    <p:nvPicPr>
                      <p:cNvPr id="20" name="Object 4">
                        <a:extLst>
                          <a:ext uri="{FF2B5EF4-FFF2-40B4-BE49-F238E27FC236}">
                            <a16:creationId xmlns:a16="http://schemas.microsoft.com/office/drawing/2014/main" id="{C386AE53-3FBC-32D6-AD26-29DD7AEA5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507" y="5026754"/>
                        <a:ext cx="27876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1A718E-D229-B767-E0E2-F4C574AF2557}"/>
              </a:ext>
            </a:extLst>
          </p:cNvPr>
          <p:cNvSpPr txBox="1"/>
          <p:nvPr/>
        </p:nvSpPr>
        <p:spPr>
          <a:xfrm>
            <a:off x="6483087" y="1368358"/>
            <a:ext cx="162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2.3: </a:t>
            </a:r>
          </a:p>
        </p:txBody>
      </p:sp>
    </p:spTree>
    <p:extLst>
      <p:ext uri="{BB962C8B-B14F-4D97-AF65-F5344CB8AC3E}">
        <p14:creationId xmlns:p14="http://schemas.microsoft.com/office/powerpoint/2010/main" val="1080165384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CAPÍTULO 2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88CB5-0A4B-4B79-81A2-C670CD8F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375091"/>
            <a:ext cx="1892419" cy="1861508"/>
          </a:xfrm>
          <a:prstGeom prst="rect">
            <a:avLst/>
          </a:prstGeom>
        </p:spPr>
      </p:pic>
      <p:sp>
        <p:nvSpPr>
          <p:cNvPr id="2" name="Retângulo Arredondado 8">
            <a:extLst>
              <a:ext uri="{FF2B5EF4-FFF2-40B4-BE49-F238E27FC236}">
                <a16:creationId xmlns:a16="http://schemas.microsoft.com/office/drawing/2014/main" id="{099235AE-6722-8EA0-8320-93CF1117949A}"/>
              </a:ext>
            </a:extLst>
          </p:cNvPr>
          <p:cNvSpPr/>
          <p:nvPr/>
        </p:nvSpPr>
        <p:spPr>
          <a:xfrm>
            <a:off x="388000" y="2630380"/>
            <a:ext cx="9489057" cy="3721744"/>
          </a:xfrm>
          <a:prstGeom prst="roundRect">
            <a:avLst>
              <a:gd name="adj" fmla="val 1181"/>
            </a:avLst>
          </a:prstGeom>
          <a:solidFill>
            <a:srgbClr val="FCFCFC">
              <a:alpha val="4902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Fontes de tensão e corrente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Resistência elétrica – Lei de Ohm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Construção de modelos de circuitos</a:t>
            </a: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Leis de 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Kirchhoff</a:t>
            </a:r>
            <a:endParaRPr lang="pt-BR" sz="3200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  <a:p>
            <a:pPr marL="457200" indent="-457200">
              <a:spcAft>
                <a:spcPts val="1200"/>
              </a:spcAft>
              <a:buClr>
                <a:srgbClr val="860000"/>
              </a:buClr>
              <a:buSzPct val="60000"/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Análise de circuitos contendo fontes dependentes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D232E3-E630-72AF-0810-78C9DD388F69}"/>
              </a:ext>
            </a:extLst>
          </p:cNvPr>
          <p:cNvSpPr txBox="1">
            <a:spLocks/>
          </p:cNvSpPr>
          <p:nvPr/>
        </p:nvSpPr>
        <p:spPr>
          <a:xfrm>
            <a:off x="2738120" y="1046219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ELEMENTOS DE CIRCUITOS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FF7F5F-8769-4692-D799-403719CBA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749" t="34206" r="4326" b="6831"/>
          <a:stretch/>
        </p:blipFill>
        <p:spPr bwMode="auto">
          <a:xfrm>
            <a:off x="8468808" y="2010358"/>
            <a:ext cx="3019697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90809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0146" y="1472594"/>
            <a:ext cx="10795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Baseado no </a:t>
            </a: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conhecimento do comportamento</a:t>
            </a:r>
            <a:r>
              <a:rPr lang="pt-BR" sz="2400" dirty="0">
                <a:latin typeface="Century" panose="02040604050505020304" pitchFamily="18" charset="0"/>
              </a:rPr>
              <a:t> dos componentes: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341F5C6-0A4B-EB7C-8789-8C74C1101909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do Livro: J. Nilsson, S. Riedel, Circuitos Elétricos, 10ª Ed. 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CAECD5AD-EE5D-DF6A-7914-C4388ECEF88E}"/>
              </a:ext>
            </a:extLst>
          </p:cNvPr>
          <p:cNvSpPr txBox="1">
            <a:spLocks/>
          </p:cNvSpPr>
          <p:nvPr/>
        </p:nvSpPr>
        <p:spPr>
          <a:xfrm>
            <a:off x="2738121" y="273383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Construção do Modelo de um Circuito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6BC421-3BE2-7F4B-FC09-B6C01333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28" y="2036776"/>
            <a:ext cx="2814090" cy="429764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96062C8-37B6-E49F-3BAA-C99A51BB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550" y="2260609"/>
            <a:ext cx="5753903" cy="197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Arredondado 8">
                <a:extLst>
                  <a:ext uri="{FF2B5EF4-FFF2-40B4-BE49-F238E27FC236}">
                    <a16:creationId xmlns:a16="http://schemas.microsoft.com/office/drawing/2014/main" id="{980718EB-4585-158F-FB3B-8DF9A4AC4B02}"/>
                  </a:ext>
                </a:extLst>
              </p:cNvPr>
              <p:cNvSpPr/>
              <p:nvPr/>
            </p:nvSpPr>
            <p:spPr>
              <a:xfrm>
                <a:off x="5673906" y="4450203"/>
                <a:ext cx="6048194" cy="1870405"/>
              </a:xfrm>
              <a:prstGeom prst="roundRect">
                <a:avLst>
                  <a:gd name="adj" fmla="val 1181"/>
                </a:avLst>
              </a:prstGeom>
              <a:solidFill>
                <a:srgbClr val="FCFCFC">
                  <a:alpha val="4902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pt-B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𝐹𝑜𝑛𝑡𝑒</m:t>
                    </m:r>
                    <m:r>
                      <a:rPr lang="pt-B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𝑡𝑒𝑛𝑠</m:t>
                    </m:r>
                    <m:r>
                      <a:rPr lang="pt-B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6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) - pilhas #1 e #2. 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itchFamily="2" charset="2"/>
                  <a:buChar char="ü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 - Resistência do filamento da lâmpada.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itchFamily="2" charset="2"/>
                  <a:buChar char="ü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/>
                    </a:solidFill>
                    <a:latin typeface="Century" panose="02040604050505020304" pitchFamily="18" charset="0"/>
                  </a:rPr>
                  <a:t> - </a:t>
                </a:r>
                <a:r>
                  <a:rPr lang="pt-B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entury" panose="02040604050505020304" pitchFamily="18" charset="0"/>
                  </a:rPr>
                  <a:t>Resistência do material do conector “mola”.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itchFamily="2" charset="2"/>
                  <a:buChar char="ü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entury" panose="02040604050505020304" pitchFamily="18" charset="0"/>
                  </a:rPr>
                  <a:t> - Resistência do material do condutor de energização.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rgbClr val="860000"/>
                  </a:buClr>
                  <a:buSzPct val="60000"/>
                  <a:buFont typeface="Wingdings" pitchFamily="2" charset="2"/>
                  <a:buChar char="ü"/>
                  <a:defRPr/>
                </a:pPr>
                <a14:m>
                  <m:oMath xmlns:m="http://schemas.openxmlformats.org/officeDocument/2006/math">
                    <m:r>
                      <a:rPr lang="pt-B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𝐶h𝑎𝑣𝑒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entury" panose="02040604050505020304" pitchFamily="18" charset="0"/>
                  </a:rPr>
                  <a:t> - Interruptor deslizante. </a:t>
                </a:r>
              </a:p>
            </p:txBody>
          </p:sp>
        </mc:Choice>
        <mc:Fallback xmlns="">
          <p:sp>
            <p:nvSpPr>
              <p:cNvPr id="17" name="Retângulo Arredondado 8">
                <a:extLst>
                  <a:ext uri="{FF2B5EF4-FFF2-40B4-BE49-F238E27FC236}">
                    <a16:creationId xmlns:a16="http://schemas.microsoft.com/office/drawing/2014/main" id="{980718EB-4585-158F-FB3B-8DF9A4AC4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06" y="4450203"/>
                <a:ext cx="6048194" cy="1870405"/>
              </a:xfrm>
              <a:prstGeom prst="roundRect">
                <a:avLst>
                  <a:gd name="adj" fmla="val 1181"/>
                </a:avLst>
              </a:prstGeom>
              <a:blipFill>
                <a:blip r:embed="rId4"/>
                <a:stretch>
                  <a:fillRect t="-2280" b="-553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0786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0146" y="1472594"/>
            <a:ext cx="10795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Baseado no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comportamento medido </a:t>
            </a:r>
            <a:r>
              <a:rPr lang="pt-BR" sz="2400" dirty="0">
                <a:latin typeface="Century" panose="02040604050505020304" pitchFamily="18" charset="0"/>
              </a:rPr>
              <a:t>nos terminais do circuito: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341F5C6-0A4B-EB7C-8789-8C74C1101909}"/>
              </a:ext>
            </a:extLst>
          </p:cNvPr>
          <p:cNvSpPr/>
          <p:nvPr/>
        </p:nvSpPr>
        <p:spPr>
          <a:xfrm>
            <a:off x="288935" y="6436935"/>
            <a:ext cx="8104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Fonte das imagens: Adaptadas do Livro: J. Nilsson, S. Riedel, Circuitos Elétricos, 10ª Ed. 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CAECD5AD-EE5D-DF6A-7914-C4388ECEF88E}"/>
              </a:ext>
            </a:extLst>
          </p:cNvPr>
          <p:cNvSpPr txBox="1">
            <a:spLocks/>
          </p:cNvSpPr>
          <p:nvPr/>
        </p:nvSpPr>
        <p:spPr>
          <a:xfrm>
            <a:off x="2738121" y="273383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 dirty="0"/>
              <a:t>Construção do Modelo de um Circuito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A14091-5ACA-4AA3-3A3C-B6CBCDAA6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7" r="56255" b="16078"/>
          <a:stretch/>
        </p:blipFill>
        <p:spPr>
          <a:xfrm>
            <a:off x="1116518" y="1967788"/>
            <a:ext cx="1712763" cy="19907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3F292E-4F00-8658-B3EB-64470D076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69" t="6234" r="3799" b="15981"/>
          <a:stretch/>
        </p:blipFill>
        <p:spPr>
          <a:xfrm>
            <a:off x="9732124" y="2803265"/>
            <a:ext cx="2102432" cy="22470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92E81BC-F98A-71FB-E163-05D10032C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73" b="16078"/>
          <a:stretch/>
        </p:blipFill>
        <p:spPr>
          <a:xfrm>
            <a:off x="1018206" y="3926812"/>
            <a:ext cx="1719915" cy="21735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33FF192-4FA9-EE33-05FF-017464C8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706" y="2538559"/>
            <a:ext cx="5995993" cy="26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501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38121" y="397562"/>
            <a:ext cx="898397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sz="3200"/>
              <a:t>Características Básicas de Circuito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10540" y="1618201"/>
            <a:ext cx="1474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Ramo: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510540" y="3235393"/>
            <a:ext cx="1474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>
                <a:latin typeface="Century" panose="02040604050505020304" pitchFamily="18" charset="0"/>
              </a:rPr>
              <a:t>Nó:</a:t>
            </a:r>
          </a:p>
        </p:txBody>
      </p:sp>
      <p:sp>
        <p:nvSpPr>
          <p:cNvPr id="9" name="Retângulo 8"/>
          <p:cNvSpPr/>
          <p:nvPr/>
        </p:nvSpPr>
        <p:spPr>
          <a:xfrm>
            <a:off x="510540" y="4704169"/>
            <a:ext cx="2854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Laço: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496024" y="3919677"/>
            <a:ext cx="6431302" cy="206083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t-BR"/>
            </a:br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67508" y="2051529"/>
            <a:ext cx="53117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 dirty="0">
                <a:latin typeface="Century" panose="02040604050505020304" pitchFamily="18" charset="0"/>
              </a:rPr>
              <a:t>Representa </a:t>
            </a:r>
            <a:r>
              <a:rPr lang="pt-BR" sz="2000" dirty="0">
                <a:solidFill>
                  <a:srgbClr val="C00000"/>
                </a:solidFill>
                <a:latin typeface="Century" panose="02040604050505020304" pitchFamily="18" charset="0"/>
              </a:rPr>
              <a:t>um trecho contendo um elemento único,</a:t>
            </a:r>
            <a:r>
              <a:rPr lang="pt-BR" sz="2000" dirty="0">
                <a:latin typeface="Century" panose="02040604050505020304" pitchFamily="18" charset="0"/>
              </a:rPr>
              <a:t> como uma fonte de tensão ou resistor.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67508" y="5129660"/>
            <a:ext cx="5311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 dirty="0">
                <a:latin typeface="Century" panose="02040604050505020304" pitchFamily="18" charset="0"/>
              </a:rPr>
              <a:t>É qualquer </a:t>
            </a:r>
            <a:r>
              <a:rPr lang="pt-BR" sz="2000" dirty="0">
                <a:solidFill>
                  <a:srgbClr val="C00000"/>
                </a:solidFill>
                <a:latin typeface="Century" panose="02040604050505020304" pitchFamily="18" charset="0"/>
              </a:rPr>
              <a:t>caminho fechado</a:t>
            </a:r>
            <a:r>
              <a:rPr lang="pt-BR" sz="2000" dirty="0">
                <a:latin typeface="Century" panose="02040604050505020304" pitchFamily="18" charset="0"/>
              </a:rPr>
              <a:t> em um circuito.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67508" y="3727335"/>
            <a:ext cx="53117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 dirty="0">
                <a:latin typeface="Century" panose="02040604050505020304" pitchFamily="18" charset="0"/>
              </a:rPr>
              <a:t>É o </a:t>
            </a:r>
            <a:r>
              <a:rPr lang="pt-BR" sz="2000" dirty="0">
                <a:solidFill>
                  <a:srgbClr val="C00000"/>
                </a:solidFill>
                <a:latin typeface="Century" panose="02040604050505020304" pitchFamily="18" charset="0"/>
              </a:rPr>
              <a:t>ponto de conexão</a:t>
            </a:r>
            <a:r>
              <a:rPr lang="pt-BR" sz="2000" dirty="0">
                <a:latin typeface="Century" panose="02040604050505020304" pitchFamily="18" charset="0"/>
              </a:rPr>
              <a:t> entre dois ou mais ramos.</a:t>
            </a:r>
          </a:p>
        </p:txBody>
      </p:sp>
    </p:spTree>
    <p:extLst>
      <p:ext uri="{BB962C8B-B14F-4D97-AF65-F5344CB8AC3E}">
        <p14:creationId xmlns:p14="http://schemas.microsoft.com/office/powerpoint/2010/main" val="4121095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Leis de Kirchhoff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3520" y="1503316"/>
            <a:ext cx="910107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Kirchhoff propôs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duas leis</a:t>
            </a:r>
            <a:r>
              <a:rPr lang="pt-BR" sz="2400" dirty="0">
                <a:latin typeface="Century" panose="02040604050505020304" pitchFamily="18" charset="0"/>
              </a:rPr>
              <a:t>, baseadas em princípios de conservação da carga elétrica e em conservação da energia.</a:t>
            </a:r>
          </a:p>
          <a:p>
            <a:pPr marL="806400" lvl="2"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sz="2400" dirty="0">
              <a:latin typeface="Century" panose="02040604050505020304" pitchFamily="18" charset="0"/>
            </a:endParaRPr>
          </a:p>
          <a:p>
            <a:pPr marL="1058400" lvl="2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Lei de Kirchhoff para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corrente</a:t>
            </a:r>
            <a:r>
              <a:rPr lang="pt-BR" sz="2400" dirty="0">
                <a:latin typeface="Century" panose="02040604050505020304" pitchFamily="18" charset="0"/>
              </a:rPr>
              <a:t> (LKC):</a:t>
            </a:r>
          </a:p>
          <a:p>
            <a:pPr marL="1263600" lvl="3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 dirty="0">
                <a:latin typeface="Century" panose="02040604050505020304" pitchFamily="18" charset="0"/>
              </a:rPr>
              <a:t>A soma algébrica de todas as correntes em qualquer nó de um circuito é igual a zero.</a:t>
            </a:r>
          </a:p>
          <a:p>
            <a:pPr marL="806400" lvl="2">
              <a:spcAft>
                <a:spcPts val="1200"/>
              </a:spcAft>
              <a:buClr>
                <a:srgbClr val="860000"/>
              </a:buClr>
              <a:buSzPct val="60000"/>
            </a:pPr>
            <a:endParaRPr lang="pt-BR" sz="2400" dirty="0">
              <a:latin typeface="Century" panose="02040604050505020304" pitchFamily="18" charset="0"/>
            </a:endParaRPr>
          </a:p>
          <a:p>
            <a:pPr marL="1058400" lvl="2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Lei de Kirchhoff para </a:t>
            </a:r>
            <a:r>
              <a:rPr lang="pt-BR" sz="2400" dirty="0">
                <a:solidFill>
                  <a:srgbClr val="0070C0"/>
                </a:solidFill>
                <a:latin typeface="Century" panose="02040604050505020304" pitchFamily="18" charset="0"/>
              </a:rPr>
              <a:t>tensão</a:t>
            </a:r>
            <a:r>
              <a:rPr lang="pt-BR" sz="2400" dirty="0">
                <a:latin typeface="Century" panose="02040604050505020304" pitchFamily="18" charset="0"/>
              </a:rPr>
              <a:t> (LKT):</a:t>
            </a:r>
          </a:p>
          <a:p>
            <a:pPr marL="1263600" lvl="3">
              <a:spcAft>
                <a:spcPts val="1200"/>
              </a:spcAft>
              <a:buClr>
                <a:srgbClr val="860000"/>
              </a:buClr>
              <a:buSzPct val="60000"/>
            </a:pPr>
            <a:r>
              <a:rPr lang="pt-BR" sz="2000" dirty="0">
                <a:latin typeface="Century" panose="02040604050505020304" pitchFamily="18" charset="0"/>
              </a:rPr>
              <a:t>A soma algébrica de todas as tensões ao longo de qualquer caminho fechado em um circuito é igual a zero.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595191" y="3431023"/>
            <a:ext cx="227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latin typeface="Century" panose="02040604050505020304" pitchFamily="18" charset="0"/>
              </a:rPr>
              <a:t>Gustav Robert Kirchhoff </a:t>
            </a:r>
          </a:p>
          <a:p>
            <a:pPr algn="ctr"/>
            <a:r>
              <a:rPr lang="pt-BR" sz="1400" dirty="0">
                <a:latin typeface="Century" panose="02040604050505020304" pitchFamily="18" charset="0"/>
              </a:rPr>
              <a:t>(1824-1887)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137" y="1138427"/>
            <a:ext cx="1855486" cy="22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9085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86117" y="190163"/>
            <a:ext cx="11822464" cy="648172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chemeClr val="tx1"/>
                </a:gs>
                <a:gs pos="74000">
                  <a:srgbClr val="860000"/>
                </a:gs>
                <a:gs pos="83000">
                  <a:srgbClr val="B90303"/>
                </a:gs>
                <a:gs pos="100000">
                  <a:srgbClr val="F6ACAC"/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738121" y="397562"/>
            <a:ext cx="9143999" cy="57035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n-US"/>
            </a:defPPr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860000"/>
                </a:solidFill>
                <a:latin typeface="Century" panose="02040604050505020304" pitchFamily="18" charset="0"/>
                <a:ea typeface="+mj-ea"/>
                <a:cs typeface="+mj-cs"/>
              </a:defRPr>
            </a:lvl1pPr>
          </a:lstStyle>
          <a:p>
            <a:r>
              <a:rPr lang="pt-BR" dirty="0"/>
              <a:t>Leis de Kirchhoff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2645" y="1220927"/>
            <a:ext cx="9101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252000">
              <a:spcAft>
                <a:spcPts val="1200"/>
              </a:spcAft>
              <a:buClr>
                <a:srgbClr val="860000"/>
              </a:buClr>
              <a:buSzPct val="60000"/>
              <a:buFont typeface="Wingdings" panose="05000000000000000000" pitchFamily="2" charset="2"/>
              <a:buChar char="ü"/>
            </a:pPr>
            <a:r>
              <a:rPr lang="pt-BR" sz="2400" dirty="0">
                <a:latin typeface="Century" panose="02040604050505020304" pitchFamily="18" charset="0"/>
              </a:rPr>
              <a:t>Lei de Kirchhoff para </a:t>
            </a:r>
            <a:r>
              <a:rPr lang="pt-BR" sz="2400" dirty="0">
                <a:solidFill>
                  <a:srgbClr val="C00000"/>
                </a:solidFill>
                <a:latin typeface="Century" panose="02040604050505020304" pitchFamily="18" charset="0"/>
              </a:rPr>
              <a:t>corrente</a:t>
            </a:r>
            <a:r>
              <a:rPr lang="pt-BR" sz="2400" dirty="0">
                <a:latin typeface="Century" panose="02040604050505020304" pitchFamily="18" charset="0"/>
              </a:rPr>
              <a:t> (LKC):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1" y="2500377"/>
            <a:ext cx="5920382" cy="3486537"/>
          </a:xfrm>
          <a:prstGeom prst="rect">
            <a:avLst/>
          </a:prstGeom>
        </p:spPr>
      </p:pic>
      <p:grpSp>
        <p:nvGrpSpPr>
          <p:cNvPr id="66" name="Agrupar 65"/>
          <p:cNvGrpSpPr/>
          <p:nvPr/>
        </p:nvGrpSpPr>
        <p:grpSpPr>
          <a:xfrm>
            <a:off x="731509" y="3979878"/>
            <a:ext cx="336807" cy="408933"/>
            <a:chOff x="731509" y="3979878"/>
            <a:chExt cx="336807" cy="408933"/>
          </a:xfrm>
        </p:grpSpPr>
        <p:sp>
          <p:nvSpPr>
            <p:cNvPr id="36" name="Elipse 35"/>
            <p:cNvSpPr/>
            <p:nvPr/>
          </p:nvSpPr>
          <p:spPr>
            <a:xfrm>
              <a:off x="958778" y="4267105"/>
              <a:ext cx="109538" cy="121706"/>
            </a:xfrm>
            <a:prstGeom prst="ellipse">
              <a:avLst/>
            </a:prstGeom>
            <a:solidFill>
              <a:srgbClr val="C00000">
                <a:alpha val="4902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31509" y="397987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C00000"/>
                  </a:solidFill>
                  <a:latin typeface="Century" panose="02040604050505020304" pitchFamily="18" charset="0"/>
                </a:rPr>
                <a:t>a</a:t>
              </a:r>
            </a:p>
          </p:txBody>
        </p:sp>
      </p:grpSp>
      <p:grpSp>
        <p:nvGrpSpPr>
          <p:cNvPr id="67" name="Agrupar 66"/>
          <p:cNvGrpSpPr/>
          <p:nvPr/>
        </p:nvGrpSpPr>
        <p:grpSpPr>
          <a:xfrm>
            <a:off x="2631546" y="2705401"/>
            <a:ext cx="402599" cy="1725395"/>
            <a:chOff x="2631546" y="2705401"/>
            <a:chExt cx="402599" cy="1725395"/>
          </a:xfrm>
        </p:grpSpPr>
        <p:sp>
          <p:nvSpPr>
            <p:cNvPr id="37" name="Elipse 36"/>
            <p:cNvSpPr/>
            <p:nvPr/>
          </p:nvSpPr>
          <p:spPr>
            <a:xfrm>
              <a:off x="2833688" y="2973212"/>
              <a:ext cx="200457" cy="1457584"/>
            </a:xfrm>
            <a:prstGeom prst="ellipse">
              <a:avLst/>
            </a:prstGeom>
            <a:solidFill>
              <a:srgbClr val="0070C0">
                <a:alpha val="4902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631546" y="270540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0070C0"/>
                  </a:solidFill>
                  <a:latin typeface="Century" panose="02040604050505020304" pitchFamily="18" charset="0"/>
                </a:rPr>
                <a:t>b</a:t>
              </a:r>
            </a:p>
          </p:txBody>
        </p:sp>
      </p:grpSp>
      <p:grpSp>
        <p:nvGrpSpPr>
          <p:cNvPr id="68" name="Agrupar 67"/>
          <p:cNvGrpSpPr/>
          <p:nvPr/>
        </p:nvGrpSpPr>
        <p:grpSpPr>
          <a:xfrm>
            <a:off x="4364183" y="3278134"/>
            <a:ext cx="339701" cy="1110677"/>
            <a:chOff x="4364183" y="3278134"/>
            <a:chExt cx="339701" cy="1110677"/>
          </a:xfrm>
        </p:grpSpPr>
        <p:sp>
          <p:nvSpPr>
            <p:cNvPr id="38" name="Elipse 37"/>
            <p:cNvSpPr/>
            <p:nvPr/>
          </p:nvSpPr>
          <p:spPr>
            <a:xfrm>
              <a:off x="4364183" y="3495578"/>
              <a:ext cx="182880" cy="893233"/>
            </a:xfrm>
            <a:prstGeom prst="ellipse">
              <a:avLst/>
            </a:prstGeom>
            <a:solidFill>
              <a:schemeClr val="accent2">
                <a:lumMod val="75000"/>
                <a:alpha val="4902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4427846" y="3278134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2"/>
                  </a:solidFill>
                  <a:latin typeface="Century" panose="02040604050505020304" pitchFamily="18" charset="0"/>
                </a:rPr>
                <a:t>c</a:t>
              </a: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918131" y="2745160"/>
            <a:ext cx="5369764" cy="3165103"/>
            <a:chOff x="918131" y="2745160"/>
            <a:chExt cx="5369764" cy="3165103"/>
          </a:xfrm>
        </p:grpSpPr>
        <p:sp>
          <p:nvSpPr>
            <p:cNvPr id="40" name="Forma Livre 39"/>
            <p:cNvSpPr/>
            <p:nvPr/>
          </p:nvSpPr>
          <p:spPr>
            <a:xfrm>
              <a:off x="918131" y="2951329"/>
              <a:ext cx="5136644" cy="2958934"/>
            </a:xfrm>
            <a:custGeom>
              <a:avLst/>
              <a:gdLst>
                <a:gd name="connsiteX0" fmla="*/ 110873 w 5256332"/>
                <a:gd name="connsiteY0" fmla="*/ 2838601 h 3005288"/>
                <a:gd name="connsiteX1" fmla="*/ 10860 w 5256332"/>
                <a:gd name="connsiteY1" fmla="*/ 2914801 h 3005288"/>
                <a:gd name="connsiteX2" fmla="*/ 339473 w 5256332"/>
                <a:gd name="connsiteY2" fmla="*/ 2971951 h 3005288"/>
                <a:gd name="connsiteX3" fmla="*/ 1196723 w 5256332"/>
                <a:gd name="connsiteY3" fmla="*/ 3005288 h 3005288"/>
                <a:gd name="connsiteX4" fmla="*/ 4201860 w 5256332"/>
                <a:gd name="connsiteY4" fmla="*/ 2991001 h 3005288"/>
                <a:gd name="connsiteX5" fmla="*/ 5073398 w 5256332"/>
                <a:gd name="connsiteY5" fmla="*/ 2971951 h 3005288"/>
                <a:gd name="connsiteX6" fmla="*/ 5230560 w 5256332"/>
                <a:gd name="connsiteY6" fmla="*/ 2767163 h 3005288"/>
                <a:gd name="connsiteX7" fmla="*/ 5254373 w 5256332"/>
                <a:gd name="connsiteY7" fmla="*/ 1967063 h 3005288"/>
                <a:gd name="connsiteX8" fmla="*/ 5211510 w 5256332"/>
                <a:gd name="connsiteY8" fmla="*/ 119213 h 3005288"/>
                <a:gd name="connsiteX9" fmla="*/ 5049585 w 5256332"/>
                <a:gd name="connsiteY9" fmla="*/ 381151 h 3005288"/>
                <a:gd name="connsiteX10" fmla="*/ 5059110 w 5256332"/>
                <a:gd name="connsiteY10" fmla="*/ 1990876 h 3005288"/>
                <a:gd name="connsiteX11" fmla="*/ 5011485 w 5256332"/>
                <a:gd name="connsiteY11" fmla="*/ 2824313 h 3005288"/>
                <a:gd name="connsiteX12" fmla="*/ 4163760 w 5256332"/>
                <a:gd name="connsiteY12" fmla="*/ 2857651 h 3005288"/>
                <a:gd name="connsiteX13" fmla="*/ 1177673 w 5256332"/>
                <a:gd name="connsiteY13" fmla="*/ 2857651 h 3005288"/>
                <a:gd name="connsiteX14" fmla="*/ 110873 w 5256332"/>
                <a:gd name="connsiteY14" fmla="*/ 2838601 h 3005288"/>
                <a:gd name="connsiteX0" fmla="*/ 110873 w 5256332"/>
                <a:gd name="connsiteY0" fmla="*/ 2838601 h 3005288"/>
                <a:gd name="connsiteX1" fmla="*/ 10860 w 5256332"/>
                <a:gd name="connsiteY1" fmla="*/ 2914801 h 3005288"/>
                <a:gd name="connsiteX2" fmla="*/ 339473 w 5256332"/>
                <a:gd name="connsiteY2" fmla="*/ 2971951 h 3005288"/>
                <a:gd name="connsiteX3" fmla="*/ 1196723 w 5256332"/>
                <a:gd name="connsiteY3" fmla="*/ 3005288 h 3005288"/>
                <a:gd name="connsiteX4" fmla="*/ 4201860 w 5256332"/>
                <a:gd name="connsiteY4" fmla="*/ 2991001 h 3005288"/>
                <a:gd name="connsiteX5" fmla="*/ 5073398 w 5256332"/>
                <a:gd name="connsiteY5" fmla="*/ 2971951 h 3005288"/>
                <a:gd name="connsiteX6" fmla="*/ 5230560 w 5256332"/>
                <a:gd name="connsiteY6" fmla="*/ 2767163 h 3005288"/>
                <a:gd name="connsiteX7" fmla="*/ 5254373 w 5256332"/>
                <a:gd name="connsiteY7" fmla="*/ 1967063 h 3005288"/>
                <a:gd name="connsiteX8" fmla="*/ 5211510 w 5256332"/>
                <a:gd name="connsiteY8" fmla="*/ 119213 h 3005288"/>
                <a:gd name="connsiteX9" fmla="*/ 5049585 w 5256332"/>
                <a:gd name="connsiteY9" fmla="*/ 381151 h 3005288"/>
                <a:gd name="connsiteX10" fmla="*/ 5059110 w 5256332"/>
                <a:gd name="connsiteY10" fmla="*/ 1990876 h 3005288"/>
                <a:gd name="connsiteX11" fmla="*/ 5011485 w 5256332"/>
                <a:gd name="connsiteY11" fmla="*/ 2824313 h 3005288"/>
                <a:gd name="connsiteX12" fmla="*/ 4163760 w 5256332"/>
                <a:gd name="connsiteY12" fmla="*/ 2857651 h 3005288"/>
                <a:gd name="connsiteX13" fmla="*/ 1177673 w 5256332"/>
                <a:gd name="connsiteY13" fmla="*/ 2857651 h 3005288"/>
                <a:gd name="connsiteX14" fmla="*/ 110873 w 5256332"/>
                <a:gd name="connsiteY14" fmla="*/ 2838601 h 3005288"/>
                <a:gd name="connsiteX0" fmla="*/ 110873 w 5256332"/>
                <a:gd name="connsiteY0" fmla="*/ 2838601 h 3005288"/>
                <a:gd name="connsiteX1" fmla="*/ 10860 w 5256332"/>
                <a:gd name="connsiteY1" fmla="*/ 2914801 h 3005288"/>
                <a:gd name="connsiteX2" fmla="*/ 339473 w 5256332"/>
                <a:gd name="connsiteY2" fmla="*/ 2971951 h 3005288"/>
                <a:gd name="connsiteX3" fmla="*/ 1196723 w 5256332"/>
                <a:gd name="connsiteY3" fmla="*/ 3005288 h 3005288"/>
                <a:gd name="connsiteX4" fmla="*/ 4201860 w 5256332"/>
                <a:gd name="connsiteY4" fmla="*/ 2991001 h 3005288"/>
                <a:gd name="connsiteX5" fmla="*/ 5073398 w 5256332"/>
                <a:gd name="connsiteY5" fmla="*/ 2971951 h 3005288"/>
                <a:gd name="connsiteX6" fmla="*/ 5230560 w 5256332"/>
                <a:gd name="connsiteY6" fmla="*/ 2767163 h 3005288"/>
                <a:gd name="connsiteX7" fmla="*/ 5254373 w 5256332"/>
                <a:gd name="connsiteY7" fmla="*/ 1967063 h 3005288"/>
                <a:gd name="connsiteX8" fmla="*/ 5211510 w 5256332"/>
                <a:gd name="connsiteY8" fmla="*/ 119213 h 3005288"/>
                <a:gd name="connsiteX9" fmla="*/ 5049585 w 5256332"/>
                <a:gd name="connsiteY9" fmla="*/ 381151 h 3005288"/>
                <a:gd name="connsiteX10" fmla="*/ 5059110 w 5256332"/>
                <a:gd name="connsiteY10" fmla="*/ 1990876 h 3005288"/>
                <a:gd name="connsiteX11" fmla="*/ 5011485 w 5256332"/>
                <a:gd name="connsiteY11" fmla="*/ 2824313 h 3005288"/>
                <a:gd name="connsiteX12" fmla="*/ 4163760 w 5256332"/>
                <a:gd name="connsiteY12" fmla="*/ 2857651 h 3005288"/>
                <a:gd name="connsiteX13" fmla="*/ 1177673 w 5256332"/>
                <a:gd name="connsiteY13" fmla="*/ 2857651 h 3005288"/>
                <a:gd name="connsiteX14" fmla="*/ 110873 w 5256332"/>
                <a:gd name="connsiteY14" fmla="*/ 2838601 h 3005288"/>
                <a:gd name="connsiteX0" fmla="*/ 110873 w 5264434"/>
                <a:gd name="connsiteY0" fmla="*/ 2804977 h 2971664"/>
                <a:gd name="connsiteX1" fmla="*/ 10860 w 5264434"/>
                <a:gd name="connsiteY1" fmla="*/ 2881177 h 2971664"/>
                <a:gd name="connsiteX2" fmla="*/ 339473 w 5264434"/>
                <a:gd name="connsiteY2" fmla="*/ 2938327 h 2971664"/>
                <a:gd name="connsiteX3" fmla="*/ 1196723 w 5264434"/>
                <a:gd name="connsiteY3" fmla="*/ 2971664 h 2971664"/>
                <a:gd name="connsiteX4" fmla="*/ 4201860 w 5264434"/>
                <a:gd name="connsiteY4" fmla="*/ 2957377 h 2971664"/>
                <a:gd name="connsiteX5" fmla="*/ 5073398 w 5264434"/>
                <a:gd name="connsiteY5" fmla="*/ 2938327 h 2971664"/>
                <a:gd name="connsiteX6" fmla="*/ 5230560 w 5264434"/>
                <a:gd name="connsiteY6" fmla="*/ 2733539 h 2971664"/>
                <a:gd name="connsiteX7" fmla="*/ 5254373 w 5264434"/>
                <a:gd name="connsiteY7" fmla="*/ 1933439 h 2971664"/>
                <a:gd name="connsiteX8" fmla="*/ 5101973 w 5264434"/>
                <a:gd name="connsiteY8" fmla="*/ 128451 h 2971664"/>
                <a:gd name="connsiteX9" fmla="*/ 5049585 w 5264434"/>
                <a:gd name="connsiteY9" fmla="*/ 347527 h 2971664"/>
                <a:gd name="connsiteX10" fmla="*/ 5059110 w 5264434"/>
                <a:gd name="connsiteY10" fmla="*/ 1957252 h 2971664"/>
                <a:gd name="connsiteX11" fmla="*/ 5011485 w 5264434"/>
                <a:gd name="connsiteY11" fmla="*/ 2790689 h 2971664"/>
                <a:gd name="connsiteX12" fmla="*/ 4163760 w 5264434"/>
                <a:gd name="connsiteY12" fmla="*/ 2824027 h 2971664"/>
                <a:gd name="connsiteX13" fmla="*/ 1177673 w 5264434"/>
                <a:gd name="connsiteY13" fmla="*/ 2824027 h 2971664"/>
                <a:gd name="connsiteX14" fmla="*/ 110873 w 5264434"/>
                <a:gd name="connsiteY14" fmla="*/ 2804977 h 2971664"/>
                <a:gd name="connsiteX0" fmla="*/ 110873 w 5264434"/>
                <a:gd name="connsiteY0" fmla="*/ 2803360 h 2970047"/>
                <a:gd name="connsiteX1" fmla="*/ 10860 w 5264434"/>
                <a:gd name="connsiteY1" fmla="*/ 2879560 h 2970047"/>
                <a:gd name="connsiteX2" fmla="*/ 339473 w 5264434"/>
                <a:gd name="connsiteY2" fmla="*/ 2936710 h 2970047"/>
                <a:gd name="connsiteX3" fmla="*/ 1196723 w 5264434"/>
                <a:gd name="connsiteY3" fmla="*/ 2970047 h 2970047"/>
                <a:gd name="connsiteX4" fmla="*/ 4201860 w 5264434"/>
                <a:gd name="connsiteY4" fmla="*/ 2955760 h 2970047"/>
                <a:gd name="connsiteX5" fmla="*/ 5073398 w 5264434"/>
                <a:gd name="connsiteY5" fmla="*/ 2936710 h 2970047"/>
                <a:gd name="connsiteX6" fmla="*/ 5230560 w 5264434"/>
                <a:gd name="connsiteY6" fmla="*/ 2731922 h 2970047"/>
                <a:gd name="connsiteX7" fmla="*/ 5254373 w 5264434"/>
                <a:gd name="connsiteY7" fmla="*/ 1931822 h 2970047"/>
                <a:gd name="connsiteX8" fmla="*/ 5101973 w 5264434"/>
                <a:gd name="connsiteY8" fmla="*/ 126834 h 2970047"/>
                <a:gd name="connsiteX9" fmla="*/ 5006723 w 5264434"/>
                <a:gd name="connsiteY9" fmla="*/ 350672 h 2970047"/>
                <a:gd name="connsiteX10" fmla="*/ 5059110 w 5264434"/>
                <a:gd name="connsiteY10" fmla="*/ 1955635 h 2970047"/>
                <a:gd name="connsiteX11" fmla="*/ 5011485 w 5264434"/>
                <a:gd name="connsiteY11" fmla="*/ 2789072 h 2970047"/>
                <a:gd name="connsiteX12" fmla="*/ 4163760 w 5264434"/>
                <a:gd name="connsiteY12" fmla="*/ 2822410 h 2970047"/>
                <a:gd name="connsiteX13" fmla="*/ 1177673 w 5264434"/>
                <a:gd name="connsiteY13" fmla="*/ 2822410 h 2970047"/>
                <a:gd name="connsiteX14" fmla="*/ 110873 w 5264434"/>
                <a:gd name="connsiteY14" fmla="*/ 2803360 h 2970047"/>
                <a:gd name="connsiteX0" fmla="*/ 110873 w 5264434"/>
                <a:gd name="connsiteY0" fmla="*/ 2803360 h 2970047"/>
                <a:gd name="connsiteX1" fmla="*/ 10860 w 5264434"/>
                <a:gd name="connsiteY1" fmla="*/ 2879560 h 2970047"/>
                <a:gd name="connsiteX2" fmla="*/ 339473 w 5264434"/>
                <a:gd name="connsiteY2" fmla="*/ 2936710 h 2970047"/>
                <a:gd name="connsiteX3" fmla="*/ 1196723 w 5264434"/>
                <a:gd name="connsiteY3" fmla="*/ 2970047 h 2970047"/>
                <a:gd name="connsiteX4" fmla="*/ 4201860 w 5264434"/>
                <a:gd name="connsiteY4" fmla="*/ 2955760 h 2970047"/>
                <a:gd name="connsiteX5" fmla="*/ 5073398 w 5264434"/>
                <a:gd name="connsiteY5" fmla="*/ 2936710 h 2970047"/>
                <a:gd name="connsiteX6" fmla="*/ 5230560 w 5264434"/>
                <a:gd name="connsiteY6" fmla="*/ 2731922 h 2970047"/>
                <a:gd name="connsiteX7" fmla="*/ 5254373 w 5264434"/>
                <a:gd name="connsiteY7" fmla="*/ 1931822 h 2970047"/>
                <a:gd name="connsiteX8" fmla="*/ 5101973 w 5264434"/>
                <a:gd name="connsiteY8" fmla="*/ 126834 h 2970047"/>
                <a:gd name="connsiteX9" fmla="*/ 5006723 w 5264434"/>
                <a:gd name="connsiteY9" fmla="*/ 350672 h 2970047"/>
                <a:gd name="connsiteX10" fmla="*/ 5021010 w 5264434"/>
                <a:gd name="connsiteY10" fmla="*/ 1955635 h 2970047"/>
                <a:gd name="connsiteX11" fmla="*/ 5011485 w 5264434"/>
                <a:gd name="connsiteY11" fmla="*/ 2789072 h 2970047"/>
                <a:gd name="connsiteX12" fmla="*/ 4163760 w 5264434"/>
                <a:gd name="connsiteY12" fmla="*/ 2822410 h 2970047"/>
                <a:gd name="connsiteX13" fmla="*/ 1177673 w 5264434"/>
                <a:gd name="connsiteY13" fmla="*/ 2822410 h 2970047"/>
                <a:gd name="connsiteX14" fmla="*/ 110873 w 5264434"/>
                <a:gd name="connsiteY14" fmla="*/ 2803360 h 2970047"/>
                <a:gd name="connsiteX0" fmla="*/ 110873 w 5264434"/>
                <a:gd name="connsiteY0" fmla="*/ 2803360 h 2970047"/>
                <a:gd name="connsiteX1" fmla="*/ 10860 w 5264434"/>
                <a:gd name="connsiteY1" fmla="*/ 2879560 h 2970047"/>
                <a:gd name="connsiteX2" fmla="*/ 339473 w 5264434"/>
                <a:gd name="connsiteY2" fmla="*/ 2936710 h 2970047"/>
                <a:gd name="connsiteX3" fmla="*/ 1196723 w 5264434"/>
                <a:gd name="connsiteY3" fmla="*/ 2970047 h 2970047"/>
                <a:gd name="connsiteX4" fmla="*/ 4201860 w 5264434"/>
                <a:gd name="connsiteY4" fmla="*/ 2955760 h 2970047"/>
                <a:gd name="connsiteX5" fmla="*/ 5073398 w 5264434"/>
                <a:gd name="connsiteY5" fmla="*/ 2936710 h 2970047"/>
                <a:gd name="connsiteX6" fmla="*/ 5230560 w 5264434"/>
                <a:gd name="connsiteY6" fmla="*/ 2731922 h 2970047"/>
                <a:gd name="connsiteX7" fmla="*/ 5254373 w 5264434"/>
                <a:gd name="connsiteY7" fmla="*/ 1931822 h 2970047"/>
                <a:gd name="connsiteX8" fmla="*/ 5101973 w 5264434"/>
                <a:gd name="connsiteY8" fmla="*/ 126834 h 2970047"/>
                <a:gd name="connsiteX9" fmla="*/ 5006723 w 5264434"/>
                <a:gd name="connsiteY9" fmla="*/ 350672 h 2970047"/>
                <a:gd name="connsiteX10" fmla="*/ 5021010 w 5264434"/>
                <a:gd name="connsiteY10" fmla="*/ 1955635 h 2970047"/>
                <a:gd name="connsiteX11" fmla="*/ 4930523 w 5264434"/>
                <a:gd name="connsiteY11" fmla="*/ 2789072 h 2970047"/>
                <a:gd name="connsiteX12" fmla="*/ 4163760 w 5264434"/>
                <a:gd name="connsiteY12" fmla="*/ 2822410 h 2970047"/>
                <a:gd name="connsiteX13" fmla="*/ 1177673 w 5264434"/>
                <a:gd name="connsiteY13" fmla="*/ 2822410 h 2970047"/>
                <a:gd name="connsiteX14" fmla="*/ 110873 w 5264434"/>
                <a:gd name="connsiteY14" fmla="*/ 2803360 h 2970047"/>
                <a:gd name="connsiteX0" fmla="*/ 110873 w 5264434"/>
                <a:gd name="connsiteY0" fmla="*/ 2803360 h 2970047"/>
                <a:gd name="connsiteX1" fmla="*/ 10860 w 5264434"/>
                <a:gd name="connsiteY1" fmla="*/ 2879560 h 2970047"/>
                <a:gd name="connsiteX2" fmla="*/ 339473 w 5264434"/>
                <a:gd name="connsiteY2" fmla="*/ 2936710 h 2970047"/>
                <a:gd name="connsiteX3" fmla="*/ 1196723 w 5264434"/>
                <a:gd name="connsiteY3" fmla="*/ 2970047 h 2970047"/>
                <a:gd name="connsiteX4" fmla="*/ 4201860 w 5264434"/>
                <a:gd name="connsiteY4" fmla="*/ 2955760 h 2970047"/>
                <a:gd name="connsiteX5" fmla="*/ 5073398 w 5264434"/>
                <a:gd name="connsiteY5" fmla="*/ 2936710 h 2970047"/>
                <a:gd name="connsiteX6" fmla="*/ 5230560 w 5264434"/>
                <a:gd name="connsiteY6" fmla="*/ 2731922 h 2970047"/>
                <a:gd name="connsiteX7" fmla="*/ 5254373 w 5264434"/>
                <a:gd name="connsiteY7" fmla="*/ 1931822 h 2970047"/>
                <a:gd name="connsiteX8" fmla="*/ 5101973 w 5264434"/>
                <a:gd name="connsiteY8" fmla="*/ 126834 h 2970047"/>
                <a:gd name="connsiteX9" fmla="*/ 5006723 w 5264434"/>
                <a:gd name="connsiteY9" fmla="*/ 350672 h 2970047"/>
                <a:gd name="connsiteX10" fmla="*/ 5021010 w 5264434"/>
                <a:gd name="connsiteY10" fmla="*/ 1955635 h 2970047"/>
                <a:gd name="connsiteX11" fmla="*/ 4930523 w 5264434"/>
                <a:gd name="connsiteY11" fmla="*/ 2789072 h 2970047"/>
                <a:gd name="connsiteX12" fmla="*/ 4163760 w 5264434"/>
                <a:gd name="connsiteY12" fmla="*/ 2822410 h 2970047"/>
                <a:gd name="connsiteX13" fmla="*/ 1177673 w 5264434"/>
                <a:gd name="connsiteY13" fmla="*/ 2822410 h 2970047"/>
                <a:gd name="connsiteX14" fmla="*/ 110873 w 5264434"/>
                <a:gd name="connsiteY14" fmla="*/ 2803360 h 2970047"/>
                <a:gd name="connsiteX0" fmla="*/ 110873 w 5231024"/>
                <a:gd name="connsiteY0" fmla="*/ 2806534 h 2973221"/>
                <a:gd name="connsiteX1" fmla="*/ 10860 w 5231024"/>
                <a:gd name="connsiteY1" fmla="*/ 2882734 h 2973221"/>
                <a:gd name="connsiteX2" fmla="*/ 339473 w 5231024"/>
                <a:gd name="connsiteY2" fmla="*/ 2939884 h 2973221"/>
                <a:gd name="connsiteX3" fmla="*/ 1196723 w 5231024"/>
                <a:gd name="connsiteY3" fmla="*/ 2973221 h 2973221"/>
                <a:gd name="connsiteX4" fmla="*/ 4201860 w 5231024"/>
                <a:gd name="connsiteY4" fmla="*/ 2958934 h 2973221"/>
                <a:gd name="connsiteX5" fmla="*/ 5073398 w 5231024"/>
                <a:gd name="connsiteY5" fmla="*/ 2939884 h 2973221"/>
                <a:gd name="connsiteX6" fmla="*/ 5230560 w 5231024"/>
                <a:gd name="connsiteY6" fmla="*/ 2735096 h 2973221"/>
                <a:gd name="connsiteX7" fmla="*/ 5121023 w 5231024"/>
                <a:gd name="connsiteY7" fmla="*/ 1977859 h 2973221"/>
                <a:gd name="connsiteX8" fmla="*/ 5101973 w 5231024"/>
                <a:gd name="connsiteY8" fmla="*/ 130008 h 2973221"/>
                <a:gd name="connsiteX9" fmla="*/ 5006723 w 5231024"/>
                <a:gd name="connsiteY9" fmla="*/ 353846 h 2973221"/>
                <a:gd name="connsiteX10" fmla="*/ 5021010 w 5231024"/>
                <a:gd name="connsiteY10" fmla="*/ 1958809 h 2973221"/>
                <a:gd name="connsiteX11" fmla="*/ 4930523 w 5231024"/>
                <a:gd name="connsiteY11" fmla="*/ 2792246 h 2973221"/>
                <a:gd name="connsiteX12" fmla="*/ 4163760 w 5231024"/>
                <a:gd name="connsiteY12" fmla="*/ 2825584 h 2973221"/>
                <a:gd name="connsiteX13" fmla="*/ 1177673 w 5231024"/>
                <a:gd name="connsiteY13" fmla="*/ 2825584 h 2973221"/>
                <a:gd name="connsiteX14" fmla="*/ 110873 w 5231024"/>
                <a:gd name="connsiteY14" fmla="*/ 2806534 h 2973221"/>
                <a:gd name="connsiteX0" fmla="*/ 110873 w 5152036"/>
                <a:gd name="connsiteY0" fmla="*/ 2806534 h 2973221"/>
                <a:gd name="connsiteX1" fmla="*/ 10860 w 5152036"/>
                <a:gd name="connsiteY1" fmla="*/ 2882734 h 2973221"/>
                <a:gd name="connsiteX2" fmla="*/ 339473 w 5152036"/>
                <a:gd name="connsiteY2" fmla="*/ 2939884 h 2973221"/>
                <a:gd name="connsiteX3" fmla="*/ 1196723 w 5152036"/>
                <a:gd name="connsiteY3" fmla="*/ 2973221 h 2973221"/>
                <a:gd name="connsiteX4" fmla="*/ 4201860 w 5152036"/>
                <a:gd name="connsiteY4" fmla="*/ 2958934 h 2973221"/>
                <a:gd name="connsiteX5" fmla="*/ 5073398 w 5152036"/>
                <a:gd name="connsiteY5" fmla="*/ 2939884 h 2973221"/>
                <a:gd name="connsiteX6" fmla="*/ 5116260 w 5152036"/>
                <a:gd name="connsiteY6" fmla="*/ 2777958 h 2973221"/>
                <a:gd name="connsiteX7" fmla="*/ 5121023 w 5152036"/>
                <a:gd name="connsiteY7" fmla="*/ 1977859 h 2973221"/>
                <a:gd name="connsiteX8" fmla="*/ 5101973 w 5152036"/>
                <a:gd name="connsiteY8" fmla="*/ 130008 h 2973221"/>
                <a:gd name="connsiteX9" fmla="*/ 5006723 w 5152036"/>
                <a:gd name="connsiteY9" fmla="*/ 353846 h 2973221"/>
                <a:gd name="connsiteX10" fmla="*/ 5021010 w 5152036"/>
                <a:gd name="connsiteY10" fmla="*/ 1958809 h 2973221"/>
                <a:gd name="connsiteX11" fmla="*/ 4930523 w 5152036"/>
                <a:gd name="connsiteY11" fmla="*/ 2792246 h 2973221"/>
                <a:gd name="connsiteX12" fmla="*/ 4163760 w 5152036"/>
                <a:gd name="connsiteY12" fmla="*/ 2825584 h 2973221"/>
                <a:gd name="connsiteX13" fmla="*/ 1177673 w 5152036"/>
                <a:gd name="connsiteY13" fmla="*/ 2825584 h 2973221"/>
                <a:gd name="connsiteX14" fmla="*/ 110873 w 5152036"/>
                <a:gd name="connsiteY14" fmla="*/ 2806534 h 2973221"/>
                <a:gd name="connsiteX0" fmla="*/ 110873 w 5122661"/>
                <a:gd name="connsiteY0" fmla="*/ 2806534 h 2973221"/>
                <a:gd name="connsiteX1" fmla="*/ 10860 w 5122661"/>
                <a:gd name="connsiteY1" fmla="*/ 2882734 h 2973221"/>
                <a:gd name="connsiteX2" fmla="*/ 339473 w 5122661"/>
                <a:gd name="connsiteY2" fmla="*/ 2939884 h 2973221"/>
                <a:gd name="connsiteX3" fmla="*/ 1196723 w 5122661"/>
                <a:gd name="connsiteY3" fmla="*/ 2973221 h 2973221"/>
                <a:gd name="connsiteX4" fmla="*/ 4201860 w 5122661"/>
                <a:gd name="connsiteY4" fmla="*/ 2958934 h 2973221"/>
                <a:gd name="connsiteX5" fmla="*/ 5073398 w 5122661"/>
                <a:gd name="connsiteY5" fmla="*/ 2939884 h 2973221"/>
                <a:gd name="connsiteX6" fmla="*/ 5116260 w 5122661"/>
                <a:gd name="connsiteY6" fmla="*/ 2777958 h 2973221"/>
                <a:gd name="connsiteX7" fmla="*/ 5121023 w 5122661"/>
                <a:gd name="connsiteY7" fmla="*/ 1977859 h 2973221"/>
                <a:gd name="connsiteX8" fmla="*/ 5101973 w 5122661"/>
                <a:gd name="connsiteY8" fmla="*/ 130008 h 2973221"/>
                <a:gd name="connsiteX9" fmla="*/ 5006723 w 5122661"/>
                <a:gd name="connsiteY9" fmla="*/ 353846 h 2973221"/>
                <a:gd name="connsiteX10" fmla="*/ 5021010 w 5122661"/>
                <a:gd name="connsiteY10" fmla="*/ 1958809 h 2973221"/>
                <a:gd name="connsiteX11" fmla="*/ 4930523 w 5122661"/>
                <a:gd name="connsiteY11" fmla="*/ 2792246 h 2973221"/>
                <a:gd name="connsiteX12" fmla="*/ 4163760 w 5122661"/>
                <a:gd name="connsiteY12" fmla="*/ 2825584 h 2973221"/>
                <a:gd name="connsiteX13" fmla="*/ 1177673 w 5122661"/>
                <a:gd name="connsiteY13" fmla="*/ 2825584 h 2973221"/>
                <a:gd name="connsiteX14" fmla="*/ 110873 w 5122661"/>
                <a:gd name="connsiteY14" fmla="*/ 2806534 h 2973221"/>
                <a:gd name="connsiteX0" fmla="*/ 119506 w 5131294"/>
                <a:gd name="connsiteY0" fmla="*/ 2806534 h 2973221"/>
                <a:gd name="connsiteX1" fmla="*/ 9968 w 5131294"/>
                <a:gd name="connsiteY1" fmla="*/ 2911309 h 2973221"/>
                <a:gd name="connsiteX2" fmla="*/ 348106 w 5131294"/>
                <a:gd name="connsiteY2" fmla="*/ 2939884 h 2973221"/>
                <a:gd name="connsiteX3" fmla="*/ 1205356 w 5131294"/>
                <a:gd name="connsiteY3" fmla="*/ 2973221 h 2973221"/>
                <a:gd name="connsiteX4" fmla="*/ 4210493 w 5131294"/>
                <a:gd name="connsiteY4" fmla="*/ 2958934 h 2973221"/>
                <a:gd name="connsiteX5" fmla="*/ 5082031 w 5131294"/>
                <a:gd name="connsiteY5" fmla="*/ 2939884 h 2973221"/>
                <a:gd name="connsiteX6" fmla="*/ 5124893 w 5131294"/>
                <a:gd name="connsiteY6" fmla="*/ 2777958 h 2973221"/>
                <a:gd name="connsiteX7" fmla="*/ 5129656 w 5131294"/>
                <a:gd name="connsiteY7" fmla="*/ 1977859 h 2973221"/>
                <a:gd name="connsiteX8" fmla="*/ 5110606 w 5131294"/>
                <a:gd name="connsiteY8" fmla="*/ 130008 h 2973221"/>
                <a:gd name="connsiteX9" fmla="*/ 5015356 w 5131294"/>
                <a:gd name="connsiteY9" fmla="*/ 353846 h 2973221"/>
                <a:gd name="connsiteX10" fmla="*/ 5029643 w 5131294"/>
                <a:gd name="connsiteY10" fmla="*/ 1958809 h 2973221"/>
                <a:gd name="connsiteX11" fmla="*/ 4939156 w 5131294"/>
                <a:gd name="connsiteY11" fmla="*/ 2792246 h 2973221"/>
                <a:gd name="connsiteX12" fmla="*/ 4172393 w 5131294"/>
                <a:gd name="connsiteY12" fmla="*/ 2825584 h 2973221"/>
                <a:gd name="connsiteX13" fmla="*/ 1186306 w 5131294"/>
                <a:gd name="connsiteY13" fmla="*/ 2825584 h 2973221"/>
                <a:gd name="connsiteX14" fmla="*/ 119506 w 5131294"/>
                <a:gd name="connsiteY14" fmla="*/ 2806534 h 2973221"/>
                <a:gd name="connsiteX0" fmla="*/ 127720 w 5129983"/>
                <a:gd name="connsiteY0" fmla="*/ 2835109 h 2973221"/>
                <a:gd name="connsiteX1" fmla="*/ 8657 w 5129983"/>
                <a:gd name="connsiteY1" fmla="*/ 2911309 h 2973221"/>
                <a:gd name="connsiteX2" fmla="*/ 346795 w 5129983"/>
                <a:gd name="connsiteY2" fmla="*/ 2939884 h 2973221"/>
                <a:gd name="connsiteX3" fmla="*/ 1204045 w 5129983"/>
                <a:gd name="connsiteY3" fmla="*/ 2973221 h 2973221"/>
                <a:gd name="connsiteX4" fmla="*/ 4209182 w 5129983"/>
                <a:gd name="connsiteY4" fmla="*/ 2958934 h 2973221"/>
                <a:gd name="connsiteX5" fmla="*/ 5080720 w 5129983"/>
                <a:gd name="connsiteY5" fmla="*/ 2939884 h 2973221"/>
                <a:gd name="connsiteX6" fmla="*/ 5123582 w 5129983"/>
                <a:gd name="connsiteY6" fmla="*/ 2777958 h 2973221"/>
                <a:gd name="connsiteX7" fmla="*/ 5128345 w 5129983"/>
                <a:gd name="connsiteY7" fmla="*/ 1977859 h 2973221"/>
                <a:gd name="connsiteX8" fmla="*/ 5109295 w 5129983"/>
                <a:gd name="connsiteY8" fmla="*/ 130008 h 2973221"/>
                <a:gd name="connsiteX9" fmla="*/ 5014045 w 5129983"/>
                <a:gd name="connsiteY9" fmla="*/ 353846 h 2973221"/>
                <a:gd name="connsiteX10" fmla="*/ 5028332 w 5129983"/>
                <a:gd name="connsiteY10" fmla="*/ 1958809 h 2973221"/>
                <a:gd name="connsiteX11" fmla="*/ 4937845 w 5129983"/>
                <a:gd name="connsiteY11" fmla="*/ 2792246 h 2973221"/>
                <a:gd name="connsiteX12" fmla="*/ 4171082 w 5129983"/>
                <a:gd name="connsiteY12" fmla="*/ 2825584 h 2973221"/>
                <a:gd name="connsiteX13" fmla="*/ 1184995 w 5129983"/>
                <a:gd name="connsiteY13" fmla="*/ 2825584 h 2973221"/>
                <a:gd name="connsiteX14" fmla="*/ 127720 w 5129983"/>
                <a:gd name="connsiteY14" fmla="*/ 2835109 h 2973221"/>
                <a:gd name="connsiteX0" fmla="*/ 134381 w 5136644"/>
                <a:gd name="connsiteY0" fmla="*/ 2835109 h 2973221"/>
                <a:gd name="connsiteX1" fmla="*/ 15318 w 5136644"/>
                <a:gd name="connsiteY1" fmla="*/ 2911309 h 2973221"/>
                <a:gd name="connsiteX2" fmla="*/ 353456 w 5136644"/>
                <a:gd name="connsiteY2" fmla="*/ 2939884 h 2973221"/>
                <a:gd name="connsiteX3" fmla="*/ 1210706 w 5136644"/>
                <a:gd name="connsiteY3" fmla="*/ 2973221 h 2973221"/>
                <a:gd name="connsiteX4" fmla="*/ 4215843 w 5136644"/>
                <a:gd name="connsiteY4" fmla="*/ 2958934 h 2973221"/>
                <a:gd name="connsiteX5" fmla="*/ 5087381 w 5136644"/>
                <a:gd name="connsiteY5" fmla="*/ 2939884 h 2973221"/>
                <a:gd name="connsiteX6" fmla="*/ 5130243 w 5136644"/>
                <a:gd name="connsiteY6" fmla="*/ 2777958 h 2973221"/>
                <a:gd name="connsiteX7" fmla="*/ 5135006 w 5136644"/>
                <a:gd name="connsiteY7" fmla="*/ 1977859 h 2973221"/>
                <a:gd name="connsiteX8" fmla="*/ 5115956 w 5136644"/>
                <a:gd name="connsiteY8" fmla="*/ 130008 h 2973221"/>
                <a:gd name="connsiteX9" fmla="*/ 5020706 w 5136644"/>
                <a:gd name="connsiteY9" fmla="*/ 353846 h 2973221"/>
                <a:gd name="connsiteX10" fmla="*/ 5034993 w 5136644"/>
                <a:gd name="connsiteY10" fmla="*/ 1958809 h 2973221"/>
                <a:gd name="connsiteX11" fmla="*/ 4944506 w 5136644"/>
                <a:gd name="connsiteY11" fmla="*/ 2792246 h 2973221"/>
                <a:gd name="connsiteX12" fmla="*/ 4177743 w 5136644"/>
                <a:gd name="connsiteY12" fmla="*/ 2825584 h 2973221"/>
                <a:gd name="connsiteX13" fmla="*/ 1191656 w 5136644"/>
                <a:gd name="connsiteY13" fmla="*/ 2825584 h 2973221"/>
                <a:gd name="connsiteX14" fmla="*/ 134381 w 5136644"/>
                <a:gd name="connsiteY14" fmla="*/ 2835109 h 2973221"/>
                <a:gd name="connsiteX0" fmla="*/ 134381 w 5136644"/>
                <a:gd name="connsiteY0" fmla="*/ 2835109 h 2973221"/>
                <a:gd name="connsiteX1" fmla="*/ 15318 w 5136644"/>
                <a:gd name="connsiteY1" fmla="*/ 2911309 h 2973221"/>
                <a:gd name="connsiteX2" fmla="*/ 353456 w 5136644"/>
                <a:gd name="connsiteY2" fmla="*/ 2939884 h 2973221"/>
                <a:gd name="connsiteX3" fmla="*/ 1210706 w 5136644"/>
                <a:gd name="connsiteY3" fmla="*/ 2973221 h 2973221"/>
                <a:gd name="connsiteX4" fmla="*/ 4215843 w 5136644"/>
                <a:gd name="connsiteY4" fmla="*/ 2958934 h 2973221"/>
                <a:gd name="connsiteX5" fmla="*/ 5087381 w 5136644"/>
                <a:gd name="connsiteY5" fmla="*/ 2939884 h 2973221"/>
                <a:gd name="connsiteX6" fmla="*/ 5130243 w 5136644"/>
                <a:gd name="connsiteY6" fmla="*/ 2777958 h 2973221"/>
                <a:gd name="connsiteX7" fmla="*/ 5135006 w 5136644"/>
                <a:gd name="connsiteY7" fmla="*/ 1977859 h 2973221"/>
                <a:gd name="connsiteX8" fmla="*/ 5115956 w 5136644"/>
                <a:gd name="connsiteY8" fmla="*/ 130008 h 2973221"/>
                <a:gd name="connsiteX9" fmla="*/ 5020706 w 5136644"/>
                <a:gd name="connsiteY9" fmla="*/ 353846 h 2973221"/>
                <a:gd name="connsiteX10" fmla="*/ 5034993 w 5136644"/>
                <a:gd name="connsiteY10" fmla="*/ 1958809 h 2973221"/>
                <a:gd name="connsiteX11" fmla="*/ 4944506 w 5136644"/>
                <a:gd name="connsiteY11" fmla="*/ 2792246 h 2973221"/>
                <a:gd name="connsiteX12" fmla="*/ 4177743 w 5136644"/>
                <a:gd name="connsiteY12" fmla="*/ 2825584 h 2973221"/>
                <a:gd name="connsiteX13" fmla="*/ 1191656 w 5136644"/>
                <a:gd name="connsiteY13" fmla="*/ 2825584 h 2973221"/>
                <a:gd name="connsiteX14" fmla="*/ 134381 w 5136644"/>
                <a:gd name="connsiteY14" fmla="*/ 2835109 h 2973221"/>
                <a:gd name="connsiteX0" fmla="*/ 134381 w 5136644"/>
                <a:gd name="connsiteY0" fmla="*/ 2835109 h 2959239"/>
                <a:gd name="connsiteX1" fmla="*/ 15318 w 5136644"/>
                <a:gd name="connsiteY1" fmla="*/ 2911309 h 2959239"/>
                <a:gd name="connsiteX2" fmla="*/ 353456 w 5136644"/>
                <a:gd name="connsiteY2" fmla="*/ 2939884 h 2959239"/>
                <a:gd name="connsiteX3" fmla="*/ 1124981 w 5136644"/>
                <a:gd name="connsiteY3" fmla="*/ 2935121 h 2959239"/>
                <a:gd name="connsiteX4" fmla="*/ 4215843 w 5136644"/>
                <a:gd name="connsiteY4" fmla="*/ 2958934 h 2959239"/>
                <a:gd name="connsiteX5" fmla="*/ 5087381 w 5136644"/>
                <a:gd name="connsiteY5" fmla="*/ 2939884 h 2959239"/>
                <a:gd name="connsiteX6" fmla="*/ 5130243 w 5136644"/>
                <a:gd name="connsiteY6" fmla="*/ 2777958 h 2959239"/>
                <a:gd name="connsiteX7" fmla="*/ 5135006 w 5136644"/>
                <a:gd name="connsiteY7" fmla="*/ 1977859 h 2959239"/>
                <a:gd name="connsiteX8" fmla="*/ 5115956 w 5136644"/>
                <a:gd name="connsiteY8" fmla="*/ 130008 h 2959239"/>
                <a:gd name="connsiteX9" fmla="*/ 5020706 w 5136644"/>
                <a:gd name="connsiteY9" fmla="*/ 353846 h 2959239"/>
                <a:gd name="connsiteX10" fmla="*/ 5034993 w 5136644"/>
                <a:gd name="connsiteY10" fmla="*/ 1958809 h 2959239"/>
                <a:gd name="connsiteX11" fmla="*/ 4944506 w 5136644"/>
                <a:gd name="connsiteY11" fmla="*/ 2792246 h 2959239"/>
                <a:gd name="connsiteX12" fmla="*/ 4177743 w 5136644"/>
                <a:gd name="connsiteY12" fmla="*/ 2825584 h 2959239"/>
                <a:gd name="connsiteX13" fmla="*/ 1191656 w 5136644"/>
                <a:gd name="connsiteY13" fmla="*/ 2825584 h 2959239"/>
                <a:gd name="connsiteX14" fmla="*/ 134381 w 5136644"/>
                <a:gd name="connsiteY14" fmla="*/ 2835109 h 2959239"/>
                <a:gd name="connsiteX0" fmla="*/ 134381 w 5136644"/>
                <a:gd name="connsiteY0" fmla="*/ 2835109 h 2959239"/>
                <a:gd name="connsiteX1" fmla="*/ 15318 w 5136644"/>
                <a:gd name="connsiteY1" fmla="*/ 2911309 h 2959239"/>
                <a:gd name="connsiteX2" fmla="*/ 353456 w 5136644"/>
                <a:gd name="connsiteY2" fmla="*/ 2939884 h 2959239"/>
                <a:gd name="connsiteX3" fmla="*/ 1124981 w 5136644"/>
                <a:gd name="connsiteY3" fmla="*/ 2935121 h 2959239"/>
                <a:gd name="connsiteX4" fmla="*/ 4215843 w 5136644"/>
                <a:gd name="connsiteY4" fmla="*/ 2958934 h 2959239"/>
                <a:gd name="connsiteX5" fmla="*/ 5087381 w 5136644"/>
                <a:gd name="connsiteY5" fmla="*/ 2939884 h 2959239"/>
                <a:gd name="connsiteX6" fmla="*/ 5130243 w 5136644"/>
                <a:gd name="connsiteY6" fmla="*/ 2777958 h 2959239"/>
                <a:gd name="connsiteX7" fmla="*/ 5135006 w 5136644"/>
                <a:gd name="connsiteY7" fmla="*/ 1977859 h 2959239"/>
                <a:gd name="connsiteX8" fmla="*/ 5115956 w 5136644"/>
                <a:gd name="connsiteY8" fmla="*/ 130008 h 2959239"/>
                <a:gd name="connsiteX9" fmla="*/ 5020706 w 5136644"/>
                <a:gd name="connsiteY9" fmla="*/ 353846 h 2959239"/>
                <a:gd name="connsiteX10" fmla="*/ 5034993 w 5136644"/>
                <a:gd name="connsiteY10" fmla="*/ 1958809 h 2959239"/>
                <a:gd name="connsiteX11" fmla="*/ 4944506 w 5136644"/>
                <a:gd name="connsiteY11" fmla="*/ 2792246 h 2959239"/>
                <a:gd name="connsiteX12" fmla="*/ 4177743 w 5136644"/>
                <a:gd name="connsiteY12" fmla="*/ 2825584 h 2959239"/>
                <a:gd name="connsiteX13" fmla="*/ 1191656 w 5136644"/>
                <a:gd name="connsiteY13" fmla="*/ 2825584 h 2959239"/>
                <a:gd name="connsiteX14" fmla="*/ 134381 w 5136644"/>
                <a:gd name="connsiteY14" fmla="*/ 2835109 h 2959239"/>
                <a:gd name="connsiteX0" fmla="*/ 134381 w 5136644"/>
                <a:gd name="connsiteY0" fmla="*/ 2835109 h 2958934"/>
                <a:gd name="connsiteX1" fmla="*/ 15318 w 5136644"/>
                <a:gd name="connsiteY1" fmla="*/ 2911309 h 2958934"/>
                <a:gd name="connsiteX2" fmla="*/ 353456 w 5136644"/>
                <a:gd name="connsiteY2" fmla="*/ 2939884 h 2958934"/>
                <a:gd name="connsiteX3" fmla="*/ 1120218 w 5136644"/>
                <a:gd name="connsiteY3" fmla="*/ 2944646 h 2958934"/>
                <a:gd name="connsiteX4" fmla="*/ 4215843 w 5136644"/>
                <a:gd name="connsiteY4" fmla="*/ 2958934 h 2958934"/>
                <a:gd name="connsiteX5" fmla="*/ 5087381 w 5136644"/>
                <a:gd name="connsiteY5" fmla="*/ 2939884 h 2958934"/>
                <a:gd name="connsiteX6" fmla="*/ 5130243 w 5136644"/>
                <a:gd name="connsiteY6" fmla="*/ 2777958 h 2958934"/>
                <a:gd name="connsiteX7" fmla="*/ 5135006 w 5136644"/>
                <a:gd name="connsiteY7" fmla="*/ 1977859 h 2958934"/>
                <a:gd name="connsiteX8" fmla="*/ 5115956 w 5136644"/>
                <a:gd name="connsiteY8" fmla="*/ 130008 h 2958934"/>
                <a:gd name="connsiteX9" fmla="*/ 5020706 w 5136644"/>
                <a:gd name="connsiteY9" fmla="*/ 353846 h 2958934"/>
                <a:gd name="connsiteX10" fmla="*/ 5034993 w 5136644"/>
                <a:gd name="connsiteY10" fmla="*/ 1958809 h 2958934"/>
                <a:gd name="connsiteX11" fmla="*/ 4944506 w 5136644"/>
                <a:gd name="connsiteY11" fmla="*/ 2792246 h 2958934"/>
                <a:gd name="connsiteX12" fmla="*/ 4177743 w 5136644"/>
                <a:gd name="connsiteY12" fmla="*/ 2825584 h 2958934"/>
                <a:gd name="connsiteX13" fmla="*/ 1191656 w 5136644"/>
                <a:gd name="connsiteY13" fmla="*/ 2825584 h 2958934"/>
                <a:gd name="connsiteX14" fmla="*/ 134381 w 5136644"/>
                <a:gd name="connsiteY14" fmla="*/ 2835109 h 2958934"/>
                <a:gd name="connsiteX0" fmla="*/ 134381 w 5136644"/>
                <a:gd name="connsiteY0" fmla="*/ 2835109 h 2958934"/>
                <a:gd name="connsiteX1" fmla="*/ 15318 w 5136644"/>
                <a:gd name="connsiteY1" fmla="*/ 2911309 h 2958934"/>
                <a:gd name="connsiteX2" fmla="*/ 353456 w 5136644"/>
                <a:gd name="connsiteY2" fmla="*/ 2939884 h 2958934"/>
                <a:gd name="connsiteX3" fmla="*/ 1120218 w 5136644"/>
                <a:gd name="connsiteY3" fmla="*/ 2944646 h 2958934"/>
                <a:gd name="connsiteX4" fmla="*/ 4215843 w 5136644"/>
                <a:gd name="connsiteY4" fmla="*/ 2958934 h 2958934"/>
                <a:gd name="connsiteX5" fmla="*/ 5087381 w 5136644"/>
                <a:gd name="connsiteY5" fmla="*/ 2939884 h 2958934"/>
                <a:gd name="connsiteX6" fmla="*/ 5130243 w 5136644"/>
                <a:gd name="connsiteY6" fmla="*/ 2777958 h 2958934"/>
                <a:gd name="connsiteX7" fmla="*/ 5135006 w 5136644"/>
                <a:gd name="connsiteY7" fmla="*/ 1977859 h 2958934"/>
                <a:gd name="connsiteX8" fmla="*/ 5115956 w 5136644"/>
                <a:gd name="connsiteY8" fmla="*/ 130008 h 2958934"/>
                <a:gd name="connsiteX9" fmla="*/ 5020706 w 5136644"/>
                <a:gd name="connsiteY9" fmla="*/ 353846 h 2958934"/>
                <a:gd name="connsiteX10" fmla="*/ 5034993 w 5136644"/>
                <a:gd name="connsiteY10" fmla="*/ 1958809 h 2958934"/>
                <a:gd name="connsiteX11" fmla="*/ 4944506 w 5136644"/>
                <a:gd name="connsiteY11" fmla="*/ 2792246 h 2958934"/>
                <a:gd name="connsiteX12" fmla="*/ 4139643 w 5136644"/>
                <a:gd name="connsiteY12" fmla="*/ 2839872 h 2958934"/>
                <a:gd name="connsiteX13" fmla="*/ 1191656 w 5136644"/>
                <a:gd name="connsiteY13" fmla="*/ 2825584 h 2958934"/>
                <a:gd name="connsiteX14" fmla="*/ 134381 w 5136644"/>
                <a:gd name="connsiteY14" fmla="*/ 2835109 h 2958934"/>
                <a:gd name="connsiteX0" fmla="*/ 134381 w 5136644"/>
                <a:gd name="connsiteY0" fmla="*/ 2835109 h 2958934"/>
                <a:gd name="connsiteX1" fmla="*/ 15318 w 5136644"/>
                <a:gd name="connsiteY1" fmla="*/ 2911309 h 2958934"/>
                <a:gd name="connsiteX2" fmla="*/ 353456 w 5136644"/>
                <a:gd name="connsiteY2" fmla="*/ 2939884 h 2958934"/>
                <a:gd name="connsiteX3" fmla="*/ 1120218 w 5136644"/>
                <a:gd name="connsiteY3" fmla="*/ 2944646 h 2958934"/>
                <a:gd name="connsiteX4" fmla="*/ 4215843 w 5136644"/>
                <a:gd name="connsiteY4" fmla="*/ 2958934 h 2958934"/>
                <a:gd name="connsiteX5" fmla="*/ 5087381 w 5136644"/>
                <a:gd name="connsiteY5" fmla="*/ 2939884 h 2958934"/>
                <a:gd name="connsiteX6" fmla="*/ 5130243 w 5136644"/>
                <a:gd name="connsiteY6" fmla="*/ 2777958 h 2958934"/>
                <a:gd name="connsiteX7" fmla="*/ 5135006 w 5136644"/>
                <a:gd name="connsiteY7" fmla="*/ 1977859 h 2958934"/>
                <a:gd name="connsiteX8" fmla="*/ 5115956 w 5136644"/>
                <a:gd name="connsiteY8" fmla="*/ 130008 h 2958934"/>
                <a:gd name="connsiteX9" fmla="*/ 5020706 w 5136644"/>
                <a:gd name="connsiteY9" fmla="*/ 353846 h 2958934"/>
                <a:gd name="connsiteX10" fmla="*/ 5034993 w 5136644"/>
                <a:gd name="connsiteY10" fmla="*/ 1958809 h 2958934"/>
                <a:gd name="connsiteX11" fmla="*/ 4944506 w 5136644"/>
                <a:gd name="connsiteY11" fmla="*/ 2792246 h 2958934"/>
                <a:gd name="connsiteX12" fmla="*/ 4139643 w 5136644"/>
                <a:gd name="connsiteY12" fmla="*/ 2839872 h 2958934"/>
                <a:gd name="connsiteX13" fmla="*/ 1191656 w 5136644"/>
                <a:gd name="connsiteY13" fmla="*/ 2825584 h 2958934"/>
                <a:gd name="connsiteX14" fmla="*/ 134381 w 5136644"/>
                <a:gd name="connsiteY14" fmla="*/ 2835109 h 29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36644" h="2958934">
                  <a:moveTo>
                    <a:pt x="134381" y="2835109"/>
                  </a:moveTo>
                  <a:cubicBezTo>
                    <a:pt x="3411" y="2862096"/>
                    <a:pt x="-21194" y="2893847"/>
                    <a:pt x="15318" y="2911309"/>
                  </a:cubicBezTo>
                  <a:cubicBezTo>
                    <a:pt x="51830" y="2928771"/>
                    <a:pt x="169306" y="2934328"/>
                    <a:pt x="353456" y="2939884"/>
                  </a:cubicBezTo>
                  <a:cubicBezTo>
                    <a:pt x="537606" y="2945440"/>
                    <a:pt x="1120218" y="2944646"/>
                    <a:pt x="1120218" y="2944646"/>
                  </a:cubicBezTo>
                  <a:lnTo>
                    <a:pt x="4215843" y="2958934"/>
                  </a:lnTo>
                  <a:cubicBezTo>
                    <a:pt x="4877037" y="2958140"/>
                    <a:pt x="5058806" y="2960522"/>
                    <a:pt x="5087381" y="2939884"/>
                  </a:cubicBezTo>
                  <a:cubicBezTo>
                    <a:pt x="5115956" y="2919246"/>
                    <a:pt x="5122306" y="2938295"/>
                    <a:pt x="5130243" y="2777958"/>
                  </a:cubicBezTo>
                  <a:cubicBezTo>
                    <a:pt x="5138180" y="2617621"/>
                    <a:pt x="5137387" y="2419184"/>
                    <a:pt x="5135006" y="1977859"/>
                  </a:cubicBezTo>
                  <a:cubicBezTo>
                    <a:pt x="5132625" y="1536534"/>
                    <a:pt x="5135006" y="400677"/>
                    <a:pt x="5115956" y="130008"/>
                  </a:cubicBezTo>
                  <a:cubicBezTo>
                    <a:pt x="5096906" y="-140661"/>
                    <a:pt x="5034200" y="49046"/>
                    <a:pt x="5020706" y="353846"/>
                  </a:cubicBezTo>
                  <a:cubicBezTo>
                    <a:pt x="5007212" y="658646"/>
                    <a:pt x="5047693" y="1552409"/>
                    <a:pt x="5034993" y="1958809"/>
                  </a:cubicBezTo>
                  <a:cubicBezTo>
                    <a:pt x="5022293" y="2365209"/>
                    <a:pt x="4988956" y="2735890"/>
                    <a:pt x="4944506" y="2792246"/>
                  </a:cubicBezTo>
                  <a:cubicBezTo>
                    <a:pt x="4900056" y="2848602"/>
                    <a:pt x="4139643" y="2839872"/>
                    <a:pt x="4139643" y="2839872"/>
                  </a:cubicBezTo>
                  <a:cubicBezTo>
                    <a:pt x="3915806" y="2849397"/>
                    <a:pt x="2187018" y="2825584"/>
                    <a:pt x="1191656" y="2825584"/>
                  </a:cubicBezTo>
                  <a:lnTo>
                    <a:pt x="134381" y="2835109"/>
                  </a:lnTo>
                  <a:close/>
                </a:path>
              </a:pathLst>
            </a:custGeom>
            <a:solidFill>
              <a:schemeClr val="accent6">
                <a:lumMod val="75000"/>
                <a:alpha val="4902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984607" y="2745160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chemeClr val="accent6"/>
                  </a:solidFill>
                  <a:latin typeface="Century" panose="02040604050505020304" pitchFamily="18" charset="0"/>
                </a:rPr>
                <a:t>d</a:t>
              </a:r>
            </a:p>
          </p:txBody>
        </p:sp>
      </p:grpSp>
      <p:cxnSp>
        <p:nvCxnSpPr>
          <p:cNvPr id="47" name="Conector de Seta Reta 46"/>
          <p:cNvCxnSpPr/>
          <p:nvPr/>
        </p:nvCxnSpPr>
        <p:spPr>
          <a:xfrm>
            <a:off x="1242008" y="4231980"/>
            <a:ext cx="28299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3119833" y="4231980"/>
            <a:ext cx="28299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5383068" y="2940478"/>
            <a:ext cx="28299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5400000" flipH="1">
            <a:off x="1078481" y="5523658"/>
            <a:ext cx="28299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3119832" y="3458202"/>
            <a:ext cx="28299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16200000" flipH="1" flipV="1">
            <a:off x="2692189" y="4602010"/>
            <a:ext cx="28299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rot="16200000" flipH="1" flipV="1">
            <a:off x="4222684" y="4623893"/>
            <a:ext cx="28299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4799517" y="3878580"/>
            <a:ext cx="153665" cy="2103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1192954" y="5415078"/>
                <a:ext cx="378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54" y="5415078"/>
                <a:ext cx="37805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ângulo 58"/>
              <p:cNvSpPr/>
              <p:nvPr/>
            </p:nvSpPr>
            <p:spPr>
              <a:xfrm>
                <a:off x="1093417" y="3887311"/>
                <a:ext cx="378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tângul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17" y="3887311"/>
                <a:ext cx="3780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ângulo 59"/>
              <p:cNvSpPr/>
              <p:nvPr/>
            </p:nvSpPr>
            <p:spPr>
              <a:xfrm>
                <a:off x="2495974" y="4393664"/>
                <a:ext cx="378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tângu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74" y="4393664"/>
                <a:ext cx="37805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tângulo 60"/>
              <p:cNvSpPr/>
              <p:nvPr/>
            </p:nvSpPr>
            <p:spPr>
              <a:xfrm>
                <a:off x="3072304" y="3909155"/>
                <a:ext cx="378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tângul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304" y="3909155"/>
                <a:ext cx="3780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tângulo 61"/>
              <p:cNvSpPr/>
              <p:nvPr/>
            </p:nvSpPr>
            <p:spPr>
              <a:xfrm>
                <a:off x="3047261" y="3150425"/>
                <a:ext cx="378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tâ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1" y="3150425"/>
                <a:ext cx="3780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tângulo 62"/>
              <p:cNvSpPr/>
              <p:nvPr/>
            </p:nvSpPr>
            <p:spPr>
              <a:xfrm>
                <a:off x="5502436" y="2641448"/>
                <a:ext cx="378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tângulo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436" y="2641448"/>
                <a:ext cx="3780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4687323" y="3616688"/>
                <a:ext cx="378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323" y="3616688"/>
                <a:ext cx="37805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4049794" y="4399661"/>
                <a:ext cx="378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794" y="4399661"/>
                <a:ext cx="37805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aixaDeTexto 69"/>
          <p:cNvSpPr txBox="1"/>
          <p:nvPr/>
        </p:nvSpPr>
        <p:spPr>
          <a:xfrm>
            <a:off x="6893951" y="1529759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entury" panose="02040604050505020304" pitchFamily="18" charset="0"/>
              </a:rPr>
              <a:t>No </a:t>
            </a:r>
            <a:r>
              <a:rPr lang="pt-BR" sz="2000" dirty="0">
                <a:solidFill>
                  <a:srgbClr val="C00000"/>
                </a:solidFill>
                <a:latin typeface="Century" panose="02040604050505020304" pitchFamily="18" charset="0"/>
              </a:rPr>
              <a:t>nó </a:t>
            </a:r>
            <a:r>
              <a:rPr lang="pt-BR" sz="2000" i="1" dirty="0">
                <a:solidFill>
                  <a:srgbClr val="C00000"/>
                </a:solidFill>
                <a:latin typeface="Century" panose="02040604050505020304" pitchFamily="18" charset="0"/>
              </a:rPr>
              <a:t>a </a:t>
            </a:r>
            <a:r>
              <a:rPr lang="pt-BR" sz="2000" dirty="0">
                <a:latin typeface="Century" panose="02040604050505020304" pitchFamily="18" charset="0"/>
              </a:rPr>
              <a:t>: 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6893951" y="2612633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entury" panose="02040604050505020304" pitchFamily="18" charset="0"/>
              </a:rPr>
              <a:t>No </a:t>
            </a:r>
            <a:r>
              <a:rPr lang="pt-BR" sz="2000" dirty="0">
                <a:solidFill>
                  <a:srgbClr val="0070C0"/>
                </a:solidFill>
                <a:latin typeface="Century" panose="02040604050505020304" pitchFamily="18" charset="0"/>
              </a:rPr>
              <a:t>nó </a:t>
            </a:r>
            <a:r>
              <a:rPr lang="pt-BR" sz="2000" i="1" dirty="0">
                <a:solidFill>
                  <a:srgbClr val="0070C0"/>
                </a:solidFill>
                <a:latin typeface="Century" panose="02040604050505020304" pitchFamily="18" charset="0"/>
              </a:rPr>
              <a:t>b </a:t>
            </a:r>
            <a:r>
              <a:rPr lang="pt-BR" sz="2000" dirty="0">
                <a:latin typeface="Century" panose="02040604050505020304" pitchFamily="18" charset="0"/>
              </a:rPr>
              <a:t>: 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6893951" y="3736332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entury" panose="02040604050505020304" pitchFamily="18" charset="0"/>
              </a:rPr>
              <a:t>No </a:t>
            </a:r>
            <a:r>
              <a:rPr lang="pt-BR" sz="2000" dirty="0">
                <a:solidFill>
                  <a:schemeClr val="accent2"/>
                </a:solidFill>
                <a:latin typeface="Century" panose="02040604050505020304" pitchFamily="18" charset="0"/>
              </a:rPr>
              <a:t>nó </a:t>
            </a:r>
            <a:r>
              <a:rPr lang="pt-BR" sz="2000" i="1" dirty="0">
                <a:solidFill>
                  <a:schemeClr val="accent2"/>
                </a:solidFill>
                <a:latin typeface="Century" panose="02040604050505020304" pitchFamily="18" charset="0"/>
              </a:rPr>
              <a:t>c </a:t>
            </a:r>
            <a:r>
              <a:rPr lang="pt-BR" sz="2000" dirty="0">
                <a:latin typeface="Century" panose="02040604050505020304" pitchFamily="18" charset="0"/>
              </a:rPr>
              <a:t>: 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893951" y="4901559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entury" panose="02040604050505020304" pitchFamily="18" charset="0"/>
              </a:rPr>
              <a:t>No </a:t>
            </a:r>
            <a:r>
              <a:rPr lang="pt-BR" sz="2000" dirty="0">
                <a:solidFill>
                  <a:schemeClr val="accent6"/>
                </a:solidFill>
                <a:latin typeface="Century" panose="02040604050505020304" pitchFamily="18" charset="0"/>
              </a:rPr>
              <a:t>nó </a:t>
            </a:r>
            <a:r>
              <a:rPr lang="pt-BR" sz="2000" i="1" dirty="0">
                <a:solidFill>
                  <a:schemeClr val="accent6"/>
                </a:solidFill>
                <a:latin typeface="Century" panose="02040604050505020304" pitchFamily="18" charset="0"/>
              </a:rPr>
              <a:t>d </a:t>
            </a:r>
            <a:r>
              <a:rPr lang="pt-BR" sz="2000" dirty="0">
                <a:latin typeface="Century" panose="02040604050505020304" pitchFamily="18" charset="0"/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tângulo 73"/>
              <p:cNvSpPr/>
              <p:nvPr/>
            </p:nvSpPr>
            <p:spPr>
              <a:xfrm>
                <a:off x="7567815" y="1876552"/>
                <a:ext cx="35850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tângulo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15" y="1876552"/>
                <a:ext cx="358502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ângulo 74"/>
              <p:cNvSpPr/>
              <p:nvPr/>
            </p:nvSpPr>
            <p:spPr>
              <a:xfrm>
                <a:off x="7583276" y="2984212"/>
                <a:ext cx="3719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276" y="2984212"/>
                <a:ext cx="3719095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tângulo 75"/>
              <p:cNvSpPr/>
              <p:nvPr/>
            </p:nvSpPr>
            <p:spPr>
              <a:xfrm>
                <a:off x="7567815" y="4134307"/>
                <a:ext cx="31126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etângulo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15" y="4134307"/>
                <a:ext cx="3112647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ângulo 77"/>
              <p:cNvSpPr/>
              <p:nvPr/>
            </p:nvSpPr>
            <p:spPr>
              <a:xfrm>
                <a:off x="7567815" y="5187434"/>
                <a:ext cx="37119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15" y="5187434"/>
                <a:ext cx="371197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F0DA7192-DA49-0988-62BC-C88239620049}"/>
              </a:ext>
            </a:extLst>
          </p:cNvPr>
          <p:cNvSpPr txBox="1"/>
          <p:nvPr/>
        </p:nvSpPr>
        <p:spPr>
          <a:xfrm>
            <a:off x="7760191" y="5825458"/>
            <a:ext cx="320026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Atenção ao número de equações independentes! </a:t>
            </a:r>
          </a:p>
        </p:txBody>
      </p:sp>
    </p:spTree>
    <p:extLst>
      <p:ext uri="{BB962C8B-B14F-4D97-AF65-F5344CB8AC3E}">
        <p14:creationId xmlns:p14="http://schemas.microsoft.com/office/powerpoint/2010/main" val="17715375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14035</TotalTime>
  <Words>901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30" baseType="lpstr">
      <vt:lpstr>Arial</vt:lpstr>
      <vt:lpstr>Arial Narrow</vt:lpstr>
      <vt:lpstr>Book Antiqua</vt:lpstr>
      <vt:lpstr>Calibri</vt:lpstr>
      <vt:lpstr>Calibri Light</vt:lpstr>
      <vt:lpstr>Cambria Math</vt:lpstr>
      <vt:lpstr>Century</vt:lpstr>
      <vt:lpstr>Courier New</vt:lpstr>
      <vt:lpstr>Georgia</vt:lpstr>
      <vt:lpstr>Times New Roman</vt:lpstr>
      <vt:lpstr>Wingdings</vt:lpstr>
      <vt:lpstr>Tema do Office</vt:lpstr>
      <vt:lpstr>Equação</vt:lpstr>
      <vt:lpstr>CONSTRUÇÃO DE MODELOS DE CIRCUITOS, LEIS DE KIRCHHOFF, ANÁLISE DE UM CIRCUITO COM FONTES DEPENDENTES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CONSTRUÇÃO DE MODELOS DE CIRCUITOS, LEIS DE KIRCHHOFF, ANÁLISE DE UM CIRCUITO COM FONTES DEPENDENTES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7: Estrutura do Sistema Nervoso</dc:title>
  <dc:creator>Glauber Zerbini Costal</dc:creator>
  <cp:lastModifiedBy>Carlos Caetano</cp:lastModifiedBy>
  <cp:revision>558</cp:revision>
  <cp:lastPrinted>2022-03-17T15:19:11Z</cp:lastPrinted>
  <dcterms:created xsi:type="dcterms:W3CDTF">2014-08-30T20:40:48Z</dcterms:created>
  <dcterms:modified xsi:type="dcterms:W3CDTF">2024-03-21T11:14:07Z</dcterms:modified>
</cp:coreProperties>
</file>