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563" r:id="rId2"/>
    <p:sldId id="534" r:id="rId3"/>
    <p:sldId id="574" r:id="rId4"/>
    <p:sldId id="628" r:id="rId5"/>
    <p:sldId id="564" r:id="rId6"/>
    <p:sldId id="565" r:id="rId7"/>
    <p:sldId id="566" r:id="rId8"/>
    <p:sldId id="567" r:id="rId9"/>
    <p:sldId id="631" r:id="rId10"/>
    <p:sldId id="576" r:id="rId11"/>
    <p:sldId id="633" r:id="rId12"/>
    <p:sldId id="577" r:id="rId13"/>
    <p:sldId id="632" r:id="rId14"/>
    <p:sldId id="62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s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41E"/>
    <a:srgbClr val="04A0A4"/>
    <a:srgbClr val="860000"/>
    <a:srgbClr val="FCFCFC"/>
    <a:srgbClr val="1B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3435D-C739-4A52-8A52-D0F0ACC676E3}" v="4" dt="2023-09-21T15:27:50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Caetano" userId="ba24568caaa58072" providerId="LiveId" clId="{7592709E-33C0-4CCA-8637-32FD100DB5BA}"/>
    <pc:docChg chg="undo custSel addSld delSld modSld">
      <pc:chgData name="Carlos Caetano" userId="ba24568caaa58072" providerId="LiveId" clId="{7592709E-33C0-4CCA-8637-32FD100DB5BA}" dt="2023-03-23T15:40:15.258" v="637"/>
      <pc:docMkLst>
        <pc:docMk/>
      </pc:docMkLst>
      <pc:sldChg chg="del">
        <pc:chgData name="Carlos Caetano" userId="ba24568caaa58072" providerId="LiveId" clId="{7592709E-33C0-4CCA-8637-32FD100DB5BA}" dt="2023-03-23T10:06:59.268" v="304" actId="47"/>
        <pc:sldMkLst>
          <pc:docMk/>
          <pc:sldMk cId="0" sldId="280"/>
        </pc:sldMkLst>
      </pc:sldChg>
      <pc:sldChg chg="del">
        <pc:chgData name="Carlos Caetano" userId="ba24568caaa58072" providerId="LiveId" clId="{7592709E-33C0-4CCA-8637-32FD100DB5BA}" dt="2023-03-23T15:13:13.581" v="481" actId="47"/>
        <pc:sldMkLst>
          <pc:docMk/>
          <pc:sldMk cId="0" sldId="282"/>
        </pc:sldMkLst>
      </pc:sldChg>
      <pc:sldChg chg="del">
        <pc:chgData name="Carlos Caetano" userId="ba24568caaa58072" providerId="LiveId" clId="{7592709E-33C0-4CCA-8637-32FD100DB5BA}" dt="2023-03-23T15:26:10.854" v="553" actId="47"/>
        <pc:sldMkLst>
          <pc:docMk/>
          <pc:sldMk cId="0" sldId="283"/>
        </pc:sldMkLst>
      </pc:sldChg>
      <pc:sldChg chg="del">
        <pc:chgData name="Carlos Caetano" userId="ba24568caaa58072" providerId="LiveId" clId="{7592709E-33C0-4CCA-8637-32FD100DB5BA}" dt="2023-03-23T15:26:13.465" v="554" actId="47"/>
        <pc:sldMkLst>
          <pc:docMk/>
          <pc:sldMk cId="0" sldId="284"/>
        </pc:sldMkLst>
      </pc:sldChg>
      <pc:sldChg chg="del">
        <pc:chgData name="Carlos Caetano" userId="ba24568caaa58072" providerId="LiveId" clId="{7592709E-33C0-4CCA-8637-32FD100DB5BA}" dt="2023-03-23T15:27:54.161" v="556" actId="47"/>
        <pc:sldMkLst>
          <pc:docMk/>
          <pc:sldMk cId="0" sldId="285"/>
        </pc:sldMkLst>
      </pc:sldChg>
      <pc:sldChg chg="del">
        <pc:chgData name="Carlos Caetano" userId="ba24568caaa58072" providerId="LiveId" clId="{7592709E-33C0-4CCA-8637-32FD100DB5BA}" dt="2023-03-23T15:27:54.161" v="556" actId="47"/>
        <pc:sldMkLst>
          <pc:docMk/>
          <pc:sldMk cId="0" sldId="286"/>
        </pc:sldMkLst>
      </pc:sldChg>
      <pc:sldChg chg="del">
        <pc:chgData name="Carlos Caetano" userId="ba24568caaa58072" providerId="LiveId" clId="{7592709E-33C0-4CCA-8637-32FD100DB5BA}" dt="2023-03-23T15:26:15.897" v="555" actId="47"/>
        <pc:sldMkLst>
          <pc:docMk/>
          <pc:sldMk cId="0" sldId="287"/>
        </pc:sldMkLst>
      </pc:sldChg>
      <pc:sldChg chg="del">
        <pc:chgData name="Carlos Caetano" userId="ba24568caaa58072" providerId="LiveId" clId="{7592709E-33C0-4CCA-8637-32FD100DB5BA}" dt="2023-03-23T15:27:54.161" v="556" actId="47"/>
        <pc:sldMkLst>
          <pc:docMk/>
          <pc:sldMk cId="0" sldId="289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290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291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304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305"/>
        </pc:sldMkLst>
      </pc:sldChg>
      <pc:sldChg chg="modSp mod">
        <pc:chgData name="Carlos Caetano" userId="ba24568caaa58072" providerId="LiveId" clId="{7592709E-33C0-4CCA-8637-32FD100DB5BA}" dt="2023-03-23T15:35:02.351" v="631" actId="114"/>
        <pc:sldMkLst>
          <pc:docMk/>
          <pc:sldMk cId="138659661" sldId="538"/>
        </pc:sldMkLst>
        <pc:spChg chg="mod">
          <ac:chgData name="Carlos Caetano" userId="ba24568caaa58072" providerId="LiveId" clId="{7592709E-33C0-4CCA-8637-32FD100DB5BA}" dt="2023-03-23T15:35:02.351" v="631" actId="114"/>
          <ac:spMkLst>
            <pc:docMk/>
            <pc:sldMk cId="138659661" sldId="538"/>
            <ac:spMk id="3" creationId="{00000000-0000-0000-0000-000000000000}"/>
          </ac:spMkLst>
        </pc:spChg>
        <pc:picChg chg="mod">
          <ac:chgData name="Carlos Caetano" userId="ba24568caaa58072" providerId="LiveId" clId="{7592709E-33C0-4CCA-8637-32FD100DB5BA}" dt="2023-03-23T09:53:50.880" v="20" actId="14100"/>
          <ac:picMkLst>
            <pc:docMk/>
            <pc:sldMk cId="138659661" sldId="538"/>
            <ac:picMk id="17" creationId="{00000000-0000-0000-0000-000000000000}"/>
          </ac:picMkLst>
        </pc:picChg>
      </pc:sldChg>
      <pc:sldChg chg="add">
        <pc:chgData name="Carlos Caetano" userId="ba24568caaa58072" providerId="LiveId" clId="{7592709E-33C0-4CCA-8637-32FD100DB5BA}" dt="2023-03-23T15:40:15.258" v="637"/>
        <pc:sldMkLst>
          <pc:docMk/>
          <pc:sldMk cId="1795170806" sldId="547"/>
        </pc:sldMkLst>
      </pc:sldChg>
      <pc:sldChg chg="addSp modSp mod">
        <pc:chgData name="Carlos Caetano" userId="ba24568caaa58072" providerId="LiveId" clId="{7592709E-33C0-4CCA-8637-32FD100DB5BA}" dt="2023-03-23T15:07:05.561" v="388" actId="1035"/>
        <pc:sldMkLst>
          <pc:docMk/>
          <pc:sldMk cId="3137352760" sldId="556"/>
        </pc:sldMkLst>
        <pc:spChg chg="add mod">
          <ac:chgData name="Carlos Caetano" userId="ba24568caaa58072" providerId="LiveId" clId="{7592709E-33C0-4CCA-8637-32FD100DB5BA}" dt="2023-03-23T15:07:05.561" v="388" actId="1035"/>
          <ac:spMkLst>
            <pc:docMk/>
            <pc:sldMk cId="3137352760" sldId="556"/>
            <ac:spMk id="2" creationId="{2DA637B5-6426-9F1E-9965-7AF3057C63C5}"/>
          </ac:spMkLst>
        </pc:spChg>
      </pc:sldChg>
      <pc:sldChg chg="modSp mod modAnim">
        <pc:chgData name="Carlos Caetano" userId="ba24568caaa58072" providerId="LiveId" clId="{7592709E-33C0-4CCA-8637-32FD100DB5BA}" dt="2023-03-23T09:51:27.200" v="18" actId="113"/>
        <pc:sldMkLst>
          <pc:docMk/>
          <pc:sldMk cId="1751706226" sldId="557"/>
        </pc:sldMkLst>
        <pc:spChg chg="mod">
          <ac:chgData name="Carlos Caetano" userId="ba24568caaa58072" providerId="LiveId" clId="{7592709E-33C0-4CCA-8637-32FD100DB5BA}" dt="2023-03-23T09:51:27.200" v="18" actId="113"/>
          <ac:spMkLst>
            <pc:docMk/>
            <pc:sldMk cId="1751706226" sldId="557"/>
            <ac:spMk id="23" creationId="{7D996895-6707-0718-9770-196E8B998AB1}"/>
          </ac:spMkLst>
        </pc:spChg>
      </pc:sldChg>
      <pc:sldChg chg="delSp add mod">
        <pc:chgData name="Carlos Caetano" userId="ba24568caaa58072" providerId="LiveId" clId="{7592709E-33C0-4CCA-8637-32FD100DB5BA}" dt="2023-03-23T15:29:10.355" v="558" actId="478"/>
        <pc:sldMkLst>
          <pc:docMk/>
          <pc:sldMk cId="2831719085" sldId="559"/>
        </pc:sldMkLst>
        <pc:spChg chg="del">
          <ac:chgData name="Carlos Caetano" userId="ba24568caaa58072" providerId="LiveId" clId="{7592709E-33C0-4CCA-8637-32FD100DB5BA}" dt="2023-03-23T15:29:10.355" v="558" actId="478"/>
          <ac:spMkLst>
            <pc:docMk/>
            <pc:sldMk cId="2831719085" sldId="559"/>
            <ac:spMk id="2" creationId="{00000000-0000-0000-0000-000000000000}"/>
          </ac:spMkLst>
        </pc:spChg>
      </pc:sldChg>
      <pc:sldChg chg="delSp add mod">
        <pc:chgData name="Carlos Caetano" userId="ba24568caaa58072" providerId="LiveId" clId="{7592709E-33C0-4CCA-8637-32FD100DB5BA}" dt="2023-03-23T15:29:13.511" v="559" actId="478"/>
        <pc:sldMkLst>
          <pc:docMk/>
          <pc:sldMk cId="383095106" sldId="561"/>
        </pc:sldMkLst>
        <pc:spChg chg="del">
          <ac:chgData name="Carlos Caetano" userId="ba24568caaa58072" providerId="LiveId" clId="{7592709E-33C0-4CCA-8637-32FD100DB5BA}" dt="2023-03-23T15:29:13.511" v="559" actId="478"/>
          <ac:spMkLst>
            <pc:docMk/>
            <pc:sldMk cId="383095106" sldId="561"/>
            <ac:spMk id="2" creationId="{00000000-0000-0000-0000-000000000000}"/>
          </ac:spMkLst>
        </pc:spChg>
      </pc:sldChg>
      <pc:sldChg chg="delSp add mod">
        <pc:chgData name="Carlos Caetano" userId="ba24568caaa58072" providerId="LiveId" clId="{7592709E-33C0-4CCA-8637-32FD100DB5BA}" dt="2023-03-23T15:29:16.632" v="560" actId="478"/>
        <pc:sldMkLst>
          <pc:docMk/>
          <pc:sldMk cId="849876343" sldId="562"/>
        </pc:sldMkLst>
        <pc:spChg chg="del">
          <ac:chgData name="Carlos Caetano" userId="ba24568caaa58072" providerId="LiveId" clId="{7592709E-33C0-4CCA-8637-32FD100DB5BA}" dt="2023-03-23T15:29:16.632" v="560" actId="478"/>
          <ac:spMkLst>
            <pc:docMk/>
            <pc:sldMk cId="849876343" sldId="562"/>
            <ac:spMk id="2" creationId="{00000000-0000-0000-0000-000000000000}"/>
          </ac:spMkLst>
        </pc:spChg>
      </pc:sldChg>
      <pc:sldChg chg="modAnim">
        <pc:chgData name="Carlos Caetano" userId="ba24568caaa58072" providerId="LiveId" clId="{7592709E-33C0-4CCA-8637-32FD100DB5BA}" dt="2023-03-23T15:32:56.348" v="610"/>
        <pc:sldMkLst>
          <pc:docMk/>
          <pc:sldMk cId="231974137" sldId="572"/>
        </pc:sldMkLst>
      </pc:sldChg>
      <pc:sldChg chg="modAnim">
        <pc:chgData name="Carlos Caetano" userId="ba24568caaa58072" providerId="LiveId" clId="{7592709E-33C0-4CCA-8637-32FD100DB5BA}" dt="2023-03-23T15:33:09.037" v="611"/>
        <pc:sldMkLst>
          <pc:docMk/>
          <pc:sldMk cId="1442454329" sldId="573"/>
        </pc:sldMkLst>
      </pc:sldChg>
      <pc:sldChg chg="addSp delSp modSp add mod">
        <pc:chgData name="Carlos Caetano" userId="ba24568caaa58072" providerId="LiveId" clId="{7592709E-33C0-4CCA-8637-32FD100DB5BA}" dt="2023-03-23T15:35:45.145" v="636" actId="1036"/>
        <pc:sldMkLst>
          <pc:docMk/>
          <pc:sldMk cId="111708003" sldId="578"/>
        </pc:sldMkLst>
        <pc:spChg chg="mod">
          <ac:chgData name="Carlos Caetano" userId="ba24568caaa58072" providerId="LiveId" clId="{7592709E-33C0-4CCA-8637-32FD100DB5BA}" dt="2023-03-23T10:00:25.642" v="157" actId="1038"/>
          <ac:spMkLst>
            <pc:docMk/>
            <pc:sldMk cId="111708003" sldId="578"/>
            <ac:spMk id="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0:07:10.658" v="305" actId="1076"/>
          <ac:spMkLst>
            <pc:docMk/>
            <pc:sldMk cId="111708003" sldId="578"/>
            <ac:spMk id="7" creationId="{C2EA8A75-1C54-8603-2B0F-1C35A3B69271}"/>
          </ac:spMkLst>
        </pc:spChg>
        <pc:spChg chg="mod">
          <ac:chgData name="Carlos Caetano" userId="ba24568caaa58072" providerId="LiveId" clId="{7592709E-33C0-4CCA-8637-32FD100DB5BA}" dt="2023-03-23T09:54:53.137" v="37" actId="20577"/>
          <ac:spMkLst>
            <pc:docMk/>
            <pc:sldMk cId="111708003" sldId="578"/>
            <ac:spMk id="8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0:07:15.082" v="306" actId="1076"/>
          <ac:spMkLst>
            <pc:docMk/>
            <pc:sldMk cId="111708003" sldId="578"/>
            <ac:spMk id="9" creationId="{49CFFC87-E320-D5EF-99D9-3C24E69597E1}"/>
          </ac:spMkLst>
        </pc:spChg>
        <pc:spChg chg="del">
          <ac:chgData name="Carlos Caetano" userId="ba24568caaa58072" providerId="LiveId" clId="{7592709E-33C0-4CCA-8637-32FD100DB5BA}" dt="2023-03-23T09:56:06.759" v="73" actId="478"/>
          <ac:spMkLst>
            <pc:docMk/>
            <pc:sldMk cId="111708003" sldId="578"/>
            <ac:spMk id="1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09:56:06.759" v="73" actId="478"/>
          <ac:spMkLst>
            <pc:docMk/>
            <pc:sldMk cId="111708003" sldId="578"/>
            <ac:spMk id="12" creationId="{00000000-0000-0000-0000-000000000000}"/>
          </ac:spMkLst>
        </pc:spChg>
        <pc:spChg chg="mod">
          <ac:chgData name="Carlos Caetano" userId="ba24568caaa58072" providerId="LiveId" clId="{7592709E-33C0-4CCA-8637-32FD100DB5BA}" dt="2023-03-23T10:06:25.236" v="303" actId="1036"/>
          <ac:spMkLst>
            <pc:docMk/>
            <pc:sldMk cId="111708003" sldId="578"/>
            <ac:spMk id="1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0:05:34.255" v="258" actId="1076"/>
          <ac:spMkLst>
            <pc:docMk/>
            <pc:sldMk cId="111708003" sldId="578"/>
            <ac:spMk id="16" creationId="{DBFA61A7-631B-9264-7DBD-61D5ADEA6DA4}"/>
          </ac:spMkLst>
        </pc:spChg>
        <pc:spChg chg="del mod topLvl">
          <ac:chgData name="Carlos Caetano" userId="ba24568caaa58072" providerId="LiveId" clId="{7592709E-33C0-4CCA-8637-32FD100DB5BA}" dt="2023-03-23T10:01:25.898" v="197" actId="478"/>
          <ac:spMkLst>
            <pc:docMk/>
            <pc:sldMk cId="111708003" sldId="578"/>
            <ac:spMk id="18" creationId="{634FEC2E-F190-7878-73EB-92304E6AF633}"/>
          </ac:spMkLst>
        </pc:spChg>
        <pc:spChg chg="del">
          <ac:chgData name="Carlos Caetano" userId="ba24568caaa58072" providerId="LiveId" clId="{7592709E-33C0-4CCA-8637-32FD100DB5BA}" dt="2023-03-23T09:59:00.121" v="126" actId="478"/>
          <ac:spMkLst>
            <pc:docMk/>
            <pc:sldMk cId="111708003" sldId="578"/>
            <ac:spMk id="23" creationId="{7D996895-6707-0718-9770-196E8B998AB1}"/>
          </ac:spMkLst>
        </pc:spChg>
        <pc:spChg chg="del mod topLvl">
          <ac:chgData name="Carlos Caetano" userId="ba24568caaa58072" providerId="LiveId" clId="{7592709E-33C0-4CCA-8637-32FD100DB5BA}" dt="2023-03-23T10:01:43.068" v="203" actId="478"/>
          <ac:spMkLst>
            <pc:docMk/>
            <pc:sldMk cId="111708003" sldId="578"/>
            <ac:spMk id="24" creationId="{76BC2140-AEF3-F98F-CBB8-64C37E1E58B5}"/>
          </ac:spMkLst>
        </pc:spChg>
        <pc:spChg chg="del mod topLvl">
          <ac:chgData name="Carlos Caetano" userId="ba24568caaa58072" providerId="LiveId" clId="{7592709E-33C0-4CCA-8637-32FD100DB5BA}" dt="2023-03-23T10:01:40.412" v="201" actId="478"/>
          <ac:spMkLst>
            <pc:docMk/>
            <pc:sldMk cId="111708003" sldId="578"/>
            <ac:spMk id="25" creationId="{795F3413-3D0F-C316-69ED-BBC964667813}"/>
          </ac:spMkLst>
        </pc:spChg>
        <pc:spChg chg="del mod topLvl">
          <ac:chgData name="Carlos Caetano" userId="ba24568caaa58072" providerId="LiveId" clId="{7592709E-33C0-4CCA-8637-32FD100DB5BA}" dt="2023-03-23T10:01:43.877" v="204" actId="478"/>
          <ac:spMkLst>
            <pc:docMk/>
            <pc:sldMk cId="111708003" sldId="578"/>
            <ac:spMk id="26" creationId="{623A3CF2-D210-042C-C718-4A562EB8CB21}"/>
          </ac:spMkLst>
        </pc:spChg>
        <pc:spChg chg="del mod topLvl">
          <ac:chgData name="Carlos Caetano" userId="ba24568caaa58072" providerId="LiveId" clId="{7592709E-33C0-4CCA-8637-32FD100DB5BA}" dt="2023-03-23T10:01:41.022" v="202" actId="478"/>
          <ac:spMkLst>
            <pc:docMk/>
            <pc:sldMk cId="111708003" sldId="578"/>
            <ac:spMk id="27" creationId="{32EC0CF3-9ADC-6998-D86A-14271E6E6201}"/>
          </ac:spMkLst>
        </pc:spChg>
        <pc:spChg chg="del mod">
          <ac:chgData name="Carlos Caetano" userId="ba24568caaa58072" providerId="LiveId" clId="{7592709E-33C0-4CCA-8637-32FD100DB5BA}" dt="2023-03-23T10:01:16.918" v="195" actId="478"/>
          <ac:spMkLst>
            <pc:docMk/>
            <pc:sldMk cId="111708003" sldId="578"/>
            <ac:spMk id="30" creationId="{E911B613-D2B5-0D19-426B-F25712BD6D64}"/>
          </ac:spMkLst>
        </pc:spChg>
        <pc:spChg chg="mod">
          <ac:chgData name="Carlos Caetano" userId="ba24568caaa58072" providerId="LiveId" clId="{7592709E-33C0-4CCA-8637-32FD100DB5BA}" dt="2023-03-23T10:02:35.378" v="213" actId="20577"/>
          <ac:spMkLst>
            <pc:docMk/>
            <pc:sldMk cId="111708003" sldId="578"/>
            <ac:spMk id="33" creationId="{41B1337C-DB2C-C31C-3F2E-41A81E52FEEC}"/>
          </ac:spMkLst>
        </pc:spChg>
        <pc:spChg chg="mod">
          <ac:chgData name="Carlos Caetano" userId="ba24568caaa58072" providerId="LiveId" clId="{7592709E-33C0-4CCA-8637-32FD100DB5BA}" dt="2023-03-23T10:02:35.378" v="213" actId="20577"/>
          <ac:spMkLst>
            <pc:docMk/>
            <pc:sldMk cId="111708003" sldId="578"/>
            <ac:spMk id="34" creationId="{27A2D214-19B6-BEB8-9736-ED060A7F6DEA}"/>
          </ac:spMkLst>
        </pc:spChg>
        <pc:spChg chg="mod">
          <ac:chgData name="Carlos Caetano" userId="ba24568caaa58072" providerId="LiveId" clId="{7592709E-33C0-4CCA-8637-32FD100DB5BA}" dt="2023-03-23T10:03:55.755" v="231" actId="1076"/>
          <ac:spMkLst>
            <pc:docMk/>
            <pc:sldMk cId="111708003" sldId="578"/>
            <ac:spMk id="36" creationId="{45459F6E-337C-0C18-E94F-A7C6E63DF535}"/>
          </ac:spMkLst>
        </pc:spChg>
        <pc:spChg chg="mod">
          <ac:chgData name="Carlos Caetano" userId="ba24568caaa58072" providerId="LiveId" clId="{7592709E-33C0-4CCA-8637-32FD100DB5BA}" dt="2023-03-23T10:02:35.378" v="213" actId="20577"/>
          <ac:spMkLst>
            <pc:docMk/>
            <pc:sldMk cId="111708003" sldId="578"/>
            <ac:spMk id="37" creationId="{B7E72CFF-8CDC-F942-38DE-92E39B16C0D0}"/>
          </ac:spMkLst>
        </pc:spChg>
        <pc:spChg chg="add mod">
          <ac:chgData name="Carlos Caetano" userId="ba24568caaa58072" providerId="LiveId" clId="{7592709E-33C0-4CCA-8637-32FD100DB5BA}" dt="2023-03-23T10:04:37.718" v="235" actId="164"/>
          <ac:spMkLst>
            <pc:docMk/>
            <pc:sldMk cId="111708003" sldId="578"/>
            <ac:spMk id="41" creationId="{B44FAFE3-7F66-E147-6793-20042A90566F}"/>
          </ac:spMkLst>
        </pc:spChg>
        <pc:spChg chg="add mod">
          <ac:chgData name="Carlos Caetano" userId="ba24568caaa58072" providerId="LiveId" clId="{7592709E-33C0-4CCA-8637-32FD100DB5BA}" dt="2023-03-23T15:35:45.145" v="636" actId="1036"/>
          <ac:spMkLst>
            <pc:docMk/>
            <pc:sldMk cId="111708003" sldId="578"/>
            <ac:spMk id="42" creationId="{3DE235B9-8331-F899-F114-7289692DD95E}"/>
          </ac:spMkLst>
        </pc:spChg>
        <pc:spChg chg="mod">
          <ac:chgData name="Carlos Caetano" userId="ba24568caaa58072" providerId="LiveId" clId="{7592709E-33C0-4CCA-8637-32FD100DB5BA}" dt="2023-03-23T10:04:45.678" v="238"/>
          <ac:spMkLst>
            <pc:docMk/>
            <pc:sldMk cId="111708003" sldId="578"/>
            <ac:spMk id="45" creationId="{6C951A14-E2AE-42F4-F4D6-EB0F5C3E1091}"/>
          </ac:spMkLst>
        </pc:spChg>
        <pc:spChg chg="mod">
          <ac:chgData name="Carlos Caetano" userId="ba24568caaa58072" providerId="LiveId" clId="{7592709E-33C0-4CCA-8637-32FD100DB5BA}" dt="2023-03-23T10:04:45.678" v="238"/>
          <ac:spMkLst>
            <pc:docMk/>
            <pc:sldMk cId="111708003" sldId="578"/>
            <ac:spMk id="46" creationId="{18B714AF-0108-4DC8-74AC-1906EACAA96B}"/>
          </ac:spMkLst>
        </pc:spChg>
        <pc:spChg chg="mod">
          <ac:chgData name="Carlos Caetano" userId="ba24568caaa58072" providerId="LiveId" clId="{7592709E-33C0-4CCA-8637-32FD100DB5BA}" dt="2023-03-23T10:04:54.817" v="241" actId="20577"/>
          <ac:spMkLst>
            <pc:docMk/>
            <pc:sldMk cId="111708003" sldId="578"/>
            <ac:spMk id="50" creationId="{7970AD98-91FE-8000-2A76-BA47634B6EA4}"/>
          </ac:spMkLst>
        </pc:spChg>
        <pc:spChg chg="mod">
          <ac:chgData name="Carlos Caetano" userId="ba24568caaa58072" providerId="LiveId" clId="{7592709E-33C0-4CCA-8637-32FD100DB5BA}" dt="2023-03-23T10:04:51.750" v="240" actId="20577"/>
          <ac:spMkLst>
            <pc:docMk/>
            <pc:sldMk cId="111708003" sldId="578"/>
            <ac:spMk id="51" creationId="{A6162206-C4E6-AA92-2321-95B6F80D58A9}"/>
          </ac:spMkLst>
        </pc:spChg>
        <pc:spChg chg="mod">
          <ac:chgData name="Carlos Caetano" userId="ba24568caaa58072" providerId="LiveId" clId="{7592709E-33C0-4CCA-8637-32FD100DB5BA}" dt="2023-03-23T10:04:56.699" v="242" actId="20577"/>
          <ac:spMkLst>
            <pc:docMk/>
            <pc:sldMk cId="111708003" sldId="578"/>
            <ac:spMk id="52" creationId="{39BE30B7-04E8-5678-EB23-8F6FA44C9BEF}"/>
          </ac:spMkLst>
        </pc:spChg>
        <pc:spChg chg="mod">
          <ac:chgData name="Carlos Caetano" userId="ba24568caaa58072" providerId="LiveId" clId="{7592709E-33C0-4CCA-8637-32FD100DB5BA}" dt="2023-03-23T10:04:45.678" v="238"/>
          <ac:spMkLst>
            <pc:docMk/>
            <pc:sldMk cId="111708003" sldId="578"/>
            <ac:spMk id="53" creationId="{84933391-6F29-4EB2-E95A-E499B10B6270}"/>
          </ac:spMkLst>
        </pc:spChg>
        <pc:spChg chg="add mod">
          <ac:chgData name="Carlos Caetano" userId="ba24568caaa58072" providerId="LiveId" clId="{7592709E-33C0-4CCA-8637-32FD100DB5BA}" dt="2023-03-23T10:05:59.479" v="295" actId="20577"/>
          <ac:spMkLst>
            <pc:docMk/>
            <pc:sldMk cId="111708003" sldId="578"/>
            <ac:spMk id="55" creationId="{0E0765DD-FB78-4BAE-DFFA-FEEEDD944767}"/>
          </ac:spMkLst>
        </pc:spChg>
        <pc:grpChg chg="del">
          <ac:chgData name="Carlos Caetano" userId="ba24568caaa58072" providerId="LiveId" clId="{7592709E-33C0-4CCA-8637-32FD100DB5BA}" dt="2023-03-23T09:55:06.324" v="38" actId="478"/>
          <ac:grpSpMkLst>
            <pc:docMk/>
            <pc:sldMk cId="111708003" sldId="578"/>
            <ac:grpSpMk id="10" creationId="{00000000-0000-0000-0000-000000000000}"/>
          </ac:grpSpMkLst>
        </pc:grpChg>
        <pc:grpChg chg="add del mod">
          <ac:chgData name="Carlos Caetano" userId="ba24568caaa58072" providerId="LiveId" clId="{7592709E-33C0-4CCA-8637-32FD100DB5BA}" dt="2023-03-23T10:01:21.502" v="196" actId="165"/>
          <ac:grpSpMkLst>
            <pc:docMk/>
            <pc:sldMk cId="111708003" sldId="578"/>
            <ac:grpSpMk id="17" creationId="{A017CB65-7FDB-E18B-38D1-42BB7BA3B242}"/>
          </ac:grpSpMkLst>
        </pc:grpChg>
        <pc:grpChg chg="del mod topLvl">
          <ac:chgData name="Carlos Caetano" userId="ba24568caaa58072" providerId="LiveId" clId="{7592709E-33C0-4CCA-8637-32FD100DB5BA}" dt="2023-03-23T10:01:30.464" v="198" actId="165"/>
          <ac:grpSpMkLst>
            <pc:docMk/>
            <pc:sldMk cId="111708003" sldId="578"/>
            <ac:grpSpMk id="20" creationId="{502132E5-8153-D634-EC72-2595AE9ABBFB}"/>
          </ac:grpSpMkLst>
        </pc:grpChg>
        <pc:grpChg chg="del mod topLvl">
          <ac:chgData name="Carlos Caetano" userId="ba24568caaa58072" providerId="LiveId" clId="{7592709E-33C0-4CCA-8637-32FD100DB5BA}" dt="2023-03-23T10:01:37.275" v="199" actId="165"/>
          <ac:grpSpMkLst>
            <pc:docMk/>
            <pc:sldMk cId="111708003" sldId="578"/>
            <ac:grpSpMk id="22" creationId="{6B4E7CFA-7893-0757-4BD3-9C6E07273506}"/>
          </ac:grpSpMkLst>
        </pc:grpChg>
        <pc:grpChg chg="mod ord topLvl">
          <ac:chgData name="Carlos Caetano" userId="ba24568caaa58072" providerId="LiveId" clId="{7592709E-33C0-4CCA-8637-32FD100DB5BA}" dt="2023-03-23T10:04:37.718" v="235" actId="164"/>
          <ac:grpSpMkLst>
            <pc:docMk/>
            <pc:sldMk cId="111708003" sldId="578"/>
            <ac:grpSpMk id="29" creationId="{39C8D4A6-A2CC-F2E5-FC68-C9E00DD23654}"/>
          </ac:grpSpMkLst>
        </pc:grpChg>
        <pc:grpChg chg="add mod">
          <ac:chgData name="Carlos Caetano" userId="ba24568caaa58072" providerId="LiveId" clId="{7592709E-33C0-4CCA-8637-32FD100DB5BA}" dt="2023-03-23T10:04:41.845" v="236" actId="1076"/>
          <ac:grpSpMkLst>
            <pc:docMk/>
            <pc:sldMk cId="111708003" sldId="578"/>
            <ac:grpSpMk id="43" creationId="{7C8A8BAF-A41A-23B9-D420-B96D67633416}"/>
          </ac:grpSpMkLst>
        </pc:grpChg>
        <pc:grpChg chg="add mod">
          <ac:chgData name="Carlos Caetano" userId="ba24568caaa58072" providerId="LiveId" clId="{7592709E-33C0-4CCA-8637-32FD100DB5BA}" dt="2023-03-23T10:04:49.346" v="239" actId="1076"/>
          <ac:grpSpMkLst>
            <pc:docMk/>
            <pc:sldMk cId="111708003" sldId="578"/>
            <ac:grpSpMk id="44" creationId="{9C311A29-E634-73D9-08CC-209AA9689904}"/>
          </ac:grpSpMkLst>
        </pc:grpChg>
        <pc:grpChg chg="mod">
          <ac:chgData name="Carlos Caetano" userId="ba24568caaa58072" providerId="LiveId" clId="{7592709E-33C0-4CCA-8637-32FD100DB5BA}" dt="2023-03-23T10:04:45.678" v="238"/>
          <ac:grpSpMkLst>
            <pc:docMk/>
            <pc:sldMk cId="111708003" sldId="578"/>
            <ac:grpSpMk id="47" creationId="{0FD9592A-18D3-E072-B04D-7FB01B3D39DF}"/>
          </ac:grpSpMkLst>
        </pc:grpChg>
        <pc:graphicFrameChg chg="add del mod">
          <ac:chgData name="Carlos Caetano" userId="ba24568caaa58072" providerId="LiveId" clId="{7592709E-33C0-4CCA-8637-32FD100DB5BA}" dt="2023-03-23T10:04:16.426" v="233" actId="478"/>
          <ac:graphicFrameMkLst>
            <pc:docMk/>
            <pc:sldMk cId="111708003" sldId="578"/>
            <ac:graphicFrameMk id="14" creationId="{E13B50B5-E3F9-8579-C496-2E8AB14C400A}"/>
          </ac:graphicFrameMkLst>
        </pc:graphicFrameChg>
        <pc:graphicFrameChg chg="add del mod">
          <ac:chgData name="Carlos Caetano" userId="ba24568caaa58072" providerId="LiveId" clId="{7592709E-33C0-4CCA-8637-32FD100DB5BA}" dt="2023-03-23T10:04:43.580" v="237" actId="478"/>
          <ac:graphicFrameMkLst>
            <pc:docMk/>
            <pc:sldMk cId="111708003" sldId="578"/>
            <ac:graphicFrameMk id="15" creationId="{6167E1A8-7011-D877-96D8-80E2DE6E1DB6}"/>
          </ac:graphicFrameMkLst>
        </pc:graphicFrameChg>
        <pc:picChg chg="add mod">
          <ac:chgData name="Carlos Caetano" userId="ba24568caaa58072" providerId="LiveId" clId="{7592709E-33C0-4CCA-8637-32FD100DB5BA}" dt="2023-03-23T10:05:43.143" v="260" actId="1076"/>
          <ac:picMkLst>
            <pc:docMk/>
            <pc:sldMk cId="111708003" sldId="578"/>
            <ac:picMk id="2" creationId="{7C7274B2-27CA-5D63-6D2E-297532FC6D09}"/>
          </ac:picMkLst>
        </pc:picChg>
        <pc:picChg chg="del">
          <ac:chgData name="Carlos Caetano" userId="ba24568caaa58072" providerId="LiveId" clId="{7592709E-33C0-4CCA-8637-32FD100DB5BA}" dt="2023-03-23T09:58:57.842" v="124" actId="478"/>
          <ac:picMkLst>
            <pc:docMk/>
            <pc:sldMk cId="111708003" sldId="578"/>
            <ac:picMk id="19" creationId="{D9D6FC6E-8B19-BA28-886D-0F69118A5CA5}"/>
          </ac:picMkLst>
        </pc:picChg>
        <pc:picChg chg="del">
          <ac:chgData name="Carlos Caetano" userId="ba24568caaa58072" providerId="LiveId" clId="{7592709E-33C0-4CCA-8637-32FD100DB5BA}" dt="2023-03-23T09:58:58.409" v="125" actId="478"/>
          <ac:picMkLst>
            <pc:docMk/>
            <pc:sldMk cId="111708003" sldId="578"/>
            <ac:picMk id="21" creationId="{F51A7062-F626-60D4-81E7-EB1401AF5171}"/>
          </ac:picMkLst>
        </pc:picChg>
        <pc:picChg chg="del mod topLvl">
          <ac:chgData name="Carlos Caetano" userId="ba24568caaa58072" providerId="LiveId" clId="{7592709E-33C0-4CCA-8637-32FD100DB5BA}" dt="2023-03-23T10:01:39.333" v="200" actId="478"/>
          <ac:picMkLst>
            <pc:docMk/>
            <pc:sldMk cId="111708003" sldId="578"/>
            <ac:picMk id="28" creationId="{9E1D4FB5-52C2-62C9-D6C0-658B7C00C20D}"/>
          </ac:picMkLst>
        </pc:picChg>
        <pc:cxnChg chg="mod">
          <ac:chgData name="Carlos Caetano" userId="ba24568caaa58072" providerId="LiveId" clId="{7592709E-33C0-4CCA-8637-32FD100DB5BA}" dt="2023-03-23T10:02:35.378" v="213" actId="20577"/>
          <ac:cxnSpMkLst>
            <pc:docMk/>
            <pc:sldMk cId="111708003" sldId="578"/>
            <ac:cxnSpMk id="31" creationId="{182C7400-4AED-B7F2-3FB5-F0D670682CEE}"/>
          </ac:cxnSpMkLst>
        </pc:cxnChg>
        <pc:cxnChg chg="mod">
          <ac:chgData name="Carlos Caetano" userId="ba24568caaa58072" providerId="LiveId" clId="{7592709E-33C0-4CCA-8637-32FD100DB5BA}" dt="2023-03-23T10:02:35.378" v="213" actId="20577"/>
          <ac:cxnSpMkLst>
            <pc:docMk/>
            <pc:sldMk cId="111708003" sldId="578"/>
            <ac:cxnSpMk id="32" creationId="{FA38D270-9423-1495-35CB-F9AE5D4A12D2}"/>
          </ac:cxnSpMkLst>
        </pc:cxnChg>
        <pc:cxnChg chg="mod ord">
          <ac:chgData name="Carlos Caetano" userId="ba24568caaa58072" providerId="LiveId" clId="{7592709E-33C0-4CCA-8637-32FD100DB5BA}" dt="2023-03-23T10:03:42.137" v="229" actId="166"/>
          <ac:cxnSpMkLst>
            <pc:docMk/>
            <pc:sldMk cId="111708003" sldId="578"/>
            <ac:cxnSpMk id="35" creationId="{57D25D55-4D6E-5272-3D0B-9FC17B66961B}"/>
          </ac:cxnSpMkLst>
        </pc:cxnChg>
        <pc:cxnChg chg="mod">
          <ac:chgData name="Carlos Caetano" userId="ba24568caaa58072" providerId="LiveId" clId="{7592709E-33C0-4CCA-8637-32FD100DB5BA}" dt="2023-03-23T10:04:45.678" v="238"/>
          <ac:cxnSpMkLst>
            <pc:docMk/>
            <pc:sldMk cId="111708003" sldId="578"/>
            <ac:cxnSpMk id="48" creationId="{3A8E11A6-C246-3D48-1BAF-DBCDAF1694DC}"/>
          </ac:cxnSpMkLst>
        </pc:cxnChg>
        <pc:cxnChg chg="mod">
          <ac:chgData name="Carlos Caetano" userId="ba24568caaa58072" providerId="LiveId" clId="{7592709E-33C0-4CCA-8637-32FD100DB5BA}" dt="2023-03-23T10:04:45.678" v="238"/>
          <ac:cxnSpMkLst>
            <pc:docMk/>
            <pc:sldMk cId="111708003" sldId="578"/>
            <ac:cxnSpMk id="49" creationId="{C508B5BF-2152-01F5-2AAC-205977A0E1CB}"/>
          </ac:cxnSpMkLst>
        </pc:cxnChg>
        <pc:cxnChg chg="mod">
          <ac:chgData name="Carlos Caetano" userId="ba24568caaa58072" providerId="LiveId" clId="{7592709E-33C0-4CCA-8637-32FD100DB5BA}" dt="2023-03-23T10:05:03.752" v="243" actId="208"/>
          <ac:cxnSpMkLst>
            <pc:docMk/>
            <pc:sldMk cId="111708003" sldId="578"/>
            <ac:cxnSpMk id="54" creationId="{CA79127E-821A-DC5E-BA35-4B4646B5476B}"/>
          </ac:cxnSpMkLst>
        </pc:cxnChg>
      </pc:sldChg>
      <pc:sldChg chg="addSp delSp modSp add mod">
        <pc:chgData name="Carlos Caetano" userId="ba24568caaa58072" providerId="LiveId" clId="{7592709E-33C0-4CCA-8637-32FD100DB5BA}" dt="2023-03-23T15:12:43.984" v="480" actId="20577"/>
        <pc:sldMkLst>
          <pc:docMk/>
          <pc:sldMk cId="773461295" sldId="579"/>
        </pc:sldMkLst>
        <pc:spChg chg="mod">
          <ac:chgData name="Carlos Caetano" userId="ba24568caaa58072" providerId="LiveId" clId="{7592709E-33C0-4CCA-8637-32FD100DB5BA}" dt="2023-03-23T15:10:00.524" v="433" actId="20577"/>
          <ac:spMkLst>
            <pc:docMk/>
            <pc:sldMk cId="773461295" sldId="579"/>
            <ac:spMk id="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5:09:31.812" v="428" actId="1076"/>
          <ac:spMkLst>
            <pc:docMk/>
            <pc:sldMk cId="773461295" sldId="579"/>
            <ac:spMk id="5" creationId="{A84C3D0C-A6A7-1637-AA1E-60964BF7AB53}"/>
          </ac:spMkLst>
        </pc:spChg>
        <pc:spChg chg="del">
          <ac:chgData name="Carlos Caetano" userId="ba24568caaa58072" providerId="LiveId" clId="{7592709E-33C0-4CCA-8637-32FD100DB5BA}" dt="2023-03-23T15:01:51.924" v="350" actId="478"/>
          <ac:spMkLst>
            <pc:docMk/>
            <pc:sldMk cId="773461295" sldId="579"/>
            <ac:spMk id="7" creationId="{C2EA8A75-1C54-8603-2B0F-1C35A3B69271}"/>
          </ac:spMkLst>
        </pc:spChg>
        <pc:spChg chg="mod">
          <ac:chgData name="Carlos Caetano" userId="ba24568caaa58072" providerId="LiveId" clId="{7592709E-33C0-4CCA-8637-32FD100DB5BA}" dt="2023-03-23T14:59:57.462" v="320" actId="20577"/>
          <ac:spMkLst>
            <pc:docMk/>
            <pc:sldMk cId="773461295" sldId="579"/>
            <ac:spMk id="8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01:51.924" v="350" actId="478"/>
          <ac:spMkLst>
            <pc:docMk/>
            <pc:sldMk cId="773461295" sldId="579"/>
            <ac:spMk id="9" creationId="{49CFFC87-E320-D5EF-99D9-3C24E69597E1}"/>
          </ac:spMkLst>
        </pc:spChg>
        <pc:spChg chg="add mod">
          <ac:chgData name="Carlos Caetano" userId="ba24568caaa58072" providerId="LiveId" clId="{7592709E-33C0-4CCA-8637-32FD100DB5BA}" dt="2023-03-23T15:09:36.238" v="429" actId="1076"/>
          <ac:spMkLst>
            <pc:docMk/>
            <pc:sldMk cId="773461295" sldId="579"/>
            <ac:spMk id="11" creationId="{EF223734-CF2E-612A-2B9D-8F4354154E01}"/>
          </ac:spMkLst>
        </pc:spChg>
        <pc:spChg chg="del">
          <ac:chgData name="Carlos Caetano" userId="ba24568caaa58072" providerId="LiveId" clId="{7592709E-33C0-4CCA-8637-32FD100DB5BA}" dt="2023-03-23T15:01:47.222" v="349" actId="478"/>
          <ac:spMkLst>
            <pc:docMk/>
            <pc:sldMk cId="773461295" sldId="579"/>
            <ac:spMk id="1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5:07:58.101" v="414" actId="20577"/>
          <ac:spMkLst>
            <pc:docMk/>
            <pc:sldMk cId="773461295" sldId="579"/>
            <ac:spMk id="15" creationId="{7EAED06D-17C5-E465-CC28-A821148CC9EB}"/>
          </ac:spMkLst>
        </pc:spChg>
        <pc:spChg chg="del">
          <ac:chgData name="Carlos Caetano" userId="ba24568caaa58072" providerId="LiveId" clId="{7592709E-33C0-4CCA-8637-32FD100DB5BA}" dt="2023-03-23T15:01:47.222" v="349" actId="478"/>
          <ac:spMkLst>
            <pc:docMk/>
            <pc:sldMk cId="773461295" sldId="579"/>
            <ac:spMk id="16" creationId="{DBFA61A7-631B-9264-7DBD-61D5ADEA6DA4}"/>
          </ac:spMkLst>
        </pc:spChg>
        <pc:spChg chg="add mod">
          <ac:chgData name="Carlos Caetano" userId="ba24568caaa58072" providerId="LiveId" clId="{7592709E-33C0-4CCA-8637-32FD100DB5BA}" dt="2023-03-23T15:09:40.318" v="430" actId="1076"/>
          <ac:spMkLst>
            <pc:docMk/>
            <pc:sldMk cId="773461295" sldId="579"/>
            <ac:spMk id="18" creationId="{FFC910B4-E586-295C-AEEE-8539ACB208DF}"/>
          </ac:spMkLst>
        </pc:spChg>
        <pc:spChg chg="add mod">
          <ac:chgData name="Carlos Caetano" userId="ba24568caaa58072" providerId="LiveId" clId="{7592709E-33C0-4CCA-8637-32FD100DB5BA}" dt="2023-03-23T15:10:49.732" v="461" actId="207"/>
          <ac:spMkLst>
            <pc:docMk/>
            <pc:sldMk cId="773461295" sldId="579"/>
            <ac:spMk id="19" creationId="{0080A82E-E762-30F8-9CB7-DFCBE0DC95C3}"/>
          </ac:spMkLst>
        </pc:spChg>
        <pc:spChg chg="add mod">
          <ac:chgData name="Carlos Caetano" userId="ba24568caaa58072" providerId="LiveId" clId="{7592709E-33C0-4CCA-8637-32FD100DB5BA}" dt="2023-03-23T15:12:43.984" v="480" actId="20577"/>
          <ac:spMkLst>
            <pc:docMk/>
            <pc:sldMk cId="773461295" sldId="579"/>
            <ac:spMk id="21" creationId="{C91A718E-D229-B767-E0E2-F4C574AF2557}"/>
          </ac:spMkLst>
        </pc:spChg>
        <pc:spChg chg="del">
          <ac:chgData name="Carlos Caetano" userId="ba24568caaa58072" providerId="LiveId" clId="{7592709E-33C0-4CCA-8637-32FD100DB5BA}" dt="2023-03-23T15:01:51.924" v="350" actId="478"/>
          <ac:spMkLst>
            <pc:docMk/>
            <pc:sldMk cId="773461295" sldId="579"/>
            <ac:spMk id="55" creationId="{0E0765DD-FB78-4BAE-DFFA-FEEEDD944767}"/>
          </ac:spMkLst>
        </pc:spChg>
        <pc:grpChg chg="del">
          <ac:chgData name="Carlos Caetano" userId="ba24568caaa58072" providerId="LiveId" clId="{7592709E-33C0-4CCA-8637-32FD100DB5BA}" dt="2023-03-23T15:01:47.222" v="349" actId="478"/>
          <ac:grpSpMkLst>
            <pc:docMk/>
            <pc:sldMk cId="773461295" sldId="579"/>
            <ac:grpSpMk id="43" creationId="{7C8A8BAF-A41A-23B9-D420-B96D67633416}"/>
          </ac:grpSpMkLst>
        </pc:grpChg>
        <pc:grpChg chg="del">
          <ac:chgData name="Carlos Caetano" userId="ba24568caaa58072" providerId="LiveId" clId="{7592709E-33C0-4CCA-8637-32FD100DB5BA}" dt="2023-03-23T15:01:47.222" v="349" actId="478"/>
          <ac:grpSpMkLst>
            <pc:docMk/>
            <pc:sldMk cId="773461295" sldId="579"/>
            <ac:grpSpMk id="44" creationId="{9C311A29-E634-73D9-08CC-209AA9689904}"/>
          </ac:grpSpMkLst>
        </pc:grpChg>
        <pc:graphicFrameChg chg="add mod">
          <ac:chgData name="Carlos Caetano" userId="ba24568caaa58072" providerId="LiveId" clId="{7592709E-33C0-4CCA-8637-32FD100DB5BA}" dt="2023-03-23T15:11:06.831" v="463" actId="1076"/>
          <ac:graphicFrameMkLst>
            <pc:docMk/>
            <pc:sldMk cId="773461295" sldId="579"/>
            <ac:graphicFrameMk id="20" creationId="{C386AE53-3FBC-32D6-AD26-29DD7AEA500A}"/>
          </ac:graphicFrameMkLst>
        </pc:graphicFrameChg>
        <pc:picChg chg="del">
          <ac:chgData name="Carlos Caetano" userId="ba24568caaa58072" providerId="LiveId" clId="{7592709E-33C0-4CCA-8637-32FD100DB5BA}" dt="2023-03-23T15:01:51.924" v="350" actId="478"/>
          <ac:picMkLst>
            <pc:docMk/>
            <pc:sldMk cId="773461295" sldId="579"/>
            <ac:picMk id="2" creationId="{7C7274B2-27CA-5D63-6D2E-297532FC6D09}"/>
          </ac:picMkLst>
        </pc:picChg>
        <pc:picChg chg="add mod modCrop">
          <ac:chgData name="Carlos Caetano" userId="ba24568caaa58072" providerId="LiveId" clId="{7592709E-33C0-4CCA-8637-32FD100DB5BA}" dt="2023-03-23T15:08:26.978" v="417" actId="1366"/>
          <ac:picMkLst>
            <pc:docMk/>
            <pc:sldMk cId="773461295" sldId="579"/>
            <ac:picMk id="14" creationId="{BBFC2789-9D32-D8E7-4965-A207B4CF000A}"/>
          </ac:picMkLst>
        </pc:picChg>
      </pc:sldChg>
      <pc:sldChg chg="addSp delSp modSp add mod">
        <pc:chgData name="Carlos Caetano" userId="ba24568caaa58072" providerId="LiveId" clId="{7592709E-33C0-4CCA-8637-32FD100DB5BA}" dt="2023-03-23T15:34:22.731" v="622"/>
        <pc:sldMkLst>
          <pc:docMk/>
          <pc:sldMk cId="3465122600" sldId="580"/>
        </pc:sldMkLst>
        <pc:spChg chg="mod">
          <ac:chgData name="Carlos Caetano" userId="ba24568caaa58072" providerId="LiveId" clId="{7592709E-33C0-4CCA-8637-32FD100DB5BA}" dt="2023-03-23T15:34:22.731" v="622"/>
          <ac:spMkLst>
            <pc:docMk/>
            <pc:sldMk cId="3465122600" sldId="580"/>
            <ac:spMk id="2" creationId="{8F7827E3-D28B-CB54-DF55-BECBC48EA20A}"/>
          </ac:spMkLst>
        </pc:spChg>
        <pc:spChg chg="mod">
          <ac:chgData name="Carlos Caetano" userId="ba24568caaa58072" providerId="LiveId" clId="{7592709E-33C0-4CCA-8637-32FD100DB5BA}" dt="2023-03-23T15:20:56.128" v="506" actId="20577"/>
          <ac:spMkLst>
            <pc:docMk/>
            <pc:sldMk cId="3465122600" sldId="580"/>
            <ac:spMk id="10" creationId="{842D187F-C83D-0E44-B899-A8867DE692CB}"/>
          </ac:spMkLst>
        </pc:spChg>
        <pc:spChg chg="mod">
          <ac:chgData name="Carlos Caetano" userId="ba24568caaa58072" providerId="LiveId" clId="{7592709E-33C0-4CCA-8637-32FD100DB5BA}" dt="2023-03-23T15:22:34.299" v="534" actId="20577"/>
          <ac:spMkLst>
            <pc:docMk/>
            <pc:sldMk cId="3465122600" sldId="580"/>
            <ac:spMk id="14" creationId="{00000000-0000-0000-0000-000000000000}"/>
          </ac:spMkLst>
        </pc:spChg>
        <pc:picChg chg="add mod">
          <ac:chgData name="Carlos Caetano" userId="ba24568caaa58072" providerId="LiveId" clId="{7592709E-33C0-4CCA-8637-32FD100DB5BA}" dt="2023-03-23T15:22:02.665" v="523" actId="1038"/>
          <ac:picMkLst>
            <pc:docMk/>
            <pc:sldMk cId="3465122600" sldId="580"/>
            <ac:picMk id="4" creationId="{403A0213-19D3-BF07-2D89-549391AD6445}"/>
          </ac:picMkLst>
        </pc:picChg>
        <pc:picChg chg="del">
          <ac:chgData name="Carlos Caetano" userId="ba24568caaa58072" providerId="LiveId" clId="{7592709E-33C0-4CCA-8637-32FD100DB5BA}" dt="2023-03-23T15:21:04.728" v="511" actId="478"/>
          <ac:picMkLst>
            <pc:docMk/>
            <pc:sldMk cId="3465122600" sldId="580"/>
            <ac:picMk id="7" creationId="{00000000-0000-0000-0000-000000000000}"/>
          </ac:picMkLst>
        </pc:picChg>
      </pc:sldChg>
      <pc:sldChg chg="add del">
        <pc:chgData name="Carlos Caetano" userId="ba24568caaa58072" providerId="LiveId" clId="{7592709E-33C0-4CCA-8637-32FD100DB5BA}" dt="2023-03-23T15:22:54.669" v="536" actId="47"/>
        <pc:sldMkLst>
          <pc:docMk/>
          <pc:sldMk cId="2649230261" sldId="581"/>
        </pc:sldMkLst>
      </pc:sldChg>
      <pc:sldChg chg="addSp delSp modSp add mod">
        <pc:chgData name="Carlos Caetano" userId="ba24568caaa58072" providerId="LiveId" clId="{7592709E-33C0-4CCA-8637-32FD100DB5BA}" dt="2023-03-23T15:34:28.111" v="629" actId="20577"/>
        <pc:sldMkLst>
          <pc:docMk/>
          <pc:sldMk cId="3305449690" sldId="581"/>
        </pc:sldMkLst>
        <pc:spChg chg="mod">
          <ac:chgData name="Carlos Caetano" userId="ba24568caaa58072" providerId="LiveId" clId="{7592709E-33C0-4CCA-8637-32FD100DB5BA}" dt="2023-03-23T15:34:28.111" v="629" actId="20577"/>
          <ac:spMkLst>
            <pc:docMk/>
            <pc:sldMk cId="3305449690" sldId="581"/>
            <ac:spMk id="2" creationId="{8F7827E3-D28B-CB54-DF55-BECBC48EA20A}"/>
          </ac:spMkLst>
        </pc:spChg>
        <pc:spChg chg="mod">
          <ac:chgData name="Carlos Caetano" userId="ba24568caaa58072" providerId="LiveId" clId="{7592709E-33C0-4CCA-8637-32FD100DB5BA}" dt="2023-03-23T15:23:47.749" v="550" actId="20577"/>
          <ac:spMkLst>
            <pc:docMk/>
            <pc:sldMk cId="3305449690" sldId="581"/>
            <ac:spMk id="14" creationId="{00000000-0000-0000-0000-000000000000}"/>
          </ac:spMkLst>
        </pc:spChg>
        <pc:picChg chg="del">
          <ac:chgData name="Carlos Caetano" userId="ba24568caaa58072" providerId="LiveId" clId="{7592709E-33C0-4CCA-8637-32FD100DB5BA}" dt="2023-03-23T15:23:22.478" v="541" actId="478"/>
          <ac:picMkLst>
            <pc:docMk/>
            <pc:sldMk cId="3305449690" sldId="581"/>
            <ac:picMk id="4" creationId="{403A0213-19D3-BF07-2D89-549391AD6445}"/>
          </ac:picMkLst>
        </pc:picChg>
        <pc:picChg chg="add mod">
          <ac:chgData name="Carlos Caetano" userId="ba24568caaa58072" providerId="LiveId" clId="{7592709E-33C0-4CCA-8637-32FD100DB5BA}" dt="2023-03-23T15:25:01.886" v="552"/>
          <ac:picMkLst>
            <pc:docMk/>
            <pc:sldMk cId="3305449690" sldId="581"/>
            <ac:picMk id="6" creationId="{4724C14D-0D55-3478-C13A-82A600FB67BF}"/>
          </ac:picMkLst>
        </pc:picChg>
      </pc:sldChg>
      <pc:sldChg chg="addSp delSp modSp add mod delAnim">
        <pc:chgData name="Carlos Caetano" userId="ba24568caaa58072" providerId="LiveId" clId="{7592709E-33C0-4CCA-8637-32FD100DB5BA}" dt="2023-03-23T15:32:15.424" v="604"/>
        <pc:sldMkLst>
          <pc:docMk/>
          <pc:sldMk cId="234608201" sldId="582"/>
        </pc:sldMkLst>
        <pc:spChg chg="add mod">
          <ac:chgData name="Carlos Caetano" userId="ba24568caaa58072" providerId="LiveId" clId="{7592709E-33C0-4CCA-8637-32FD100DB5BA}" dt="2023-03-23T15:30:54.068" v="570" actId="20577"/>
          <ac:spMkLst>
            <pc:docMk/>
            <pc:sldMk cId="234608201" sldId="582"/>
            <ac:spMk id="5" creationId="{68A0F68B-AC7A-0C28-8C4E-65B943BBFA4C}"/>
          </ac:spMkLst>
        </pc:spChg>
        <pc:spChg chg="add mod">
          <ac:chgData name="Carlos Caetano" userId="ba24568caaa58072" providerId="LiveId" clId="{7592709E-33C0-4CCA-8637-32FD100DB5BA}" dt="2023-03-23T15:32:15.424" v="604"/>
          <ac:spMkLst>
            <pc:docMk/>
            <pc:sldMk cId="234608201" sldId="582"/>
            <ac:spMk id="7" creationId="{D813429A-304D-9373-94F5-BDA5C82A1A4D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58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59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0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2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4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0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2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4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6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8" creationId="{00000000-0000-0000-0000-000000000000}"/>
          </ac:spMkLst>
        </pc:spChg>
        <pc:grpChg chg="del">
          <ac:chgData name="Carlos Caetano" userId="ba24568caaa58072" providerId="LiveId" clId="{7592709E-33C0-4CCA-8637-32FD100DB5BA}" dt="2023-03-23T15:30:11.428" v="564" actId="478"/>
          <ac:grpSpMkLst>
            <pc:docMk/>
            <pc:sldMk cId="234608201" sldId="582"/>
            <ac:grpSpMk id="66" creationId="{00000000-0000-0000-0000-000000000000}"/>
          </ac:grpSpMkLst>
        </pc:grpChg>
        <pc:grpChg chg="del">
          <ac:chgData name="Carlos Caetano" userId="ba24568caaa58072" providerId="LiveId" clId="{7592709E-33C0-4CCA-8637-32FD100DB5BA}" dt="2023-03-23T15:30:11.428" v="564" actId="478"/>
          <ac:grpSpMkLst>
            <pc:docMk/>
            <pc:sldMk cId="234608201" sldId="582"/>
            <ac:grpSpMk id="67" creationId="{00000000-0000-0000-0000-000000000000}"/>
          </ac:grpSpMkLst>
        </pc:grpChg>
        <pc:grpChg chg="del">
          <ac:chgData name="Carlos Caetano" userId="ba24568caaa58072" providerId="LiveId" clId="{7592709E-33C0-4CCA-8637-32FD100DB5BA}" dt="2023-03-23T15:30:11.428" v="564" actId="478"/>
          <ac:grpSpMkLst>
            <pc:docMk/>
            <pc:sldMk cId="234608201" sldId="582"/>
            <ac:grpSpMk id="68" creationId="{00000000-0000-0000-0000-000000000000}"/>
          </ac:grpSpMkLst>
        </pc:grpChg>
        <pc:grpChg chg="del">
          <ac:chgData name="Carlos Caetano" userId="ba24568caaa58072" providerId="LiveId" clId="{7592709E-33C0-4CCA-8637-32FD100DB5BA}" dt="2023-03-23T15:30:06.097" v="562" actId="478"/>
          <ac:grpSpMkLst>
            <pc:docMk/>
            <pc:sldMk cId="234608201" sldId="582"/>
            <ac:grpSpMk id="69" creationId="{00000000-0000-0000-0000-000000000000}"/>
          </ac:grpSpMkLst>
        </pc:grpChg>
        <pc:picChg chg="add mod">
          <ac:chgData name="Carlos Caetano" userId="ba24568caaa58072" providerId="LiveId" clId="{7592709E-33C0-4CCA-8637-32FD100DB5BA}" dt="2023-03-23T15:31:01.036" v="579" actId="1036"/>
          <ac:picMkLst>
            <pc:docMk/>
            <pc:sldMk cId="234608201" sldId="582"/>
            <ac:picMk id="2" creationId="{5DED520E-2CF6-641A-5161-DA1CEA6F13D8}"/>
          </ac:picMkLst>
        </pc:picChg>
        <pc:picChg chg="del">
          <ac:chgData name="Carlos Caetano" userId="ba24568caaa58072" providerId="LiveId" clId="{7592709E-33C0-4CCA-8637-32FD100DB5BA}" dt="2023-03-23T15:30:07.486" v="563" actId="478"/>
          <ac:picMkLst>
            <pc:docMk/>
            <pc:sldMk cId="234608201" sldId="582"/>
            <ac:picMk id="4" creationId="{00000000-0000-0000-0000-000000000000}"/>
          </ac:picMkLst>
        </pc:pic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47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48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49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0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1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2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3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4" creationId="{00000000-0000-0000-0000-000000000000}"/>
          </ac:cxnSpMkLst>
        </pc:cxnChg>
      </pc:sldChg>
      <pc:sldChg chg="addSp delSp modSp add mod delAnim">
        <pc:chgData name="Carlos Caetano" userId="ba24568caaa58072" providerId="LiveId" clId="{7592709E-33C0-4CCA-8637-32FD100DB5BA}" dt="2023-03-23T15:32:23.901" v="608" actId="1036"/>
        <pc:sldMkLst>
          <pc:docMk/>
          <pc:sldMk cId="2274548738" sldId="583"/>
        </pc:sldMkLst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7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5:31:55.897" v="603" actId="20577"/>
          <ac:spMkLst>
            <pc:docMk/>
            <pc:sldMk cId="2274548738" sldId="583"/>
            <ac:spMk id="9" creationId="{40CD147F-88C0-700E-7732-6CFC434B6070}"/>
          </ac:spMkLst>
        </pc:spChg>
        <pc:spChg chg="add mod">
          <ac:chgData name="Carlos Caetano" userId="ba24568caaa58072" providerId="LiveId" clId="{7592709E-33C0-4CCA-8637-32FD100DB5BA}" dt="2023-03-23T15:32:23.901" v="608" actId="1036"/>
          <ac:spMkLst>
            <pc:docMk/>
            <pc:sldMk cId="2274548738" sldId="583"/>
            <ac:spMk id="10" creationId="{61316097-D52D-1F05-F9C9-17B6ECA2E57E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6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7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8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9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20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2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4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2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6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7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56" creationId="{00000000-0000-0000-0000-000000000000}"/>
          </ac:spMkLst>
        </pc:spChg>
        <pc:grpChg chg="del">
          <ac:chgData name="Carlos Caetano" userId="ba24568caaa58072" providerId="LiveId" clId="{7592709E-33C0-4CCA-8637-32FD100DB5BA}" dt="2023-03-23T15:31:19.673" v="582" actId="478"/>
          <ac:grpSpMkLst>
            <pc:docMk/>
            <pc:sldMk cId="2274548738" sldId="583"/>
            <ac:grpSpMk id="54" creationId="{00000000-0000-0000-0000-000000000000}"/>
          </ac:grpSpMkLst>
        </pc:grpChg>
        <pc:picChg chg="add mod">
          <ac:chgData name="Carlos Caetano" userId="ba24568caaa58072" providerId="LiveId" clId="{7592709E-33C0-4CCA-8637-32FD100DB5BA}" dt="2023-03-23T15:31:40.398" v="585" actId="1076"/>
          <ac:picMkLst>
            <pc:docMk/>
            <pc:sldMk cId="2274548738" sldId="583"/>
            <ac:picMk id="2" creationId="{601D3060-7C03-0CA2-9CCA-1FF85D71C037}"/>
          </ac:picMkLst>
        </pc:picChg>
        <pc:picChg chg="del">
          <ac:chgData name="Carlos Caetano" userId="ba24568caaa58072" providerId="LiveId" clId="{7592709E-33C0-4CCA-8637-32FD100DB5BA}" dt="2023-03-23T15:31:14.288" v="581" actId="478"/>
          <ac:picMkLst>
            <pc:docMk/>
            <pc:sldMk cId="2274548738" sldId="583"/>
            <ac:picMk id="4" creationId="{00000000-0000-0000-0000-000000000000}"/>
          </ac:picMkLst>
        </pc:picChg>
      </pc:sldChg>
    </pc:docChg>
  </pc:docChgLst>
  <pc:docChgLst>
    <pc:chgData name="Carlos Caetano" userId="ba24568caaa58072" providerId="LiveId" clId="{EF13435D-C739-4A52-8A52-D0F0ACC676E3}"/>
    <pc:docChg chg="modSld">
      <pc:chgData name="Carlos Caetano" userId="ba24568caaa58072" providerId="LiveId" clId="{EF13435D-C739-4A52-8A52-D0F0ACC676E3}" dt="2023-09-21T15:27:50.369" v="3"/>
      <pc:docMkLst>
        <pc:docMk/>
      </pc:docMkLst>
      <pc:sldChg chg="modSp">
        <pc:chgData name="Carlos Caetano" userId="ba24568caaa58072" providerId="LiveId" clId="{EF13435D-C739-4A52-8A52-D0F0ACC676E3}" dt="2023-09-14T15:54:12.976" v="2" actId="20577"/>
        <pc:sldMkLst>
          <pc:docMk/>
          <pc:sldMk cId="2214817534" sldId="565"/>
        </pc:sldMkLst>
        <pc:spChg chg="mod">
          <ac:chgData name="Carlos Caetano" userId="ba24568caaa58072" providerId="LiveId" clId="{EF13435D-C739-4A52-8A52-D0F0ACC676E3}" dt="2023-09-14T15:54:12.976" v="2" actId="20577"/>
          <ac:spMkLst>
            <pc:docMk/>
            <pc:sldMk cId="2214817534" sldId="565"/>
            <ac:spMk id="15" creationId="{00000000-0000-0000-0000-000000000000}"/>
          </ac:spMkLst>
        </pc:spChg>
      </pc:sldChg>
      <pc:sldChg chg="modSp">
        <pc:chgData name="Carlos Caetano" userId="ba24568caaa58072" providerId="LiveId" clId="{EF13435D-C739-4A52-8A52-D0F0ACC676E3}" dt="2023-09-21T15:27:50.369" v="3"/>
        <pc:sldMkLst>
          <pc:docMk/>
          <pc:sldMk cId="2764103793" sldId="577"/>
        </pc:sldMkLst>
        <pc:spChg chg="mod">
          <ac:chgData name="Carlos Caetano" userId="ba24568caaa58072" providerId="LiveId" clId="{EF13435D-C739-4A52-8A52-D0F0ACC676E3}" dt="2023-09-21T15:27:50.369" v="3"/>
          <ac:spMkLst>
            <pc:docMk/>
            <pc:sldMk cId="2764103793" sldId="577"/>
            <ac:spMk id="10" creationId="{00000000-0000-0000-0000-000000000000}"/>
          </ac:spMkLst>
        </pc:spChg>
      </pc:sldChg>
    </pc:docChg>
  </pc:docChgLst>
  <pc:docChgLst>
    <pc:chgData name="Carlos Caetano" userId="ba24568caaa58072" providerId="LiveId" clId="{1353B8FE-01BC-490E-AC18-043AD660C81E}"/>
    <pc:docChg chg="modSld">
      <pc:chgData name="Carlos Caetano" userId="ba24568caaa58072" providerId="LiveId" clId="{1353B8FE-01BC-490E-AC18-043AD660C81E}" dt="2023-03-14T01:39:24.767" v="49" actId="207"/>
      <pc:docMkLst>
        <pc:docMk/>
      </pc:docMkLst>
      <pc:sldChg chg="modSp mod">
        <pc:chgData name="Carlos Caetano" userId="ba24568caaa58072" providerId="LiveId" clId="{1353B8FE-01BC-490E-AC18-043AD660C81E}" dt="2023-03-14T01:39:24.767" v="49" actId="207"/>
        <pc:sldMkLst>
          <pc:docMk/>
          <pc:sldMk cId="1080941874" sldId="559"/>
        </pc:sldMkLst>
        <pc:spChg chg="mod">
          <ac:chgData name="Carlos Caetano" userId="ba24568caaa58072" providerId="LiveId" clId="{1353B8FE-01BC-490E-AC18-043AD660C81E}" dt="2023-03-14T01:39:24.767" v="49" actId="207"/>
          <ac:spMkLst>
            <pc:docMk/>
            <pc:sldMk cId="1080941874" sldId="559"/>
            <ac:spMk id="15" creationId="{C4164CB4-2B96-2741-9289-D3D44AB01EB6}"/>
          </ac:spMkLst>
        </pc:spChg>
      </pc:sldChg>
    </pc:docChg>
  </pc:docChgLst>
  <pc:docChgLst>
    <pc:chgData name="Carlos Caetano" userId="ba24568caaa58072" providerId="LiveId" clId="{390FC8C8-16AE-334C-BC53-448430F828ED}"/>
    <pc:docChg chg="modSld">
      <pc:chgData name="Carlos Caetano" userId="ba24568caaa58072" providerId="LiveId" clId="{390FC8C8-16AE-334C-BC53-448430F828ED}" dt="2023-09-14T02:46:24.832" v="0" actId="33524"/>
      <pc:docMkLst>
        <pc:docMk/>
      </pc:docMkLst>
      <pc:sldChg chg="modSp">
        <pc:chgData name="Carlos Caetano" userId="ba24568caaa58072" providerId="LiveId" clId="{390FC8C8-16AE-334C-BC53-448430F828ED}" dt="2023-09-14T02:46:24.832" v="0" actId="33524"/>
        <pc:sldMkLst>
          <pc:docMk/>
          <pc:sldMk cId="1306750966" sldId="631"/>
        </pc:sldMkLst>
        <pc:spChg chg="mod">
          <ac:chgData name="Carlos Caetano" userId="ba24568caaa58072" providerId="LiveId" clId="{390FC8C8-16AE-334C-BC53-448430F828ED}" dt="2023-09-14T02:46:24.832" v="0" actId="33524"/>
          <ac:spMkLst>
            <pc:docMk/>
            <pc:sldMk cId="1306750966" sldId="631"/>
            <ac:spMk id="10" creationId="{00000000-0000-0000-0000-000000000000}"/>
          </ac:spMkLst>
        </pc:spChg>
      </pc:sldChg>
    </pc:docChg>
  </pc:docChgLst>
  <pc:docChgLst>
    <pc:chgData name="Carlos Caetano" userId="ba24568caaa58072" providerId="LiveId" clId="{970E5A35-494F-B44D-8B4F-5F34368DA723}"/>
    <pc:docChg chg="undo custSel addSld delSld modSld sldOrd">
      <pc:chgData name="Carlos Caetano" userId="ba24568caaa58072" providerId="LiveId" clId="{970E5A35-494F-B44D-8B4F-5F34368DA723}" dt="2023-03-23T09:05:47.377" v="1444" actId="113"/>
      <pc:docMkLst>
        <pc:docMk/>
      </pc:docMkLst>
      <pc:sldChg chg="add del">
        <pc:chgData name="Carlos Caetano" userId="ba24568caaa58072" providerId="LiveId" clId="{970E5A35-494F-B44D-8B4F-5F34368DA723}" dt="2023-03-23T01:43:47.213" v="1033" actId="2696"/>
        <pc:sldMkLst>
          <pc:docMk/>
          <pc:sldMk cId="0" sldId="276"/>
        </pc:sldMkLst>
      </pc:sldChg>
      <pc:sldChg chg="add del">
        <pc:chgData name="Carlos Caetano" userId="ba24568caaa58072" providerId="LiveId" clId="{970E5A35-494F-B44D-8B4F-5F34368DA723}" dt="2023-03-23T01:43:43.730" v="1032" actId="2696"/>
        <pc:sldMkLst>
          <pc:docMk/>
          <pc:sldMk cId="0" sldId="277"/>
        </pc:sldMkLst>
      </pc:sldChg>
      <pc:sldChg chg="add del">
        <pc:chgData name="Carlos Caetano" userId="ba24568caaa58072" providerId="LiveId" clId="{970E5A35-494F-B44D-8B4F-5F34368DA723}" dt="2023-03-23T01:44:24.949" v="1034" actId="2696"/>
        <pc:sldMkLst>
          <pc:docMk/>
          <pc:sldMk cId="0" sldId="278"/>
        </pc:sldMkLst>
      </pc:sldChg>
      <pc:sldChg chg="add del">
        <pc:chgData name="Carlos Caetano" userId="ba24568caaa58072" providerId="LiveId" clId="{970E5A35-494F-B44D-8B4F-5F34368DA723}" dt="2023-03-23T01:44:26.643" v="1035" actId="2696"/>
        <pc:sldMkLst>
          <pc:docMk/>
          <pc:sldMk cId="0" sldId="279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0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2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3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4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5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6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7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9"/>
        </pc:sldMkLst>
      </pc:sldChg>
      <pc:sldChg chg="modSp add mod">
        <pc:chgData name="Carlos Caetano" userId="ba24568caaa58072" providerId="LiveId" clId="{970E5A35-494F-B44D-8B4F-5F34368DA723}" dt="2023-03-23T00:49:09.064" v="597" actId="27636"/>
        <pc:sldMkLst>
          <pc:docMk/>
          <pc:sldMk cId="0" sldId="290"/>
        </pc:sldMkLst>
        <pc:spChg chg="mod">
          <ac:chgData name="Carlos Caetano" userId="ba24568caaa58072" providerId="LiveId" clId="{970E5A35-494F-B44D-8B4F-5F34368DA723}" dt="2023-03-23T00:49:09.064" v="597" actId="27636"/>
          <ac:spMkLst>
            <pc:docMk/>
            <pc:sldMk cId="0" sldId="290"/>
            <ac:spMk id="22530" creationId="{00000000-0000-0000-0000-000000000000}"/>
          </ac:spMkLst>
        </pc:spChg>
      </pc:sldChg>
      <pc:sldChg chg="modSp add mod">
        <pc:chgData name="Carlos Caetano" userId="ba24568caaa58072" providerId="LiveId" clId="{970E5A35-494F-B44D-8B4F-5F34368DA723}" dt="2023-03-23T00:49:09.065" v="598" actId="27636"/>
        <pc:sldMkLst>
          <pc:docMk/>
          <pc:sldMk cId="0" sldId="291"/>
        </pc:sldMkLst>
        <pc:spChg chg="mod">
          <ac:chgData name="Carlos Caetano" userId="ba24568caaa58072" providerId="LiveId" clId="{970E5A35-494F-B44D-8B4F-5F34368DA723}" dt="2023-03-23T00:49:09.065" v="598" actId="27636"/>
          <ac:spMkLst>
            <pc:docMk/>
            <pc:sldMk cId="0" sldId="291"/>
            <ac:spMk id="24578" creationId="{00000000-0000-0000-0000-000000000000}"/>
          </ac:spMkLst>
        </pc:spChg>
      </pc:sldChg>
      <pc:sldChg chg="add del">
        <pc:chgData name="Carlos Caetano" userId="ba24568caaa58072" providerId="LiveId" clId="{970E5A35-494F-B44D-8B4F-5F34368DA723}" dt="2023-03-23T00:34:34.204" v="418" actId="2696"/>
        <pc:sldMkLst>
          <pc:docMk/>
          <pc:sldMk cId="0" sldId="297"/>
        </pc:sldMkLst>
      </pc:sldChg>
      <pc:sldChg chg="add del">
        <pc:chgData name="Carlos Caetano" userId="ba24568caaa58072" providerId="LiveId" clId="{970E5A35-494F-B44D-8B4F-5F34368DA723}" dt="2023-03-23T00:45:25.752" v="536" actId="2696"/>
        <pc:sldMkLst>
          <pc:docMk/>
          <pc:sldMk cId="0" sldId="298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304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305"/>
        </pc:sldMkLst>
      </pc:sldChg>
      <pc:sldChg chg="modSp mod">
        <pc:chgData name="Carlos Caetano" userId="ba24568caaa58072" providerId="LiveId" clId="{970E5A35-494F-B44D-8B4F-5F34368DA723}" dt="2023-03-22T23:46:16.191" v="175" actId="207"/>
        <pc:sldMkLst>
          <pc:docMk/>
          <pc:sldMk cId="3924408493" sldId="534"/>
        </pc:sldMkLst>
        <pc:spChg chg="mod">
          <ac:chgData name="Carlos Caetano" userId="ba24568caaa58072" providerId="LiveId" clId="{970E5A35-494F-B44D-8B4F-5F34368DA723}" dt="2023-03-22T23:45:01.913" v="71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970E5A35-494F-B44D-8B4F-5F34368DA723}" dt="2023-03-22T23:45:18.309" v="73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970E5A35-494F-B44D-8B4F-5F34368DA723}" dt="2023-03-22T23:46:16.191" v="175" actId="207"/>
          <ac:spMkLst>
            <pc:docMk/>
            <pc:sldMk cId="3924408493" sldId="534"/>
            <ac:spMk id="15" creationId="{00000000-0000-0000-0000-000000000000}"/>
          </ac:spMkLst>
        </pc:spChg>
      </pc:sldChg>
      <pc:sldChg chg="del">
        <pc:chgData name="Carlos Caetano" userId="ba24568caaa58072" providerId="LiveId" clId="{970E5A35-494F-B44D-8B4F-5F34368DA723}" dt="2023-03-23T02:03:27.124" v="1044" actId="2696"/>
        <pc:sldMkLst>
          <pc:docMk/>
          <pc:sldMk cId="2144406506" sldId="535"/>
        </pc:sldMkLst>
      </pc:sldChg>
      <pc:sldChg chg="addSp delSp modSp add mod">
        <pc:chgData name="Carlos Caetano" userId="ba24568caaa58072" providerId="LiveId" clId="{970E5A35-494F-B44D-8B4F-5F34368DA723}" dt="2023-03-23T08:44:55.872" v="1243" actId="20577"/>
        <pc:sldMkLst>
          <pc:docMk/>
          <pc:sldMk cId="138659661" sldId="538"/>
        </pc:sldMkLst>
        <pc:spChg chg="del">
          <ac:chgData name="Carlos Caetano" userId="ba24568caaa58072" providerId="LiveId" clId="{970E5A35-494F-B44D-8B4F-5F34368DA723}" dt="2023-03-23T02:19:35.226" v="1078" actId="478"/>
          <ac:spMkLst>
            <pc:docMk/>
            <pc:sldMk cId="138659661" sldId="538"/>
            <ac:spMk id="2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2:23:06.962" v="1107" actId="20577"/>
          <ac:spMkLst>
            <pc:docMk/>
            <pc:sldMk cId="138659661" sldId="538"/>
            <ac:spMk id="3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2:19:10.834" v="1069" actId="1076"/>
          <ac:spMkLst>
            <pc:docMk/>
            <pc:sldMk cId="138659661" sldId="538"/>
            <ac:spMk id="5" creationId="{0DC62FB7-36E1-9EA7-9057-4B149361AF69}"/>
          </ac:spMkLst>
        </pc:spChg>
        <pc:spChg chg="add mod">
          <ac:chgData name="Carlos Caetano" userId="ba24568caaa58072" providerId="LiveId" clId="{970E5A35-494F-B44D-8B4F-5F34368DA723}" dt="2023-03-23T08:44:41.989" v="1214"/>
          <ac:spMkLst>
            <pc:docMk/>
            <pc:sldMk cId="138659661" sldId="538"/>
            <ac:spMk id="7" creationId="{D2FA4A66-CCF6-681D-CFD3-019F11AF9BA1}"/>
          </ac:spMkLst>
        </pc:spChg>
        <pc:spChg chg="del">
          <ac:chgData name="Carlos Caetano" userId="ba24568caaa58072" providerId="LiveId" clId="{970E5A35-494F-B44D-8B4F-5F34368DA723}" dt="2023-03-23T08:44:40.522" v="1213" actId="478"/>
          <ac:spMkLst>
            <pc:docMk/>
            <pc:sldMk cId="138659661" sldId="538"/>
            <ac:spMk id="8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8:44:55.872" v="1243" actId="20577"/>
          <ac:spMkLst>
            <pc:docMk/>
            <pc:sldMk cId="138659661" sldId="538"/>
            <ac:spMk id="9" creationId="{4A21F29F-791B-6670-8BBE-D96889AB6C26}"/>
          </ac:spMkLst>
        </pc:spChg>
        <pc:grpChg chg="mod">
          <ac:chgData name="Carlos Caetano" userId="ba24568caaa58072" providerId="LiveId" clId="{970E5A35-494F-B44D-8B4F-5F34368DA723}" dt="2023-03-23T08:42:27.966" v="1125" actId="1037"/>
          <ac:grpSpMkLst>
            <pc:docMk/>
            <pc:sldMk cId="138659661" sldId="538"/>
            <ac:grpSpMk id="4" creationId="{00000000-0000-0000-0000-000000000000}"/>
          </ac:grpSpMkLst>
        </pc:grp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26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28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30" creationId="{00000000-0000-0000-0000-000000000000}"/>
          </ac:picMkLst>
        </pc:picChg>
      </pc:sldChg>
      <pc:sldChg chg="del">
        <pc:chgData name="Carlos Caetano" userId="ba24568caaa58072" providerId="LiveId" clId="{970E5A35-494F-B44D-8B4F-5F34368DA723}" dt="2023-03-23T02:03:42.764" v="1047" actId="2696"/>
        <pc:sldMkLst>
          <pc:docMk/>
          <pc:sldMk cId="1152378510" sldId="539"/>
        </pc:sldMkLst>
      </pc:sldChg>
      <pc:sldChg chg="modSp del mod">
        <pc:chgData name="Carlos Caetano" userId="ba24568caaa58072" providerId="LiveId" clId="{970E5A35-494F-B44D-8B4F-5F34368DA723}" dt="2023-03-23T02:03:47.219" v="1048" actId="2696"/>
        <pc:sldMkLst>
          <pc:docMk/>
          <pc:sldMk cId="3502669851" sldId="540"/>
        </pc:sldMkLst>
        <pc:spChg chg="mod">
          <ac:chgData name="Carlos Caetano" userId="ba24568caaa58072" providerId="LiveId" clId="{970E5A35-494F-B44D-8B4F-5F34368DA723}" dt="2023-03-23T00:25:06.247" v="311" actId="1076"/>
          <ac:spMkLst>
            <pc:docMk/>
            <pc:sldMk cId="3502669851" sldId="540"/>
            <ac:spMk id="24" creationId="{0F679F92-709E-AB5D-74D0-89EC61852314}"/>
          </ac:spMkLst>
        </pc:spChg>
      </pc:sldChg>
      <pc:sldChg chg="modSp del">
        <pc:chgData name="Carlos Caetano" userId="ba24568caaa58072" providerId="LiveId" clId="{970E5A35-494F-B44D-8B4F-5F34368DA723}" dt="2023-03-23T02:03:49.129" v="1049" actId="2696"/>
        <pc:sldMkLst>
          <pc:docMk/>
          <pc:sldMk cId="1876914789" sldId="541"/>
        </pc:sldMkLst>
        <pc:spChg chg="mod">
          <ac:chgData name="Carlos Caetano" userId="ba24568caaa58072" providerId="LiveId" clId="{970E5A35-494F-B44D-8B4F-5F34368DA723}" dt="2023-03-23T01:57:16.145" v="1038" actId="207"/>
          <ac:spMkLst>
            <pc:docMk/>
            <pc:sldMk cId="1876914789" sldId="541"/>
            <ac:spMk id="7" creationId="{00000000-0000-0000-0000-000000000000}"/>
          </ac:spMkLst>
        </pc:spChg>
      </pc:sldChg>
      <pc:sldChg chg="del">
        <pc:chgData name="Carlos Caetano" userId="ba24568caaa58072" providerId="LiveId" clId="{970E5A35-494F-B44D-8B4F-5F34368DA723}" dt="2023-03-23T02:03:52.035" v="1050" actId="2696"/>
        <pc:sldMkLst>
          <pc:docMk/>
          <pc:sldMk cId="2074345652" sldId="542"/>
        </pc:sldMkLst>
      </pc:sldChg>
      <pc:sldChg chg="modSp del mod">
        <pc:chgData name="Carlos Caetano" userId="ba24568caaa58072" providerId="LiveId" clId="{970E5A35-494F-B44D-8B4F-5F34368DA723}" dt="2023-03-23T02:03:58.933" v="1052" actId="2696"/>
        <pc:sldMkLst>
          <pc:docMk/>
          <pc:sldMk cId="4059497733" sldId="543"/>
        </pc:sldMkLst>
        <pc:spChg chg="mod">
          <ac:chgData name="Carlos Caetano" userId="ba24568caaa58072" providerId="LiveId" clId="{970E5A35-494F-B44D-8B4F-5F34368DA723}" dt="2023-03-23T00:53:11.491" v="612" actId="20577"/>
          <ac:spMkLst>
            <pc:docMk/>
            <pc:sldMk cId="4059497733" sldId="543"/>
            <ac:spMk id="13" creationId="{00000000-0000-0000-0000-000000000000}"/>
          </ac:spMkLst>
        </pc:spChg>
      </pc:sldChg>
      <pc:sldChg chg="addSp delSp modSp add mod">
        <pc:chgData name="Carlos Caetano" userId="ba24568caaa58072" providerId="LiveId" clId="{970E5A35-494F-B44D-8B4F-5F34368DA723}" dt="2023-03-23T08:43:56.066" v="1199" actId="20577"/>
        <pc:sldMkLst>
          <pc:docMk/>
          <pc:sldMk cId="3679078672" sldId="545"/>
        </pc:sldMkLst>
        <pc:spChg chg="add mod">
          <ac:chgData name="Carlos Caetano" userId="ba24568caaa58072" providerId="LiveId" clId="{970E5A35-494F-B44D-8B4F-5F34368DA723}" dt="2023-03-23T01:32:59.662" v="918" actId="20577"/>
          <ac:spMkLst>
            <pc:docMk/>
            <pc:sldMk cId="3679078672" sldId="545"/>
            <ac:spMk id="2" creationId="{3341F5C6-0A4B-EB7C-8789-8C74C1101909}"/>
          </ac:spMkLst>
        </pc:spChg>
        <pc:spChg chg="del">
          <ac:chgData name="Carlos Caetano" userId="ba24568caaa58072" providerId="LiveId" clId="{970E5A35-494F-B44D-8B4F-5F34368DA723}" dt="2023-03-23T01:12:17.714" v="633" actId="478"/>
          <ac:spMkLst>
            <pc:docMk/>
            <pc:sldMk cId="3679078672" sldId="545"/>
            <ac:spMk id="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27:26.195" v="784" actId="12"/>
          <ac:spMkLst>
            <pc:docMk/>
            <pc:sldMk cId="3679078672" sldId="545"/>
            <ac:spMk id="4" creationId="{00000000-0000-0000-0000-000000000000}"/>
          </ac:spMkLst>
        </pc:spChg>
        <pc:spChg chg="del">
          <ac:chgData name="Carlos Caetano" userId="ba24568caaa58072" providerId="LiveId" clId="{970E5A35-494F-B44D-8B4F-5F34368DA723}" dt="2023-03-23T08:43:43.538" v="1175" actId="478"/>
          <ac:spMkLst>
            <pc:docMk/>
            <pc:sldMk cId="3679078672" sldId="545"/>
            <ac:spMk id="1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39:33.082" v="987" actId="403"/>
          <ac:spMkLst>
            <pc:docMk/>
            <pc:sldMk cId="3679078672" sldId="545"/>
            <ac:spMk id="14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19" creationId="{5DFD6C54-A8CE-59A1-84A0-F95523ACC2DA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20" creationId="{16E39FD9-9E89-50D8-E83F-18F2C78340A1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23" creationId="{C9F08DE1-6151-FA17-CECE-F00F1A91CCE5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24" creationId="{A579F43C-F968-E5C3-572C-34D7AB731888}"/>
          </ac:spMkLst>
        </pc:spChg>
        <pc:spChg chg="mod">
          <ac:chgData name="Carlos Caetano" userId="ba24568caaa58072" providerId="LiveId" clId="{970E5A35-494F-B44D-8B4F-5F34368DA723}" dt="2023-03-23T01:26:52.412" v="778" actId="20577"/>
          <ac:spMkLst>
            <pc:docMk/>
            <pc:sldMk cId="3679078672" sldId="545"/>
            <ac:spMk id="30" creationId="{CDE11823-7895-461B-7DB2-A52F857BF130}"/>
          </ac:spMkLst>
        </pc:spChg>
        <pc:spChg chg="mod">
          <ac:chgData name="Carlos Caetano" userId="ba24568caaa58072" providerId="LiveId" clId="{970E5A35-494F-B44D-8B4F-5F34368DA723}" dt="2023-03-23T01:26:52.412" v="778" actId="20577"/>
          <ac:spMkLst>
            <pc:docMk/>
            <pc:sldMk cId="3679078672" sldId="545"/>
            <ac:spMk id="31" creationId="{82599347-B49E-0880-A319-AA5BAA6A248E}"/>
          </ac:spMkLst>
        </pc:spChg>
        <pc:spChg chg="mod">
          <ac:chgData name="Carlos Caetano" userId="ba24568caaa58072" providerId="LiveId" clId="{970E5A35-494F-B44D-8B4F-5F34368DA723}" dt="2023-03-23T01:26:59.847" v="779" actId="1076"/>
          <ac:spMkLst>
            <pc:docMk/>
            <pc:sldMk cId="3679078672" sldId="545"/>
            <ac:spMk id="33" creationId="{1011DE6F-7241-1E98-3EB6-E4D0FDD25241}"/>
          </ac:spMkLst>
        </pc:spChg>
        <pc:spChg chg="mod">
          <ac:chgData name="Carlos Caetano" userId="ba24568caaa58072" providerId="LiveId" clId="{970E5A35-494F-B44D-8B4F-5F34368DA723}" dt="2023-03-23T01:26:52.412" v="778" actId="20577"/>
          <ac:spMkLst>
            <pc:docMk/>
            <pc:sldMk cId="3679078672" sldId="545"/>
            <ac:spMk id="34" creationId="{CA5938F6-8841-8057-765C-ED3A8BDEB860}"/>
          </ac:spMkLst>
        </pc:spChg>
        <pc:spChg chg="add mod">
          <ac:chgData name="Carlos Caetano" userId="ba24568caaa58072" providerId="LiveId" clId="{970E5A35-494F-B44D-8B4F-5F34368DA723}" dt="2023-03-23T01:27:48.120" v="801" actId="207"/>
          <ac:spMkLst>
            <pc:docMk/>
            <pc:sldMk cId="3679078672" sldId="545"/>
            <ac:spMk id="36" creationId="{45085C9B-555A-6332-E7C1-32E73D1ED342}"/>
          </ac:spMkLst>
        </pc:spChg>
        <pc:spChg chg="add mod">
          <ac:chgData name="Carlos Caetano" userId="ba24568caaa58072" providerId="LiveId" clId="{970E5A35-494F-B44D-8B4F-5F34368DA723}" dt="2023-03-23T01:31:46.450" v="893" actId="1076"/>
          <ac:spMkLst>
            <pc:docMk/>
            <pc:sldMk cId="3679078672" sldId="545"/>
            <ac:spMk id="37" creationId="{76A9D058-343A-EEF9-6C00-8DE75A984F67}"/>
          </ac:spMkLst>
        </pc:spChg>
        <pc:spChg chg="add mod">
          <ac:chgData name="Carlos Caetano" userId="ba24568caaa58072" providerId="LiveId" clId="{970E5A35-494F-B44D-8B4F-5F34368DA723}" dt="2023-03-23T01:32:23.496" v="904" actId="20577"/>
          <ac:spMkLst>
            <pc:docMk/>
            <pc:sldMk cId="3679078672" sldId="545"/>
            <ac:spMk id="39" creationId="{7993433D-B223-F7B1-0ECE-61C5D30A2A00}"/>
          </ac:spMkLst>
        </pc:spChg>
        <pc:spChg chg="add mod">
          <ac:chgData name="Carlos Caetano" userId="ba24568caaa58072" providerId="LiveId" clId="{970E5A35-494F-B44D-8B4F-5F34368DA723}" dt="2023-03-23T01:35:07.814" v="930" actId="207"/>
          <ac:spMkLst>
            <pc:docMk/>
            <pc:sldMk cId="3679078672" sldId="545"/>
            <ac:spMk id="41" creationId="{A231F2B4-BE74-2565-9286-B898BD7C582E}"/>
          </ac:spMkLst>
        </pc:spChg>
        <pc:spChg chg="add mod">
          <ac:chgData name="Carlos Caetano" userId="ba24568caaa58072" providerId="LiveId" clId="{970E5A35-494F-B44D-8B4F-5F34368DA723}" dt="2023-03-23T01:35:07.814" v="930" actId="207"/>
          <ac:spMkLst>
            <pc:docMk/>
            <pc:sldMk cId="3679078672" sldId="545"/>
            <ac:spMk id="42" creationId="{61755875-81F0-1152-B67B-9F74BC44204B}"/>
          </ac:spMkLst>
        </pc:spChg>
        <pc:spChg chg="add mod">
          <ac:chgData name="Carlos Caetano" userId="ba24568caaa58072" providerId="LiveId" clId="{970E5A35-494F-B44D-8B4F-5F34368DA723}" dt="2023-03-23T01:35:56.559" v="974" actId="207"/>
          <ac:spMkLst>
            <pc:docMk/>
            <pc:sldMk cId="3679078672" sldId="545"/>
            <ac:spMk id="43" creationId="{E6628B95-0DEF-A65F-CDDB-E8762058529D}"/>
          </ac:spMkLst>
        </pc:spChg>
        <pc:spChg chg="add mod">
          <ac:chgData name="Carlos Caetano" userId="ba24568caaa58072" providerId="LiveId" clId="{970E5A35-494F-B44D-8B4F-5F34368DA723}" dt="2023-03-23T01:36:07.259" v="976" actId="1076"/>
          <ac:spMkLst>
            <pc:docMk/>
            <pc:sldMk cId="3679078672" sldId="545"/>
            <ac:spMk id="44" creationId="{64D2E960-F35F-EC67-AFAF-DBCAF98679FF}"/>
          </ac:spMkLst>
        </pc:spChg>
        <pc:spChg chg="add mod">
          <ac:chgData name="Carlos Caetano" userId="ba24568caaa58072" providerId="LiveId" clId="{970E5A35-494F-B44D-8B4F-5F34368DA723}" dt="2023-03-23T01:36:24.702" v="979" actId="207"/>
          <ac:spMkLst>
            <pc:docMk/>
            <pc:sldMk cId="3679078672" sldId="545"/>
            <ac:spMk id="45" creationId="{91123A95-612D-095C-B5AD-20C92793FEBA}"/>
          </ac:spMkLst>
        </pc:spChg>
        <pc:spChg chg="add mod">
          <ac:chgData name="Carlos Caetano" userId="ba24568caaa58072" providerId="LiveId" clId="{970E5A35-494F-B44D-8B4F-5F34368DA723}" dt="2023-03-23T01:36:24.702" v="979" actId="207"/>
          <ac:spMkLst>
            <pc:docMk/>
            <pc:sldMk cId="3679078672" sldId="545"/>
            <ac:spMk id="46" creationId="{DF6224FC-761F-A19B-6A02-F4BAB6DC8EA5}"/>
          </ac:spMkLst>
        </pc:spChg>
        <pc:spChg chg="add mod">
          <ac:chgData name="Carlos Caetano" userId="ba24568caaa58072" providerId="LiveId" clId="{970E5A35-494F-B44D-8B4F-5F34368DA723}" dt="2023-03-23T01:36:35.361" v="980" actId="207"/>
          <ac:spMkLst>
            <pc:docMk/>
            <pc:sldMk cId="3679078672" sldId="545"/>
            <ac:spMk id="47" creationId="{FC155557-1F80-BF1C-93E0-46FAC3E3A4D7}"/>
          </ac:spMkLst>
        </pc:spChg>
        <pc:spChg chg="add mod">
          <ac:chgData name="Carlos Caetano" userId="ba24568caaa58072" providerId="LiveId" clId="{970E5A35-494F-B44D-8B4F-5F34368DA723}" dt="2023-03-23T01:36:35.361" v="980" actId="207"/>
          <ac:spMkLst>
            <pc:docMk/>
            <pc:sldMk cId="3679078672" sldId="545"/>
            <ac:spMk id="48" creationId="{D7CAF36F-70D7-B357-31F8-2401BEA5DD25}"/>
          </ac:spMkLst>
        </pc:spChg>
        <pc:spChg chg="add mod">
          <ac:chgData name="Carlos Caetano" userId="ba24568caaa58072" providerId="LiveId" clId="{970E5A35-494F-B44D-8B4F-5F34368DA723}" dt="2023-03-23T08:43:44.081" v="1176"/>
          <ac:spMkLst>
            <pc:docMk/>
            <pc:sldMk cId="3679078672" sldId="545"/>
            <ac:spMk id="52" creationId="{CAECD5AD-EE5D-DF6A-7914-C4388ECEF88E}"/>
          </ac:spMkLst>
        </pc:spChg>
        <pc:spChg chg="add mod">
          <ac:chgData name="Carlos Caetano" userId="ba24568caaa58072" providerId="LiveId" clId="{970E5A35-494F-B44D-8B4F-5F34368DA723}" dt="2023-03-23T08:43:56.066" v="1199" actId="20577"/>
          <ac:spMkLst>
            <pc:docMk/>
            <pc:sldMk cId="3679078672" sldId="545"/>
            <ac:spMk id="53" creationId="{E8AAE49A-18AD-AFB1-DDE3-510417553769}"/>
          </ac:spMkLst>
        </pc:spChg>
        <pc:grpChg chg="add mod">
          <ac:chgData name="Carlos Caetano" userId="ba24568caaa58072" providerId="LiveId" clId="{970E5A35-494F-B44D-8B4F-5F34368DA723}" dt="2023-03-23T01:31:38.539" v="892" actId="1035"/>
          <ac:grpSpMkLst>
            <pc:docMk/>
            <pc:sldMk cId="3679078672" sldId="545"/>
            <ac:grpSpMk id="25" creationId="{819DE9AD-5DE2-6A8E-DCD5-1B2200BB83F2}"/>
          </ac:grpSpMkLst>
        </pc:grpChg>
        <pc:grpChg chg="add mod">
          <ac:chgData name="Carlos Caetano" userId="ba24568caaa58072" providerId="LiveId" clId="{970E5A35-494F-B44D-8B4F-5F34368DA723}" dt="2023-03-23T01:26:52.412" v="778" actId="20577"/>
          <ac:grpSpMkLst>
            <pc:docMk/>
            <pc:sldMk cId="3679078672" sldId="545"/>
            <ac:grpSpMk id="27" creationId="{BC2C8152-2939-16CD-0D51-F02FFFD1155E}"/>
          </ac:grpSpMkLst>
        </pc:grpChg>
        <pc:grpChg chg="add">
          <ac:chgData name="Carlos Caetano" userId="ba24568caaa58072" providerId="LiveId" clId="{970E5A35-494F-B44D-8B4F-5F34368DA723}" dt="2023-03-23T01:32:03.422" v="894" actId="164"/>
          <ac:grpSpMkLst>
            <pc:docMk/>
            <pc:sldMk cId="3679078672" sldId="545"/>
            <ac:grpSpMk id="38" creationId="{DC23386A-CEC8-B93E-EAC7-229289513E5F}"/>
          </ac:grpSpMkLst>
        </pc:grpChg>
        <pc:grpChg chg="add">
          <ac:chgData name="Carlos Caetano" userId="ba24568caaa58072" providerId="LiveId" clId="{970E5A35-494F-B44D-8B4F-5F34368DA723}" dt="2023-03-23T01:32:42.640" v="905" actId="164"/>
          <ac:grpSpMkLst>
            <pc:docMk/>
            <pc:sldMk cId="3679078672" sldId="545"/>
            <ac:grpSpMk id="40" creationId="{D3007357-1A78-655A-2579-26D77417DCAB}"/>
          </ac:grpSpMkLst>
        </pc:grpChg>
        <pc:grpChg chg="add">
          <ac:chgData name="Carlos Caetano" userId="ba24568caaa58072" providerId="LiveId" clId="{970E5A35-494F-B44D-8B4F-5F34368DA723}" dt="2023-03-23T01:36:54.457" v="981" actId="164"/>
          <ac:grpSpMkLst>
            <pc:docMk/>
            <pc:sldMk cId="3679078672" sldId="545"/>
            <ac:grpSpMk id="49" creationId="{F396233D-9051-0F37-7B72-AFC1C41DC4BE}"/>
          </ac:grpSpMkLst>
        </pc:grpChg>
        <pc:grpChg chg="add">
          <ac:chgData name="Carlos Caetano" userId="ba24568caaa58072" providerId="LiveId" clId="{970E5A35-494F-B44D-8B4F-5F34368DA723}" dt="2023-03-23T01:37:02.942" v="982" actId="164"/>
          <ac:grpSpMkLst>
            <pc:docMk/>
            <pc:sldMk cId="3679078672" sldId="545"/>
            <ac:grpSpMk id="50" creationId="{0FCC4913-C29F-EF57-2801-5C7A64D5636E}"/>
          </ac:grpSpMkLst>
        </pc:grpChg>
        <pc:grpChg chg="add">
          <ac:chgData name="Carlos Caetano" userId="ba24568caaa58072" providerId="LiveId" clId="{970E5A35-494F-B44D-8B4F-5F34368DA723}" dt="2023-03-23T01:37:10.268" v="983" actId="164"/>
          <ac:grpSpMkLst>
            <pc:docMk/>
            <pc:sldMk cId="3679078672" sldId="545"/>
            <ac:grpSpMk id="51" creationId="{5D5BD311-1CBA-3BFA-ECA3-CD1534B74E69}"/>
          </ac:grpSpMkLst>
        </pc:grpChg>
        <pc:graphicFrameChg chg="add del mod">
          <ac:chgData name="Carlos Caetano" userId="ba24568caaa58072" providerId="LiveId" clId="{970E5A35-494F-B44D-8B4F-5F34368DA723}" dt="2023-03-23T01:27:13.517" v="781" actId="478"/>
          <ac:graphicFrameMkLst>
            <pc:docMk/>
            <pc:sldMk cId="3679078672" sldId="545"/>
            <ac:graphicFrameMk id="5" creationId="{9B974516-F161-5EC9-64FE-C8193DFC877C}"/>
          </ac:graphicFrameMkLst>
        </pc:graphicFrameChg>
        <pc:graphicFrameChg chg="add del mod">
          <ac:chgData name="Carlos Caetano" userId="ba24568caaa58072" providerId="LiveId" clId="{970E5A35-494F-B44D-8B4F-5F34368DA723}" dt="2023-03-23T01:23:49.237" v="733" actId="478"/>
          <ac:graphicFrameMkLst>
            <pc:docMk/>
            <pc:sldMk cId="3679078672" sldId="545"/>
            <ac:graphicFrameMk id="9" creationId="{77EF652B-ACEE-3128-4183-D5EBF8108BC8}"/>
          </ac:graphicFrameMkLst>
        </pc:graphicFrameChg>
        <pc:picChg chg="mod modCrop">
          <ac:chgData name="Carlos Caetano" userId="ba24568caaa58072" providerId="LiveId" clId="{970E5A35-494F-B44D-8B4F-5F34368DA723}" dt="2023-03-23T01:31:38.539" v="892" actId="1035"/>
          <ac:picMkLst>
            <pc:docMk/>
            <pc:sldMk cId="3679078672" sldId="545"/>
            <ac:picMk id="6" creationId="{00000000-0000-0000-0000-000000000000}"/>
          </ac:picMkLst>
        </pc:picChg>
        <pc:picChg chg="del">
          <ac:chgData name="Carlos Caetano" userId="ba24568caaa58072" providerId="LiveId" clId="{970E5A35-494F-B44D-8B4F-5F34368DA723}" dt="2023-03-23T01:12:18.441" v="634" actId="478"/>
          <ac:picMkLst>
            <pc:docMk/>
            <pc:sldMk cId="3679078672" sldId="545"/>
            <ac:picMk id="7" creationId="{00000000-0000-0000-0000-000000000000}"/>
          </ac:picMkLst>
        </pc:picChg>
        <pc:picChg chg="add mod modCrop">
          <ac:chgData name="Carlos Caetano" userId="ba24568caaa58072" providerId="LiveId" clId="{970E5A35-494F-B44D-8B4F-5F34368DA723}" dt="2023-03-23T01:26:21.056" v="772"/>
          <ac:picMkLst>
            <pc:docMk/>
            <pc:sldMk cId="3679078672" sldId="545"/>
            <ac:picMk id="26" creationId="{C2A17AA8-0C73-23EB-EB46-5E8485587CAC}"/>
          </ac:picMkLst>
        </pc:picChg>
        <pc:cxnChg chg="add mod">
          <ac:chgData name="Carlos Caetano" userId="ba24568caaa58072" providerId="LiveId" clId="{970E5A35-494F-B44D-8B4F-5F34368DA723}" dt="2023-03-23T01:24:48.791" v="745" actId="1582"/>
          <ac:cxnSpMkLst>
            <pc:docMk/>
            <pc:sldMk cId="3679078672" sldId="545"/>
            <ac:cxnSpMk id="11" creationId="{5B3EBAB6-F5DF-3026-BCBB-4D23B2201103}"/>
          </ac:cxnSpMkLst>
        </pc:cxnChg>
        <pc:cxnChg chg="add mod">
          <ac:chgData name="Carlos Caetano" userId="ba24568caaa58072" providerId="LiveId" clId="{970E5A35-494F-B44D-8B4F-5F34368DA723}" dt="2023-03-23T01:24:48.791" v="745" actId="1582"/>
          <ac:cxnSpMkLst>
            <pc:docMk/>
            <pc:sldMk cId="3679078672" sldId="545"/>
            <ac:cxnSpMk id="15" creationId="{215943E5-662C-748A-11B1-91EF06F33EE4}"/>
          </ac:cxnSpMkLst>
        </pc:cxnChg>
        <pc:cxnChg chg="add mod">
          <ac:chgData name="Carlos Caetano" userId="ba24568caaa58072" providerId="LiveId" clId="{970E5A35-494F-B44D-8B4F-5F34368DA723}" dt="2023-03-23T01:24:48.791" v="745" actId="1582"/>
          <ac:cxnSpMkLst>
            <pc:docMk/>
            <pc:sldMk cId="3679078672" sldId="545"/>
            <ac:cxnSpMk id="22" creationId="{9DD3B1DC-8FFA-17C3-1CA1-5D2F0C8BA721}"/>
          </ac:cxnSpMkLst>
        </pc:cxnChg>
        <pc:cxnChg chg="mod">
          <ac:chgData name="Carlos Caetano" userId="ba24568caaa58072" providerId="LiveId" clId="{970E5A35-494F-B44D-8B4F-5F34368DA723}" dt="2023-03-23T01:26:52.412" v="778" actId="20577"/>
          <ac:cxnSpMkLst>
            <pc:docMk/>
            <pc:sldMk cId="3679078672" sldId="545"/>
            <ac:cxnSpMk id="28" creationId="{C92BE784-57D4-8DBB-7CAC-781DD5EB51E0}"/>
          </ac:cxnSpMkLst>
        </pc:cxnChg>
        <pc:cxnChg chg="mod">
          <ac:chgData name="Carlos Caetano" userId="ba24568caaa58072" providerId="LiveId" clId="{970E5A35-494F-B44D-8B4F-5F34368DA723}" dt="2023-03-23T01:26:52.412" v="778" actId="20577"/>
          <ac:cxnSpMkLst>
            <pc:docMk/>
            <pc:sldMk cId="3679078672" sldId="545"/>
            <ac:cxnSpMk id="29" creationId="{F4C44C78-0E69-82DA-821E-0AB0F05B0284}"/>
          </ac:cxnSpMkLst>
        </pc:cxnChg>
        <pc:cxnChg chg="mod">
          <ac:chgData name="Carlos Caetano" userId="ba24568caaa58072" providerId="LiveId" clId="{970E5A35-494F-B44D-8B4F-5F34368DA723}" dt="2023-03-23T01:27:05.302" v="780" actId="14100"/>
          <ac:cxnSpMkLst>
            <pc:docMk/>
            <pc:sldMk cId="3679078672" sldId="545"/>
            <ac:cxnSpMk id="32" creationId="{B840EEA6-AB21-6B00-0243-0FCD30A2C218}"/>
          </ac:cxnSpMkLst>
        </pc:cxnChg>
      </pc:sldChg>
      <pc:sldChg chg="addSp delSp modSp add mod modAnim">
        <pc:chgData name="Carlos Caetano" userId="ba24568caaa58072" providerId="LiveId" clId="{970E5A35-494F-B44D-8B4F-5F34368DA723}" dt="2023-03-23T09:00:54.580" v="1375" actId="1037"/>
        <pc:sldMkLst>
          <pc:docMk/>
          <pc:sldMk cId="3137352760" sldId="556"/>
        </pc:sldMkLst>
        <pc:spChg chg="del">
          <ac:chgData name="Carlos Caetano" userId="ba24568caaa58072" providerId="LiveId" clId="{970E5A35-494F-B44D-8B4F-5F34368DA723}" dt="2023-03-23T02:19:40.976" v="1079" actId="478"/>
          <ac:spMkLst>
            <pc:docMk/>
            <pc:sldMk cId="3137352760" sldId="556"/>
            <ac:spMk id="2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8:59:22.461" v="1344" actId="20577"/>
          <ac:spMkLst>
            <pc:docMk/>
            <pc:sldMk cId="3137352760" sldId="556"/>
            <ac:spMk id="4" creationId="{4BF981A7-9C69-2F26-A57D-7F4094232682}"/>
          </ac:spMkLst>
        </pc:spChg>
        <pc:spChg chg="mod">
          <ac:chgData name="Carlos Caetano" userId="ba24568caaa58072" providerId="LiveId" clId="{970E5A35-494F-B44D-8B4F-5F34368DA723}" dt="2023-03-23T08:58:46.035" v="1337" actId="1076"/>
          <ac:spMkLst>
            <pc:docMk/>
            <pc:sldMk cId="3137352760" sldId="556"/>
            <ac:spMk id="9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9:29.568" v="1345"/>
          <ac:spMkLst>
            <pc:docMk/>
            <pc:sldMk cId="3137352760" sldId="556"/>
            <ac:spMk id="22" creationId="{1E85BA6D-43CA-A714-3DB2-826E7748B960}"/>
          </ac:spMkLst>
        </pc:spChg>
        <pc:spChg chg="mod">
          <ac:chgData name="Carlos Caetano" userId="ba24568caaa58072" providerId="LiveId" clId="{970E5A35-494F-B44D-8B4F-5F34368DA723}" dt="2023-03-23T08:59:55.352" v="1350" actId="1076"/>
          <ac:spMkLst>
            <pc:docMk/>
            <pc:sldMk cId="3137352760" sldId="556"/>
            <ac:spMk id="23" creationId="{5A38C63E-FAA5-F446-FE42-1640F1AB3237}"/>
          </ac:spMkLst>
        </pc:spChg>
        <pc:spChg chg="mod">
          <ac:chgData name="Carlos Caetano" userId="ba24568caaa58072" providerId="LiveId" clId="{970E5A35-494F-B44D-8B4F-5F34368DA723}" dt="2023-03-23T09:00:54.580" v="1375" actId="1037"/>
          <ac:spMkLst>
            <pc:docMk/>
            <pc:sldMk cId="3137352760" sldId="556"/>
            <ac:spMk id="25" creationId="{8C3D079B-FC2D-534C-8230-E530C0858AA9}"/>
          </ac:spMkLst>
        </pc:spChg>
        <pc:spChg chg="mod">
          <ac:chgData name="Carlos Caetano" userId="ba24568caaa58072" providerId="LiveId" clId="{970E5A35-494F-B44D-8B4F-5F34368DA723}" dt="2023-03-23T09:00:32.424" v="1366" actId="1076"/>
          <ac:spMkLst>
            <pc:docMk/>
            <pc:sldMk cId="3137352760" sldId="556"/>
            <ac:spMk id="26" creationId="{B966A484-540F-364F-8D86-4F7DF2C80D6B}"/>
          </ac:spMkLst>
        </pc:s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17" creationId="{00000000-0000-0000-0000-000000000000}"/>
          </ac:grpSpMkLst>
        </pc:gr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18" creationId="{00000000-0000-0000-0000-000000000000}"/>
          </ac:grpSpMkLst>
        </pc:gr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19" creationId="{00000000-0000-0000-0000-000000000000}"/>
          </ac:grpSpMkLst>
        </pc:gr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20" creationId="{00000000-0000-0000-0000-000000000000}"/>
          </ac:grpSpMkLst>
        </pc:grpChg>
        <pc:grpChg chg="add mod">
          <ac:chgData name="Carlos Caetano" userId="ba24568caaa58072" providerId="LiveId" clId="{970E5A35-494F-B44D-8B4F-5F34368DA723}" dt="2023-03-23T08:59:36.380" v="1347" actId="14100"/>
          <ac:grpSpMkLst>
            <pc:docMk/>
            <pc:sldMk cId="3137352760" sldId="556"/>
            <ac:grpSpMk id="21" creationId="{326E0D72-62C2-EBF4-3334-D53A32DC7E3E}"/>
          </ac:grpSpMkLst>
        </pc:grpChg>
        <pc:grpChg chg="add mod">
          <ac:chgData name="Carlos Caetano" userId="ba24568caaa58072" providerId="LiveId" clId="{970E5A35-494F-B44D-8B4F-5F34368DA723}" dt="2023-03-23T09:00:03.961" v="1352" actId="1076"/>
          <ac:grpSpMkLst>
            <pc:docMk/>
            <pc:sldMk cId="3137352760" sldId="556"/>
            <ac:grpSpMk id="24" creationId="{268CCA06-247B-DF96-0A93-8B6C76262042}"/>
          </ac:grpSpMkLst>
        </pc:grpChg>
        <pc:picChg chg="mod">
          <ac:chgData name="Carlos Caetano" userId="ba24568caaa58072" providerId="LiveId" clId="{970E5A35-494F-B44D-8B4F-5F34368DA723}" dt="2023-03-23T08:58:52.900" v="1338" actId="1076"/>
          <ac:picMkLst>
            <pc:docMk/>
            <pc:sldMk cId="3137352760" sldId="556"/>
            <ac:picMk id="7" creationId="{00000000-0000-0000-0000-000000000000}"/>
          </ac:picMkLst>
        </pc:picChg>
      </pc:sldChg>
      <pc:sldChg chg="addSp delSp modSp add mod">
        <pc:chgData name="Carlos Caetano" userId="ba24568caaa58072" providerId="LiveId" clId="{970E5A35-494F-B44D-8B4F-5F34368DA723}" dt="2023-03-23T09:05:47.377" v="1444" actId="113"/>
        <pc:sldMkLst>
          <pc:docMk/>
          <pc:sldMk cId="1751706226" sldId="557"/>
        </pc:sldMkLst>
        <pc:spChg chg="del">
          <ac:chgData name="Carlos Caetano" userId="ba24568caaa58072" providerId="LiveId" clId="{970E5A35-494F-B44D-8B4F-5F34368DA723}" dt="2023-03-23T09:03:58.147" v="1422" actId="478"/>
          <ac:spMkLst>
            <pc:docMk/>
            <pc:sldMk cId="1751706226" sldId="557"/>
            <ac:spMk id="2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8:01.279" v="1336" actId="113"/>
          <ac:spMkLst>
            <pc:docMk/>
            <pc:sldMk cId="1751706226" sldId="557"/>
            <ac:spMk id="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6:08.334" v="1287" actId="207"/>
          <ac:spMkLst>
            <pc:docMk/>
            <pc:sldMk cId="1751706226" sldId="557"/>
            <ac:spMk id="11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6:00.025" v="1286" actId="207"/>
          <ac:spMkLst>
            <pc:docMk/>
            <pc:sldMk cId="1751706226" sldId="557"/>
            <ac:spMk id="12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49:46.066" v="1250" actId="1076"/>
          <ac:spMkLst>
            <pc:docMk/>
            <pc:sldMk cId="1751706226" sldId="557"/>
            <ac:spMk id="13" creationId="{00000000-0000-0000-0000-000000000000}"/>
          </ac:spMkLst>
        </pc:spChg>
        <pc:spChg chg="del mod">
          <ac:chgData name="Carlos Caetano" userId="ba24568caaa58072" providerId="LiveId" clId="{970E5A35-494F-B44D-8B4F-5F34368DA723}" dt="2023-03-23T08:50:24.923" v="1253" actId="478"/>
          <ac:spMkLst>
            <pc:docMk/>
            <pc:sldMk cId="1751706226" sldId="557"/>
            <ac:spMk id="14" creationId="{34C1336A-3C32-53CD-9EFC-2A965D98195F}"/>
          </ac:spMkLst>
        </pc:spChg>
        <pc:spChg chg="del mod">
          <ac:chgData name="Carlos Caetano" userId="ba24568caaa58072" providerId="LiveId" clId="{970E5A35-494F-B44D-8B4F-5F34368DA723}" dt="2023-03-23T08:51:09.761" v="1256" actId="478"/>
          <ac:spMkLst>
            <pc:docMk/>
            <pc:sldMk cId="1751706226" sldId="557"/>
            <ac:spMk id="16" creationId="{D14FAABE-97BF-8FC1-C5BD-2CFE173E3000}"/>
          </ac:spMkLst>
        </pc:spChg>
        <pc:spChg chg="add del mod">
          <ac:chgData name="Carlos Caetano" userId="ba24568caaa58072" providerId="LiveId" clId="{970E5A35-494F-B44D-8B4F-5F34368DA723}" dt="2023-03-23T08:57:04.553" v="1330" actId="478"/>
          <ac:spMkLst>
            <pc:docMk/>
            <pc:sldMk cId="1751706226" sldId="557"/>
            <ac:spMk id="22" creationId="{D9C305BA-C346-8CB1-EA9A-0609D7ECEE92}"/>
          </ac:spMkLst>
        </pc:spChg>
        <pc:spChg chg="add mod">
          <ac:chgData name="Carlos Caetano" userId="ba24568caaa58072" providerId="LiveId" clId="{970E5A35-494F-B44D-8B4F-5F34368DA723}" dt="2023-03-23T09:05:47.377" v="1444" actId="113"/>
          <ac:spMkLst>
            <pc:docMk/>
            <pc:sldMk cId="1751706226" sldId="557"/>
            <ac:spMk id="23" creationId="{7D996895-6707-0718-9770-196E8B998AB1}"/>
          </ac:spMkLst>
        </pc:spChg>
        <pc:grpChg chg="add del mod">
          <ac:chgData name="Carlos Caetano" userId="ba24568caaa58072" providerId="LiveId" clId="{970E5A35-494F-B44D-8B4F-5F34368DA723}" dt="2023-03-23T08:50:24.923" v="1253" actId="478"/>
          <ac:grpSpMkLst>
            <pc:docMk/>
            <pc:sldMk cId="1751706226" sldId="557"/>
            <ac:grpSpMk id="7" creationId="{BDFE4F51-AB33-EDF5-1A91-7DE327B15348}"/>
          </ac:grpSpMkLst>
        </pc:grpChg>
        <pc:grpChg chg="add del mod">
          <ac:chgData name="Carlos Caetano" userId="ba24568caaa58072" providerId="LiveId" clId="{970E5A35-494F-B44D-8B4F-5F34368DA723}" dt="2023-03-23T08:51:09.761" v="1256" actId="478"/>
          <ac:grpSpMkLst>
            <pc:docMk/>
            <pc:sldMk cId="1751706226" sldId="557"/>
            <ac:grpSpMk id="15" creationId="{60B64C85-92A9-8709-4054-0534FBE55242}"/>
          </ac:grpSpMkLst>
        </pc:grpChg>
        <pc:graphicFrameChg chg="del mod">
          <ac:chgData name="Carlos Caetano" userId="ba24568caaa58072" providerId="LiveId" clId="{970E5A35-494F-B44D-8B4F-5F34368DA723}" dt="2023-03-23T08:52:56.857" v="1259" actId="478"/>
          <ac:graphicFrameMkLst>
            <pc:docMk/>
            <pc:sldMk cId="1751706226" sldId="557"/>
            <ac:graphicFrameMk id="9" creationId="{E9E34E4A-75DC-F37B-B2BA-28A6CC598AF4}"/>
          </ac:graphicFrameMkLst>
        </pc:graphicFrameChg>
        <pc:graphicFrameChg chg="del mod">
          <ac:chgData name="Carlos Caetano" userId="ba24568caaa58072" providerId="LiveId" clId="{970E5A35-494F-B44D-8B4F-5F34368DA723}" dt="2023-03-23T08:54:16.382" v="1270" actId="478"/>
          <ac:graphicFrameMkLst>
            <pc:docMk/>
            <pc:sldMk cId="1751706226" sldId="557"/>
            <ac:graphicFrameMk id="17" creationId="{276A0FAA-518C-8B7D-47F0-9938595382C3}"/>
          </ac:graphicFrameMkLst>
        </pc:graphicFrameChg>
        <pc:picChg chg="add mod">
          <ac:chgData name="Carlos Caetano" userId="ba24568caaa58072" providerId="LiveId" clId="{970E5A35-494F-B44D-8B4F-5F34368DA723}" dt="2023-03-23T09:03:35.327" v="1417" actId="1037"/>
          <ac:picMkLst>
            <pc:docMk/>
            <pc:sldMk cId="1751706226" sldId="557"/>
            <ac:picMk id="19" creationId="{D9D6FC6E-8B19-BA28-886D-0F69118A5CA5}"/>
          </ac:picMkLst>
        </pc:picChg>
        <pc:picChg chg="add mod">
          <ac:chgData name="Carlos Caetano" userId="ba24568caaa58072" providerId="LiveId" clId="{970E5A35-494F-B44D-8B4F-5F34368DA723}" dt="2023-03-23T09:03:35.327" v="1417" actId="1037"/>
          <ac:picMkLst>
            <pc:docMk/>
            <pc:sldMk cId="1751706226" sldId="557"/>
            <ac:picMk id="21" creationId="{F51A7062-F626-60D4-81E7-EB1401AF5171}"/>
          </ac:picMkLst>
        </pc:picChg>
      </pc:sldChg>
      <pc:sldChg chg="del">
        <pc:chgData name="Carlos Caetano" userId="ba24568caaa58072" providerId="LiveId" clId="{970E5A35-494F-B44D-8B4F-5F34368DA723}" dt="2023-03-23T02:03:14.553" v="1040" actId="2696"/>
        <pc:sldMkLst>
          <pc:docMk/>
          <pc:sldMk cId="236903314" sldId="558"/>
        </pc:sldMkLst>
      </pc:sldChg>
      <pc:sldChg chg="del">
        <pc:chgData name="Carlos Caetano" userId="ba24568caaa58072" providerId="LiveId" clId="{970E5A35-494F-B44D-8B4F-5F34368DA723}" dt="2023-03-23T02:03:26.038" v="1043" actId="2696"/>
        <pc:sldMkLst>
          <pc:docMk/>
          <pc:sldMk cId="1080941874" sldId="559"/>
        </pc:sldMkLst>
      </pc:sldChg>
      <pc:sldChg chg="del">
        <pc:chgData name="Carlos Caetano" userId="ba24568caaa58072" providerId="LiveId" clId="{970E5A35-494F-B44D-8B4F-5F34368DA723}" dt="2023-03-23T02:03:39.212" v="1046" actId="2696"/>
        <pc:sldMkLst>
          <pc:docMk/>
          <pc:sldMk cId="1174379763" sldId="560"/>
        </pc:sldMkLst>
      </pc:sldChg>
      <pc:sldChg chg="del">
        <pc:chgData name="Carlos Caetano" userId="ba24568caaa58072" providerId="LiveId" clId="{970E5A35-494F-B44D-8B4F-5F34368DA723}" dt="2023-03-23T02:03:53.806" v="1051" actId="2696"/>
        <pc:sldMkLst>
          <pc:docMk/>
          <pc:sldMk cId="3702769229" sldId="561"/>
        </pc:sldMkLst>
      </pc:sldChg>
      <pc:sldChg chg="modSp mod">
        <pc:chgData name="Carlos Caetano" userId="ba24568caaa58072" providerId="LiveId" clId="{970E5A35-494F-B44D-8B4F-5F34368DA723}" dt="2023-03-22T23:38:02.587" v="69" actId="20577"/>
        <pc:sldMkLst>
          <pc:docMk/>
          <pc:sldMk cId="381502188" sldId="563"/>
        </pc:sldMkLst>
        <pc:spChg chg="mod">
          <ac:chgData name="Carlos Caetano" userId="ba24568caaa58072" providerId="LiveId" clId="{970E5A35-494F-B44D-8B4F-5F34368DA723}" dt="2023-03-22T23:38:02.587" v="69" actId="20577"/>
          <ac:spMkLst>
            <pc:docMk/>
            <pc:sldMk cId="381502188" sldId="563"/>
            <ac:spMk id="2" creationId="{00000000-0000-0000-0000-000000000000}"/>
          </ac:spMkLst>
        </pc:spChg>
        <pc:spChg chg="mod">
          <ac:chgData name="Carlos Caetano" userId="ba24568caaa58072" providerId="LiveId" clId="{970E5A35-494F-B44D-8B4F-5F34368DA723}" dt="2023-03-22T23:34:51.196" v="0" actId="20577"/>
          <ac:spMkLst>
            <pc:docMk/>
            <pc:sldMk cId="381502188" sldId="563"/>
            <ac:spMk id="5" creationId="{00000000-0000-0000-0000-000000000000}"/>
          </ac:spMkLst>
        </pc:spChg>
      </pc:sldChg>
      <pc:sldChg chg="modSp del mod">
        <pc:chgData name="Carlos Caetano" userId="ba24568caaa58072" providerId="LiveId" clId="{970E5A35-494F-B44D-8B4F-5F34368DA723}" dt="2023-03-23T00:19:38.878" v="259" actId="2696"/>
        <pc:sldMkLst>
          <pc:docMk/>
          <pc:sldMk cId="2833738157" sldId="564"/>
        </pc:sldMkLst>
        <pc:spChg chg="mod">
          <ac:chgData name="Carlos Caetano" userId="ba24568caaa58072" providerId="LiveId" clId="{970E5A35-494F-B44D-8B4F-5F34368DA723}" dt="2023-03-23T00:17:46.575" v="231" actId="403"/>
          <ac:spMkLst>
            <pc:docMk/>
            <pc:sldMk cId="2833738157" sldId="564"/>
            <ac:spMk id="3" creationId="{12E12516-DDD5-549C-3C55-9554C41E217B}"/>
          </ac:spMkLst>
        </pc:spChg>
        <pc:spChg chg="mod">
          <ac:chgData name="Carlos Caetano" userId="ba24568caaa58072" providerId="LiveId" clId="{970E5A35-494F-B44D-8B4F-5F34368DA723}" dt="2023-03-23T00:18:05.894" v="232" actId="403"/>
          <ac:spMkLst>
            <pc:docMk/>
            <pc:sldMk cId="2833738157" sldId="564"/>
            <ac:spMk id="8" creationId="{00000000-0000-0000-0000-000000000000}"/>
          </ac:spMkLst>
        </pc:spChg>
      </pc:sldChg>
      <pc:sldChg chg="del">
        <pc:chgData name="Carlos Caetano" userId="ba24568caaa58072" providerId="LiveId" clId="{970E5A35-494F-B44D-8B4F-5F34368DA723}" dt="2023-03-23T00:54:26.951" v="613" actId="2696"/>
        <pc:sldMkLst>
          <pc:docMk/>
          <pc:sldMk cId="3652917947" sldId="565"/>
        </pc:sldMkLst>
      </pc:sldChg>
      <pc:sldChg chg="del">
        <pc:chgData name="Carlos Caetano" userId="ba24568caaa58072" providerId="LiveId" clId="{970E5A35-494F-B44D-8B4F-5F34368DA723}" dt="2023-03-23T02:03:13.046" v="1039" actId="2696"/>
        <pc:sldMkLst>
          <pc:docMk/>
          <pc:sldMk cId="3867430404" sldId="566"/>
        </pc:sldMkLst>
      </pc:sldChg>
      <pc:sldChg chg="del">
        <pc:chgData name="Carlos Caetano" userId="ba24568caaa58072" providerId="LiveId" clId="{970E5A35-494F-B44D-8B4F-5F34368DA723}" dt="2023-03-23T02:03:17.631" v="1041" actId="2696"/>
        <pc:sldMkLst>
          <pc:docMk/>
          <pc:sldMk cId="981266892" sldId="567"/>
        </pc:sldMkLst>
      </pc:sldChg>
      <pc:sldChg chg="del">
        <pc:chgData name="Carlos Caetano" userId="ba24568caaa58072" providerId="LiveId" clId="{970E5A35-494F-B44D-8B4F-5F34368DA723}" dt="2023-03-23T02:03:24.424" v="1042" actId="2696"/>
        <pc:sldMkLst>
          <pc:docMk/>
          <pc:sldMk cId="3227646007" sldId="568"/>
        </pc:sldMkLst>
      </pc:sldChg>
      <pc:sldChg chg="addSp modSp mod ord">
        <pc:chgData name="Carlos Caetano" userId="ba24568caaa58072" providerId="LiveId" clId="{970E5A35-494F-B44D-8B4F-5F34368DA723}" dt="2023-03-23T00:20:18.184" v="267" actId="14100"/>
        <pc:sldMkLst>
          <pc:docMk/>
          <pc:sldMk cId="3856535958" sldId="569"/>
        </pc:sldMkLst>
        <pc:spChg chg="mod">
          <ac:chgData name="Carlos Caetano" userId="ba24568caaa58072" providerId="LiveId" clId="{970E5A35-494F-B44D-8B4F-5F34368DA723}" dt="2023-03-23T00:20:06.260" v="264" actId="1076"/>
          <ac:spMkLst>
            <pc:docMk/>
            <pc:sldMk cId="3856535958" sldId="569"/>
            <ac:spMk id="2" creationId="{099235AE-6722-8EA0-8320-93CF1117949A}"/>
          </ac:spMkLst>
        </pc:spChg>
        <pc:spChg chg="mod">
          <ac:chgData name="Carlos Caetano" userId="ba24568caaa58072" providerId="LiveId" clId="{970E5A35-494F-B44D-8B4F-5F34368DA723}" dt="2023-03-23T00:20:10.265" v="265" actId="1076"/>
          <ac:spMkLst>
            <pc:docMk/>
            <pc:sldMk cId="3856535958" sldId="569"/>
            <ac:spMk id="3" creationId="{6BD232E3-E630-72AF-0810-78C9DD388F69}"/>
          </ac:spMkLst>
        </pc:spChg>
        <pc:spChg chg="add mod">
          <ac:chgData name="Carlos Caetano" userId="ba24568caaa58072" providerId="LiveId" clId="{970E5A35-494F-B44D-8B4F-5F34368DA723}" dt="2023-03-23T00:20:12.899" v="266" actId="1076"/>
          <ac:spMkLst>
            <pc:docMk/>
            <pc:sldMk cId="3856535958" sldId="569"/>
            <ac:spMk id="5" creationId="{B8D19255-7A06-BCE6-384C-0BB79446A75F}"/>
          </ac:spMkLst>
        </pc:spChg>
        <pc:spChg chg="mod">
          <ac:chgData name="Carlos Caetano" userId="ba24568caaa58072" providerId="LiveId" clId="{970E5A35-494F-B44D-8B4F-5F34368DA723}" dt="2023-03-23T00:19:34.529" v="258" actId="20577"/>
          <ac:spMkLst>
            <pc:docMk/>
            <pc:sldMk cId="3856535958" sldId="569"/>
            <ac:spMk id="8" creationId="{00000000-0000-0000-0000-000000000000}"/>
          </ac:spMkLst>
        </pc:spChg>
        <pc:picChg chg="mod">
          <ac:chgData name="Carlos Caetano" userId="ba24568caaa58072" providerId="LiveId" clId="{970E5A35-494F-B44D-8B4F-5F34368DA723}" dt="2023-03-23T00:20:18.184" v="267" actId="14100"/>
          <ac:picMkLst>
            <pc:docMk/>
            <pc:sldMk cId="3856535958" sldId="569"/>
            <ac:picMk id="4" creationId="{A4FF7F5F-8769-4692-D799-403719CBA9D2}"/>
          </ac:picMkLst>
        </pc:picChg>
      </pc:sldChg>
      <pc:sldChg chg="del">
        <pc:chgData name="Carlos Caetano" userId="ba24568caaa58072" providerId="LiveId" clId="{970E5A35-494F-B44D-8B4F-5F34368DA723}" dt="2023-03-23T02:03:31.386" v="1045" actId="2696"/>
        <pc:sldMkLst>
          <pc:docMk/>
          <pc:sldMk cId="2007783847" sldId="570"/>
        </pc:sldMkLst>
      </pc:sldChg>
      <pc:sldChg chg="addSp delSp modSp add mod ord delAnim modAnim">
        <pc:chgData name="Carlos Caetano" userId="ba24568caaa58072" providerId="LiveId" clId="{970E5A35-494F-B44D-8B4F-5F34368DA723}" dt="2023-03-23T00:39:42.112" v="431" actId="1035"/>
        <pc:sldMkLst>
          <pc:docMk/>
          <pc:sldMk cId="4270798088" sldId="571"/>
        </pc:sldMkLst>
        <pc:spChg chg="add mod">
          <ac:chgData name="Carlos Caetano" userId="ba24568caaa58072" providerId="LiveId" clId="{970E5A35-494F-B44D-8B4F-5F34368DA723}" dt="2023-03-23T00:22:33.057" v="287"/>
          <ac:spMkLst>
            <pc:docMk/>
            <pc:sldMk cId="4270798088" sldId="571"/>
            <ac:spMk id="2" creationId="{895E2AE4-3422-D365-7A45-78E714526E41}"/>
          </ac:spMkLst>
        </pc:spChg>
        <pc:spChg chg="add del mod">
          <ac:chgData name="Carlos Caetano" userId="ba24568caaa58072" providerId="LiveId" clId="{970E5A35-494F-B44D-8B4F-5F34368DA723}" dt="2023-03-23T00:29:19.407" v="363" actId="478"/>
          <ac:spMkLst>
            <pc:docMk/>
            <pc:sldMk cId="4270798088" sldId="571"/>
            <ac:spMk id="3" creationId="{DA25F0CC-FC1D-9368-EEA0-942809A3D0FE}"/>
          </ac:spMkLst>
        </pc:spChg>
        <pc:spChg chg="mod">
          <ac:chgData name="Carlos Caetano" userId="ba24568caaa58072" providerId="LiveId" clId="{970E5A35-494F-B44D-8B4F-5F34368DA723}" dt="2023-03-23T00:39:05.175" v="425" actId="1076"/>
          <ac:spMkLst>
            <pc:docMk/>
            <pc:sldMk cId="4270798088" sldId="571"/>
            <ac:spMk id="4" creationId="{6AB7F1AF-9BEF-2446-4EC0-B78E3E3EE9F3}"/>
          </ac:spMkLst>
        </pc:spChg>
        <pc:spChg chg="add del mod">
          <ac:chgData name="Carlos Caetano" userId="ba24568caaa58072" providerId="LiveId" clId="{970E5A35-494F-B44D-8B4F-5F34368DA723}" dt="2023-03-23T00:29:17.578" v="362" actId="478"/>
          <ac:spMkLst>
            <pc:docMk/>
            <pc:sldMk cId="4270798088" sldId="571"/>
            <ac:spMk id="5" creationId="{7BF86035-2583-7CBD-E5EE-1464B4F55762}"/>
          </ac:spMkLst>
        </pc:spChg>
        <pc:spChg chg="del">
          <ac:chgData name="Carlos Caetano" userId="ba24568caaa58072" providerId="LiveId" clId="{970E5A35-494F-B44D-8B4F-5F34368DA723}" dt="2023-03-23T00:22:26.371" v="286" actId="478"/>
          <ac:spMkLst>
            <pc:docMk/>
            <pc:sldMk cId="4270798088" sldId="571"/>
            <ac:spMk id="8" creationId="{00000000-0000-0000-0000-000000000000}"/>
          </ac:spMkLst>
        </pc:spChg>
        <pc:picChg chg="add mod">
          <ac:chgData name="Carlos Caetano" userId="ba24568caaa58072" providerId="LiveId" clId="{970E5A35-494F-B44D-8B4F-5F34368DA723}" dt="2023-03-23T00:39:42.112" v="431" actId="1035"/>
          <ac:picMkLst>
            <pc:docMk/>
            <pc:sldMk cId="4270798088" sldId="571"/>
            <ac:picMk id="7" creationId="{7D2AE0C6-0736-650D-E699-EB7D064F328A}"/>
          </ac:picMkLst>
        </pc:picChg>
      </pc:sldChg>
      <pc:sldChg chg="modSp add">
        <pc:chgData name="Carlos Caetano" userId="ba24568caaa58072" providerId="LiveId" clId="{970E5A35-494F-B44D-8B4F-5F34368DA723}" dt="2023-03-23T00:38:42.294" v="421" actId="404"/>
        <pc:sldMkLst>
          <pc:docMk/>
          <pc:sldMk cId="231974137" sldId="572"/>
        </pc:sldMkLst>
        <pc:spChg chg="mod">
          <ac:chgData name="Carlos Caetano" userId="ba24568caaa58072" providerId="LiveId" clId="{970E5A35-494F-B44D-8B4F-5F34368DA723}" dt="2023-03-23T00:38:42.294" v="421" actId="404"/>
          <ac:spMkLst>
            <pc:docMk/>
            <pc:sldMk cId="231974137" sldId="572"/>
            <ac:spMk id="5" creationId="{7BF86035-2583-7CBD-E5EE-1464B4F55762}"/>
          </ac:spMkLst>
        </pc:spChg>
      </pc:sldChg>
      <pc:sldChg chg="addSp modSp add mod modAnim">
        <pc:chgData name="Carlos Caetano" userId="ba24568caaa58072" providerId="LiveId" clId="{970E5A35-494F-B44D-8B4F-5F34368DA723}" dt="2023-03-23T00:45:02.899" v="535" actId="113"/>
        <pc:sldMkLst>
          <pc:docMk/>
          <pc:sldMk cId="1442454329" sldId="573"/>
        </pc:sldMkLst>
        <pc:spChg chg="add mod">
          <ac:chgData name="Carlos Caetano" userId="ba24568caaa58072" providerId="LiveId" clId="{970E5A35-494F-B44D-8B4F-5F34368DA723}" dt="2023-03-23T00:42:01.937" v="498" actId="1076"/>
          <ac:spMkLst>
            <pc:docMk/>
            <pc:sldMk cId="1442454329" sldId="573"/>
            <ac:spMk id="3" creationId="{542AD296-7CBB-E049-2DAB-CDF4417994A2}"/>
          </ac:spMkLst>
        </pc:spChg>
        <pc:spChg chg="mod">
          <ac:chgData name="Carlos Caetano" userId="ba24568caaa58072" providerId="LiveId" clId="{970E5A35-494F-B44D-8B4F-5F34368DA723}" dt="2023-03-23T00:45:02.899" v="535" actId="113"/>
          <ac:spMkLst>
            <pc:docMk/>
            <pc:sldMk cId="1442454329" sldId="573"/>
            <ac:spMk id="4" creationId="{6AB7F1AF-9BEF-2446-4EC0-B78E3E3EE9F3}"/>
          </ac:spMkLst>
        </pc:spChg>
      </pc:sldChg>
      <pc:sldChg chg="modSp add mod">
        <pc:chgData name="Carlos Caetano" userId="ba24568caaa58072" providerId="LiveId" clId="{970E5A35-494F-B44D-8B4F-5F34368DA723}" dt="2023-03-23T00:49:17.629" v="607" actId="20577"/>
        <pc:sldMkLst>
          <pc:docMk/>
          <pc:sldMk cId="3510790809" sldId="574"/>
        </pc:sldMkLst>
        <pc:spChg chg="mod">
          <ac:chgData name="Carlos Caetano" userId="ba24568caaa58072" providerId="LiveId" clId="{970E5A35-494F-B44D-8B4F-5F34368DA723}" dt="2023-03-23T00:48:10.471" v="595" actId="1076"/>
          <ac:spMkLst>
            <pc:docMk/>
            <pc:sldMk cId="3510790809" sldId="574"/>
            <ac:spMk id="2" creationId="{099235AE-6722-8EA0-8320-93CF1117949A}"/>
          </ac:spMkLst>
        </pc:spChg>
        <pc:spChg chg="mod">
          <ac:chgData name="Carlos Caetano" userId="ba24568caaa58072" providerId="LiveId" clId="{970E5A35-494F-B44D-8B4F-5F34368DA723}" dt="2023-03-23T00:49:17.629" v="607" actId="20577"/>
          <ac:spMkLst>
            <pc:docMk/>
            <pc:sldMk cId="3510790809" sldId="574"/>
            <ac:spMk id="3" creationId="{6BD232E3-E630-72AF-0810-78C9DD388F69}"/>
          </ac:spMkLst>
        </pc:spChg>
        <pc:spChg chg="mod">
          <ac:chgData name="Carlos Caetano" userId="ba24568caaa58072" providerId="LiveId" clId="{970E5A35-494F-B44D-8B4F-5F34368DA723}" dt="2023-03-23T00:46:05.087" v="538" actId="20577"/>
          <ac:spMkLst>
            <pc:docMk/>
            <pc:sldMk cId="3510790809" sldId="574"/>
            <ac:spMk id="8" creationId="{00000000-0000-0000-0000-000000000000}"/>
          </ac:spMkLst>
        </pc:spChg>
      </pc:sldChg>
      <pc:sldChg chg="add del">
        <pc:chgData name="Carlos Caetano" userId="ba24568caaa58072" providerId="LiveId" clId="{970E5A35-494F-B44D-8B4F-5F34368DA723}" dt="2023-03-23T00:54:50.165" v="615"/>
        <pc:sldMkLst>
          <pc:docMk/>
          <pc:sldMk cId="475717442" sldId="575"/>
        </pc:sldMkLst>
      </pc:sldChg>
      <pc:sldChg chg="add">
        <pc:chgData name="Carlos Caetano" userId="ba24568caaa58072" providerId="LiveId" clId="{970E5A35-494F-B44D-8B4F-5F34368DA723}" dt="2023-03-23T00:54:50.198" v="616"/>
        <pc:sldMkLst>
          <pc:docMk/>
          <pc:sldMk cId="4009675563" sldId="575"/>
        </pc:sldMkLst>
      </pc:sldChg>
      <pc:sldChg chg="addSp modSp add mod">
        <pc:chgData name="Carlos Caetano" userId="ba24568caaa58072" providerId="LiveId" clId="{970E5A35-494F-B44D-8B4F-5F34368DA723}" dt="2023-03-23T08:43:33.266" v="1174" actId="20577"/>
        <pc:sldMkLst>
          <pc:docMk/>
          <pc:sldMk cId="768744109" sldId="576"/>
        </pc:sldMkLst>
        <pc:spChg chg="add mod">
          <ac:chgData name="Carlos Caetano" userId="ba24568caaa58072" providerId="LiveId" clId="{970E5A35-494F-B44D-8B4F-5F34368DA723}" dt="2023-03-23T01:10:43.175" v="625" actId="1076"/>
          <ac:spMkLst>
            <pc:docMk/>
            <pc:sldMk cId="768744109" sldId="576"/>
            <ac:spMk id="2" creationId="{888CCA28-14A1-B828-2A49-97AC3780BB04}"/>
          </ac:spMkLst>
        </pc:spChg>
        <pc:spChg chg="add mod">
          <ac:chgData name="Carlos Caetano" userId="ba24568caaa58072" providerId="LiveId" clId="{970E5A35-494F-B44D-8B4F-5F34368DA723}" dt="2023-03-23T08:43:33.266" v="1174" actId="20577"/>
          <ac:spMkLst>
            <pc:docMk/>
            <pc:sldMk cId="768744109" sldId="576"/>
            <ac:spMk id="4" creationId="{029C5A36-FBCC-D07D-3140-E50B881FEFB5}"/>
          </ac:spMkLst>
        </pc:spChg>
        <pc:spChg chg="mod">
          <ac:chgData name="Carlos Caetano" userId="ba24568caaa58072" providerId="LiveId" clId="{970E5A35-494F-B44D-8B4F-5F34368DA723}" dt="2023-03-23T01:15:16.734" v="670" actId="1036"/>
          <ac:spMkLst>
            <pc:docMk/>
            <pc:sldMk cId="768744109" sldId="576"/>
            <ac:spMk id="6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43:11.768" v="1141" actId="1035"/>
          <ac:spMkLst>
            <pc:docMk/>
            <pc:sldMk cId="768744109" sldId="576"/>
            <ac:spMk id="1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15:52.346" v="685" actId="1036"/>
          <ac:spMkLst>
            <pc:docMk/>
            <pc:sldMk cId="768744109" sldId="576"/>
            <ac:spMk id="14" creationId="{00000000-0000-0000-0000-000000000000}"/>
          </ac:spMkLst>
        </pc:spChg>
      </pc:sldChg>
      <pc:sldChg chg="addSp delSp modSp add mod">
        <pc:chgData name="Carlos Caetano" userId="ba24568caaa58072" providerId="LiveId" clId="{970E5A35-494F-B44D-8B4F-5F34368DA723}" dt="2023-03-23T08:44:13.422" v="1212" actId="20577"/>
        <pc:sldMkLst>
          <pc:docMk/>
          <pc:sldMk cId="2431843519" sldId="577"/>
        </pc:sldMkLst>
        <pc:spChg chg="add mod">
          <ac:chgData name="Carlos Caetano" userId="ba24568caaa58072" providerId="LiveId" clId="{970E5A35-494F-B44D-8B4F-5F34368DA723}" dt="2023-03-23T01:41:05.394" v="1024" actId="404"/>
          <ac:spMkLst>
            <pc:docMk/>
            <pc:sldMk cId="2431843519" sldId="577"/>
            <ac:spMk id="2" creationId="{8F7827E3-D28B-CB54-DF55-BECBC48EA20A}"/>
          </ac:spMkLst>
        </pc:spChg>
        <pc:spChg chg="del">
          <ac:chgData name="Carlos Caetano" userId="ba24568caaa58072" providerId="LiveId" clId="{970E5A35-494F-B44D-8B4F-5F34368DA723}" dt="2023-03-23T01:39:58.412" v="1006" actId="478"/>
          <ac:spMkLst>
            <pc:docMk/>
            <pc:sldMk cId="2431843519" sldId="577"/>
            <ac:spMk id="3" creationId="{00000000-0000-0000-0000-000000000000}"/>
          </ac:spMkLst>
        </pc:spChg>
        <pc:spChg chg="del mod">
          <ac:chgData name="Carlos Caetano" userId="ba24568caaa58072" providerId="LiveId" clId="{970E5A35-494F-B44D-8B4F-5F34368DA723}" dt="2023-03-23T01:39:22.878" v="985" actId="478"/>
          <ac:spMkLst>
            <pc:docMk/>
            <pc:sldMk cId="2431843519" sldId="577"/>
            <ac:spMk id="4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1:42:39.847" v="1031" actId="20577"/>
          <ac:spMkLst>
            <pc:docMk/>
            <pc:sldMk cId="2431843519" sldId="577"/>
            <ac:spMk id="5" creationId="{38FE7F30-3306-4C52-1DA5-74166D162F0E}"/>
          </ac:spMkLst>
        </pc:spChg>
        <pc:spChg chg="add mod">
          <ac:chgData name="Carlos Caetano" userId="ba24568caaa58072" providerId="LiveId" clId="{970E5A35-494F-B44D-8B4F-5F34368DA723}" dt="2023-03-23T08:44:06.850" v="1201"/>
          <ac:spMkLst>
            <pc:docMk/>
            <pc:sldMk cId="2431843519" sldId="577"/>
            <ac:spMk id="9" creationId="{F8EDF69F-51F4-A392-B807-F610F0131945}"/>
          </ac:spMkLst>
        </pc:spChg>
        <pc:spChg chg="add mod">
          <ac:chgData name="Carlos Caetano" userId="ba24568caaa58072" providerId="LiveId" clId="{970E5A35-494F-B44D-8B4F-5F34368DA723}" dt="2023-03-23T08:44:13.422" v="1212" actId="20577"/>
          <ac:spMkLst>
            <pc:docMk/>
            <pc:sldMk cId="2431843519" sldId="577"/>
            <ac:spMk id="10" creationId="{842D187F-C83D-0E44-B899-A8867DE692CB}"/>
          </ac:spMkLst>
        </pc:spChg>
        <pc:spChg chg="del">
          <ac:chgData name="Carlos Caetano" userId="ba24568caaa58072" providerId="LiveId" clId="{970E5A35-494F-B44D-8B4F-5F34368DA723}" dt="2023-03-23T08:44:05.465" v="1200" actId="478"/>
          <ac:spMkLst>
            <pc:docMk/>
            <pc:sldMk cId="2431843519" sldId="577"/>
            <ac:spMk id="1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39:37.421" v="988" actId="403"/>
          <ac:spMkLst>
            <pc:docMk/>
            <pc:sldMk cId="2431843519" sldId="577"/>
            <ac:spMk id="14" creationId="{00000000-0000-0000-0000-000000000000}"/>
          </ac:spMkLst>
        </pc:spChg>
        <pc:picChg chg="del">
          <ac:chgData name="Carlos Caetano" userId="ba24568caaa58072" providerId="LiveId" clId="{970E5A35-494F-B44D-8B4F-5F34368DA723}" dt="2023-03-23T01:39:24.327" v="986" actId="478"/>
          <ac:picMkLst>
            <pc:docMk/>
            <pc:sldMk cId="2431843519" sldId="577"/>
            <ac:picMk id="6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1:41:14.917" v="1025" actId="1076"/>
          <ac:picMkLst>
            <pc:docMk/>
            <pc:sldMk cId="2431843519" sldId="577"/>
            <ac:picMk id="7" creationId="{00000000-0000-0000-0000-000000000000}"/>
          </ac:picMkLst>
        </pc:picChg>
      </pc:sldChg>
    </pc:docChg>
  </pc:docChgLst>
  <pc:docChgLst>
    <pc:chgData name="Carlos Caetano" userId="ba24568caaa58072" providerId="LiveId" clId="{4FF12EA3-C741-4663-B004-8C5D1BF8CABF}"/>
    <pc:docChg chg="undo custSel addSld delSld modSld sldOrd">
      <pc:chgData name="Carlos Caetano" userId="ba24568caaa58072" providerId="LiveId" clId="{4FF12EA3-C741-4663-B004-8C5D1BF8CABF}" dt="2023-04-14T10:12:13.221" v="602" actId="20577"/>
      <pc:docMkLst>
        <pc:docMk/>
      </pc:docMkLst>
      <pc:sldChg chg="delSp modSp mod">
        <pc:chgData name="Carlos Caetano" userId="ba24568caaa58072" providerId="LiveId" clId="{4FF12EA3-C741-4663-B004-8C5D1BF8CABF}" dt="2023-04-14T10:06:29.815" v="549" actId="1036"/>
        <pc:sldMkLst>
          <pc:docMk/>
          <pc:sldMk cId="3924408493" sldId="534"/>
        </pc:sldMkLst>
        <pc:spChg chg="mod">
          <ac:chgData name="Carlos Caetano" userId="ba24568caaa58072" providerId="LiveId" clId="{4FF12EA3-C741-4663-B004-8C5D1BF8CABF}" dt="2023-04-14T10:06:29.815" v="549" actId="1036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4FF12EA3-C741-4663-B004-8C5D1BF8CABF}" dt="2023-04-14T10:06:29.815" v="549" actId="1036"/>
          <ac:spMkLst>
            <pc:docMk/>
            <pc:sldMk cId="3924408493" sldId="534"/>
            <ac:spMk id="9" creationId="{00000000-0000-0000-0000-000000000000}"/>
          </ac:spMkLst>
        </pc:spChg>
        <pc:spChg chg="del">
          <ac:chgData name="Carlos Caetano" userId="ba24568caaa58072" providerId="LiveId" clId="{4FF12EA3-C741-4663-B004-8C5D1BF8CABF}" dt="2023-04-14T10:06:25.111" v="529" actId="478"/>
          <ac:spMkLst>
            <pc:docMk/>
            <pc:sldMk cId="3924408493" sldId="534"/>
            <ac:spMk id="15" creationId="{00000000-0000-0000-0000-000000000000}"/>
          </ac:spMkLst>
        </pc:spChg>
      </pc:sldChg>
      <pc:sldChg chg="modSp mod">
        <pc:chgData name="Carlos Caetano" userId="ba24568caaa58072" providerId="LiveId" clId="{4FF12EA3-C741-4663-B004-8C5D1BF8CABF}" dt="2023-04-06T15:30:50.327" v="514" actId="207"/>
        <pc:sldMkLst>
          <pc:docMk/>
          <pc:sldMk cId="3510790809" sldId="574"/>
        </pc:sldMkLst>
        <pc:spChg chg="mod">
          <ac:chgData name="Carlos Caetano" userId="ba24568caaa58072" providerId="LiveId" clId="{4FF12EA3-C741-4663-B004-8C5D1BF8CABF}" dt="2023-04-06T15:30:50.327" v="514" actId="207"/>
          <ac:spMkLst>
            <pc:docMk/>
            <pc:sldMk cId="3510790809" sldId="574"/>
            <ac:spMk id="2" creationId="{099235AE-6722-8EA0-8320-93CF1117949A}"/>
          </ac:spMkLst>
        </pc:spChg>
      </pc:sldChg>
      <pc:sldChg chg="addSp delSp modSp mod">
        <pc:chgData name="Carlos Caetano" userId="ba24568caaa58072" providerId="LiveId" clId="{4FF12EA3-C741-4663-B004-8C5D1BF8CABF}" dt="2023-04-05T22:25:38.375" v="426" actId="1036"/>
        <pc:sldMkLst>
          <pc:docMk/>
          <pc:sldMk cId="121219558" sldId="576"/>
        </pc:sldMkLst>
        <pc:spChg chg="mod">
          <ac:chgData name="Carlos Caetano" userId="ba24568caaa58072" providerId="LiveId" clId="{4FF12EA3-C741-4663-B004-8C5D1BF8CABF}" dt="2023-04-05T22:25:38.375" v="426" actId="1036"/>
          <ac:spMkLst>
            <pc:docMk/>
            <pc:sldMk cId="121219558" sldId="576"/>
            <ac:spMk id="10" creationId="{00000000-0000-0000-0000-000000000000}"/>
          </ac:spMkLst>
        </pc:spChg>
        <pc:spChg chg="mod">
          <ac:chgData name="Carlos Caetano" userId="ba24568caaa58072" providerId="LiveId" clId="{4FF12EA3-C741-4663-B004-8C5D1BF8CABF}" dt="2023-04-05T21:03:39.394" v="4" actId="20577"/>
          <ac:spMkLst>
            <pc:docMk/>
            <pc:sldMk cId="121219558" sldId="576"/>
            <ac:spMk id="97" creationId="{0B188A6F-F1AA-4BD5-8E5D-941B91C29A7F}"/>
          </ac:spMkLst>
        </pc:spChg>
        <pc:picChg chg="add mod">
          <ac:chgData name="Carlos Caetano" userId="ba24568caaa58072" providerId="LiveId" clId="{4FF12EA3-C741-4663-B004-8C5D1BF8CABF}" dt="2023-04-05T21:12:06.050" v="19"/>
          <ac:picMkLst>
            <pc:docMk/>
            <pc:sldMk cId="121219558" sldId="576"/>
            <ac:picMk id="5" creationId="{261FCC0B-7240-ECBD-B764-A96A60E7F03B}"/>
          </ac:picMkLst>
        </pc:picChg>
        <pc:picChg chg="del">
          <ac:chgData name="Carlos Caetano" userId="ba24568caaa58072" providerId="LiveId" clId="{4FF12EA3-C741-4663-B004-8C5D1BF8CABF}" dt="2023-04-05T21:08:32.926" v="5" actId="478"/>
          <ac:picMkLst>
            <pc:docMk/>
            <pc:sldMk cId="121219558" sldId="576"/>
            <ac:picMk id="98" creationId="{9CB57D95-9AF7-4A58-925D-22CC04C185F2}"/>
          </ac:picMkLst>
        </pc:picChg>
      </pc:sldChg>
      <pc:sldChg chg="addSp delSp modSp mod">
        <pc:chgData name="Carlos Caetano" userId="ba24568caaa58072" providerId="LiveId" clId="{4FF12EA3-C741-4663-B004-8C5D1BF8CABF}" dt="2023-04-05T22:25:45.781" v="439" actId="1036"/>
        <pc:sldMkLst>
          <pc:docMk/>
          <pc:sldMk cId="2764103793" sldId="577"/>
        </pc:sldMkLst>
        <pc:spChg chg="mod">
          <ac:chgData name="Carlos Caetano" userId="ba24568caaa58072" providerId="LiveId" clId="{4FF12EA3-C741-4663-B004-8C5D1BF8CABF}" dt="2023-04-05T22:25:45.781" v="439" actId="1036"/>
          <ac:spMkLst>
            <pc:docMk/>
            <pc:sldMk cId="2764103793" sldId="577"/>
            <ac:spMk id="10" creationId="{00000000-0000-0000-0000-000000000000}"/>
          </ac:spMkLst>
        </pc:spChg>
        <pc:picChg chg="add mod">
          <ac:chgData name="Carlos Caetano" userId="ba24568caaa58072" providerId="LiveId" clId="{4FF12EA3-C741-4663-B004-8C5D1BF8CABF}" dt="2023-04-05T21:34:52.242" v="32" actId="1038"/>
          <ac:picMkLst>
            <pc:docMk/>
            <pc:sldMk cId="2764103793" sldId="577"/>
            <ac:picMk id="5" creationId="{8D94B537-8FC5-71B3-05D7-CB3637426F98}"/>
          </ac:picMkLst>
        </pc:picChg>
        <pc:picChg chg="del">
          <ac:chgData name="Carlos Caetano" userId="ba24568caaa58072" providerId="LiveId" clId="{4FF12EA3-C741-4663-B004-8C5D1BF8CABF}" dt="2023-04-05T21:11:03.516" v="9" actId="478"/>
          <ac:picMkLst>
            <pc:docMk/>
            <pc:sldMk cId="2764103793" sldId="577"/>
            <ac:picMk id="12" creationId="{1F4704C9-088C-4492-95B1-90D976F907B2}"/>
          </ac:picMkLst>
        </pc:picChg>
      </pc:sldChg>
      <pc:sldChg chg="add del">
        <pc:chgData name="Carlos Caetano" userId="ba24568caaa58072" providerId="LiveId" clId="{4FF12EA3-C741-4663-B004-8C5D1BF8CABF}" dt="2023-04-05T22:24:45.244" v="411" actId="47"/>
        <pc:sldMkLst>
          <pc:docMk/>
          <pc:sldMk cId="70167441" sldId="630"/>
        </pc:sldMkLst>
      </pc:sldChg>
      <pc:sldChg chg="addSp delSp modSp add mod delAnim modAnim">
        <pc:chgData name="Carlos Caetano" userId="ba24568caaa58072" providerId="LiveId" clId="{4FF12EA3-C741-4663-B004-8C5D1BF8CABF}" dt="2023-04-05T22:00:10.127" v="121" actId="1076"/>
        <pc:sldMkLst>
          <pc:docMk/>
          <pc:sldMk cId="1306750966" sldId="631"/>
        </pc:sldMkLst>
        <pc:spChg chg="del mod">
          <ac:chgData name="Carlos Caetano" userId="ba24568caaa58072" providerId="LiveId" clId="{4FF12EA3-C741-4663-B004-8C5D1BF8CABF}" dt="2023-04-05T21:54:53.965" v="58" actId="478"/>
          <ac:spMkLst>
            <pc:docMk/>
            <pc:sldMk cId="1306750966" sldId="631"/>
            <ac:spMk id="4" creationId="{00000000-0000-0000-0000-000000000000}"/>
          </ac:spMkLst>
        </pc:spChg>
        <pc:spChg chg="del">
          <ac:chgData name="Carlos Caetano" userId="ba24568caaa58072" providerId="LiveId" clId="{4FF12EA3-C741-4663-B004-8C5D1BF8CABF}" dt="2023-04-05T21:54:42.106" v="54" actId="478"/>
          <ac:spMkLst>
            <pc:docMk/>
            <pc:sldMk cId="1306750966" sldId="631"/>
            <ac:spMk id="5" creationId="{00000000-0000-0000-0000-000000000000}"/>
          </ac:spMkLst>
        </pc:spChg>
        <pc:spChg chg="del">
          <ac:chgData name="Carlos Caetano" userId="ba24568caaa58072" providerId="LiveId" clId="{4FF12EA3-C741-4663-B004-8C5D1BF8CABF}" dt="2023-04-05T21:54:46.934" v="56" actId="478"/>
          <ac:spMkLst>
            <pc:docMk/>
            <pc:sldMk cId="1306750966" sldId="631"/>
            <ac:spMk id="7" creationId="{26AFF8F7-1C7C-C3A0-849E-117592651171}"/>
          </ac:spMkLst>
        </pc:spChg>
        <pc:spChg chg="mod">
          <ac:chgData name="Carlos Caetano" userId="ba24568caaa58072" providerId="LiveId" clId="{4FF12EA3-C741-4663-B004-8C5D1BF8CABF}" dt="2023-04-05T21:54:38.373" v="53" actId="20577"/>
          <ac:spMkLst>
            <pc:docMk/>
            <pc:sldMk cId="1306750966" sldId="631"/>
            <ac:spMk id="8" creationId="{00000000-0000-0000-0000-000000000000}"/>
          </ac:spMkLst>
        </pc:spChg>
        <pc:spChg chg="del">
          <ac:chgData name="Carlos Caetano" userId="ba24568caaa58072" providerId="LiveId" clId="{4FF12EA3-C741-4663-B004-8C5D1BF8CABF}" dt="2023-04-05T21:54:46.934" v="56" actId="478"/>
          <ac:spMkLst>
            <pc:docMk/>
            <pc:sldMk cId="1306750966" sldId="631"/>
            <ac:spMk id="9" creationId="{F95E6021-5BB1-3CA3-2198-9D3EA98E4B47}"/>
          </ac:spMkLst>
        </pc:spChg>
        <pc:spChg chg="mod">
          <ac:chgData name="Carlos Caetano" userId="ba24568caaa58072" providerId="LiveId" clId="{4FF12EA3-C741-4663-B004-8C5D1BF8CABF}" dt="2023-04-05T21:57:19.032" v="91" actId="207"/>
          <ac:spMkLst>
            <pc:docMk/>
            <pc:sldMk cId="1306750966" sldId="631"/>
            <ac:spMk id="10" creationId="{00000000-0000-0000-0000-000000000000}"/>
          </ac:spMkLst>
        </pc:spChg>
        <pc:spChg chg="add mod">
          <ac:chgData name="Carlos Caetano" userId="ba24568caaa58072" providerId="LiveId" clId="{4FF12EA3-C741-4663-B004-8C5D1BF8CABF}" dt="2023-04-05T22:00:10.127" v="121" actId="1076"/>
          <ac:spMkLst>
            <pc:docMk/>
            <pc:sldMk cId="1306750966" sldId="631"/>
            <ac:spMk id="13" creationId="{AC579921-3186-ED7E-2224-454FE2A3E34C}"/>
          </ac:spMkLst>
        </pc:spChg>
        <pc:spChg chg="add mod">
          <ac:chgData name="Carlos Caetano" userId="ba24568caaa58072" providerId="LiveId" clId="{4FF12EA3-C741-4663-B004-8C5D1BF8CABF}" dt="2023-04-05T22:00:04.988" v="120"/>
          <ac:spMkLst>
            <pc:docMk/>
            <pc:sldMk cId="1306750966" sldId="631"/>
            <ac:spMk id="14" creationId="{BFA92FC9-D353-EB3D-4006-A10F7017823F}"/>
          </ac:spMkLst>
        </pc:spChg>
        <pc:picChg chg="del">
          <ac:chgData name="Carlos Caetano" userId="ba24568caaa58072" providerId="LiveId" clId="{4FF12EA3-C741-4663-B004-8C5D1BF8CABF}" dt="2023-04-05T21:54:44.434" v="55" actId="478"/>
          <ac:picMkLst>
            <pc:docMk/>
            <pc:sldMk cId="1306750966" sldId="631"/>
            <ac:picMk id="3" creationId="{5E42EA24-33D2-F0D3-274A-D98F7DB3BB79}"/>
          </ac:picMkLst>
        </pc:picChg>
        <pc:picChg chg="add mod">
          <ac:chgData name="Carlos Caetano" userId="ba24568caaa58072" providerId="LiveId" clId="{4FF12EA3-C741-4663-B004-8C5D1BF8CABF}" dt="2023-04-05T21:58:33.264" v="118" actId="1076"/>
          <ac:picMkLst>
            <pc:docMk/>
            <pc:sldMk cId="1306750966" sldId="631"/>
            <ac:picMk id="11" creationId="{8B442E25-156A-6C9F-3FA3-E7040BCE41B8}"/>
          </ac:picMkLst>
        </pc:picChg>
      </pc:sldChg>
      <pc:sldChg chg="addSp delSp modSp add mod ord">
        <pc:chgData name="Carlos Caetano" userId="ba24568caaa58072" providerId="LiveId" clId="{4FF12EA3-C741-4663-B004-8C5D1BF8CABF}" dt="2023-04-06T15:42:05.261" v="520" actId="20577"/>
        <pc:sldMkLst>
          <pc:docMk/>
          <pc:sldMk cId="1022125828" sldId="632"/>
        </pc:sldMkLst>
        <pc:spChg chg="add mod">
          <ac:chgData name="Carlos Caetano" userId="ba24568caaa58072" providerId="LiveId" clId="{4FF12EA3-C741-4663-B004-8C5D1BF8CABF}" dt="2023-04-05T22:29:22.568" v="489" actId="1076"/>
          <ac:spMkLst>
            <pc:docMk/>
            <pc:sldMk cId="1022125828" sldId="632"/>
            <ac:spMk id="4" creationId="{FF489069-1870-A5BD-ABBA-A50D268CACB0}"/>
          </ac:spMkLst>
        </pc:spChg>
        <pc:spChg chg="mod">
          <ac:chgData name="Carlos Caetano" userId="ba24568caaa58072" providerId="LiveId" clId="{4FF12EA3-C741-4663-B004-8C5D1BF8CABF}" dt="2023-04-06T15:42:05.261" v="520" actId="20577"/>
          <ac:spMkLst>
            <pc:docMk/>
            <pc:sldMk cId="1022125828" sldId="632"/>
            <ac:spMk id="10" creationId="{00000000-0000-0000-0000-000000000000}"/>
          </ac:spMkLst>
        </pc:spChg>
        <pc:spChg chg="mod">
          <ac:chgData name="Carlos Caetano" userId="ba24568caaa58072" providerId="LiveId" clId="{4FF12EA3-C741-4663-B004-8C5D1BF8CABF}" dt="2023-04-05T22:31:00" v="511" actId="14100"/>
          <ac:spMkLst>
            <pc:docMk/>
            <pc:sldMk cId="1022125828" sldId="632"/>
            <ac:spMk id="13" creationId="{AC579921-3186-ED7E-2224-454FE2A3E34C}"/>
          </ac:spMkLst>
        </pc:spChg>
        <pc:picChg chg="add mod">
          <ac:chgData name="Carlos Caetano" userId="ba24568caaa58072" providerId="LiveId" clId="{4FF12EA3-C741-4663-B004-8C5D1BF8CABF}" dt="2023-04-05T22:32:42.673" v="512"/>
          <ac:picMkLst>
            <pc:docMk/>
            <pc:sldMk cId="1022125828" sldId="632"/>
            <ac:picMk id="3" creationId="{3F7B1EC7-70B7-3364-7B62-09F93784D776}"/>
          </ac:picMkLst>
        </pc:picChg>
        <pc:picChg chg="del">
          <ac:chgData name="Carlos Caetano" userId="ba24568caaa58072" providerId="LiveId" clId="{4FF12EA3-C741-4663-B004-8C5D1BF8CABF}" dt="2023-04-05T22:25:51.514" v="440" actId="478"/>
          <ac:picMkLst>
            <pc:docMk/>
            <pc:sldMk cId="1022125828" sldId="632"/>
            <ac:picMk id="11" creationId="{8B442E25-156A-6C9F-3FA3-E7040BCE41B8}"/>
          </ac:picMkLst>
        </pc:picChg>
      </pc:sldChg>
      <pc:sldChg chg="addSp delSp modSp add mod modAnim">
        <pc:chgData name="Carlos Caetano" userId="ba24568caaa58072" providerId="LiveId" clId="{4FF12EA3-C741-4663-B004-8C5D1BF8CABF}" dt="2023-04-14T10:12:13.221" v="602" actId="20577"/>
        <pc:sldMkLst>
          <pc:docMk/>
          <pc:sldMk cId="3756607147" sldId="633"/>
        </pc:sldMkLst>
        <pc:spChg chg="del">
          <ac:chgData name="Carlos Caetano" userId="ba24568caaa58072" providerId="LiveId" clId="{4FF12EA3-C741-4663-B004-8C5D1BF8CABF}" dt="2023-04-05T22:02:51.651" v="150" actId="478"/>
          <ac:spMkLst>
            <pc:docMk/>
            <pc:sldMk cId="3756607147" sldId="633"/>
            <ac:spMk id="3" creationId="{066E0BD6-80E4-49F5-8223-C4E6B3307224}"/>
          </ac:spMkLst>
        </pc:spChg>
        <pc:spChg chg="add mod">
          <ac:chgData name="Carlos Caetano" userId="ba24568caaa58072" providerId="LiveId" clId="{4FF12EA3-C741-4663-B004-8C5D1BF8CABF}" dt="2023-04-14T10:12:13.221" v="602" actId="20577"/>
          <ac:spMkLst>
            <pc:docMk/>
            <pc:sldMk cId="3756607147" sldId="633"/>
            <ac:spMk id="3" creationId="{179FD7BF-C60C-60D8-F1C1-BAAE413997FB}"/>
          </ac:spMkLst>
        </pc:spChg>
        <pc:spChg chg="del">
          <ac:chgData name="Carlos Caetano" userId="ba24568caaa58072" providerId="LiveId" clId="{4FF12EA3-C741-4663-B004-8C5D1BF8CABF}" dt="2023-04-05T22:02:55.792" v="152" actId="478"/>
          <ac:spMkLst>
            <pc:docMk/>
            <pc:sldMk cId="3756607147" sldId="633"/>
            <ac:spMk id="9" creationId="{D7EDE4AA-3B5E-4D7F-ACB4-75FC5B2E4C3F}"/>
          </ac:spMkLst>
        </pc:spChg>
        <pc:spChg chg="mod">
          <ac:chgData name="Carlos Caetano" userId="ba24568caaa58072" providerId="LiveId" clId="{4FF12EA3-C741-4663-B004-8C5D1BF8CABF}" dt="2023-04-05T22:21:53.823" v="400" actId="14100"/>
          <ac:spMkLst>
            <pc:docMk/>
            <pc:sldMk cId="3756607147" sldId="633"/>
            <ac:spMk id="10" creationId="{00000000-0000-0000-0000-000000000000}"/>
          </ac:spMkLst>
        </pc:spChg>
        <pc:spChg chg="del">
          <ac:chgData name="Carlos Caetano" userId="ba24568caaa58072" providerId="LiveId" clId="{4FF12EA3-C741-4663-B004-8C5D1BF8CABF}" dt="2023-04-05T22:02:53.385" v="151" actId="478"/>
          <ac:spMkLst>
            <pc:docMk/>
            <pc:sldMk cId="3756607147" sldId="633"/>
            <ac:spMk id="11" creationId="{A8381EE2-2AA3-4E35-A072-B2DE008C89A3}"/>
          </ac:spMkLst>
        </pc:spChg>
        <pc:spChg chg="add mod">
          <ac:chgData name="Carlos Caetano" userId="ba24568caaa58072" providerId="LiveId" clId="{4FF12EA3-C741-4663-B004-8C5D1BF8CABF}" dt="2023-04-11T21:07:49.681" v="525" actId="20577"/>
          <ac:spMkLst>
            <pc:docMk/>
            <pc:sldMk cId="3756607147" sldId="633"/>
            <ac:spMk id="12" creationId="{E896E36C-E2B3-4F26-F87A-A19DA304AB31}"/>
          </ac:spMkLst>
        </pc:spChg>
        <pc:spChg chg="add mod">
          <ac:chgData name="Carlos Caetano" userId="ba24568caaa58072" providerId="LiveId" clId="{4FF12EA3-C741-4663-B004-8C5D1BF8CABF}" dt="2023-04-14T10:10:56.635" v="578" actId="1037"/>
          <ac:spMkLst>
            <pc:docMk/>
            <pc:sldMk cId="3756607147" sldId="633"/>
            <ac:spMk id="13" creationId="{D521FDCF-32DD-111F-1140-84831562503B}"/>
          </ac:spMkLst>
        </pc:spChg>
        <pc:spChg chg="add mod">
          <ac:chgData name="Carlos Caetano" userId="ba24568caaa58072" providerId="LiveId" clId="{4FF12EA3-C741-4663-B004-8C5D1BF8CABF}" dt="2023-04-05T22:22:42.303" v="408" actId="113"/>
          <ac:spMkLst>
            <pc:docMk/>
            <pc:sldMk cId="3756607147" sldId="633"/>
            <ac:spMk id="14" creationId="{ED4AD991-B06C-27B8-ACCD-DB2ECDD334AB}"/>
          </ac:spMkLst>
        </pc:spChg>
        <pc:picChg chg="del">
          <ac:chgData name="Carlos Caetano" userId="ba24568caaa58072" providerId="LiveId" clId="{4FF12EA3-C741-4663-B004-8C5D1BF8CABF}" dt="2023-04-05T22:02:49.918" v="149" actId="478"/>
          <ac:picMkLst>
            <pc:docMk/>
            <pc:sldMk cId="3756607147" sldId="633"/>
            <ac:picMk id="5" creationId="{261FCC0B-7240-ECBD-B764-A96A60E7F03B}"/>
          </ac:picMkLst>
        </pc:picChg>
        <pc:picChg chg="add mod">
          <ac:chgData name="Carlos Caetano" userId="ba24568caaa58072" providerId="LiveId" clId="{4FF12EA3-C741-4663-B004-8C5D1BF8CABF}" dt="2023-04-05T22:21:56.463" v="401" actId="1076"/>
          <ac:picMkLst>
            <pc:docMk/>
            <pc:sldMk cId="3756607147" sldId="633"/>
            <ac:picMk id="7" creationId="{88D9CE97-EA81-A6C3-668A-2DDB49DCFB06}"/>
          </ac:picMkLst>
        </pc:picChg>
      </pc:sldChg>
    </pc:docChg>
  </pc:docChgLst>
  <pc:docChgLst>
    <pc:chgData name="Carlos Caetano" userId="ba24568caaa58072" providerId="LiveId" clId="{FD61BE5F-68D1-4F42-AF2D-4B9B8E55F552}"/>
    <pc:docChg chg="custSel addSld delSld modSld sldOrd">
      <pc:chgData name="Carlos Caetano" userId="ba24568caaa58072" providerId="LiveId" clId="{FD61BE5F-68D1-4F42-AF2D-4B9B8E55F552}" dt="2023-03-30T15:49:42.575" v="1390"/>
      <pc:docMkLst>
        <pc:docMk/>
      </pc:docMkLst>
      <pc:sldChg chg="modSp mod">
        <pc:chgData name="Carlos Caetano" userId="ba24568caaa58072" providerId="LiveId" clId="{FD61BE5F-68D1-4F42-AF2D-4B9B8E55F552}" dt="2023-03-28T17:45:34.390" v="368" actId="207"/>
        <pc:sldMkLst>
          <pc:docMk/>
          <pc:sldMk cId="3924408493" sldId="534"/>
        </pc:sldMkLst>
        <pc:spChg chg="mod">
          <ac:chgData name="Carlos Caetano" userId="ba24568caaa58072" providerId="LiveId" clId="{FD61BE5F-68D1-4F42-AF2D-4B9B8E55F552}" dt="2023-03-28T17:45:34.390" v="368" actId="207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FD61BE5F-68D1-4F42-AF2D-4B9B8E55F552}" dt="2023-03-28T17:45:28.099" v="367" actId="207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FD61BE5F-68D1-4F42-AF2D-4B9B8E55F552}" dt="2023-03-28T17:45:15.634" v="365" actId="207"/>
          <ac:spMkLst>
            <pc:docMk/>
            <pc:sldMk cId="3924408493" sldId="534"/>
            <ac:spMk id="15" creationId="{00000000-0000-0000-0000-000000000000}"/>
          </ac:spMkLst>
        </pc:spChg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138659661" sldId="538"/>
        </pc:sldMkLst>
      </pc:sldChg>
      <pc:sldChg chg="addSp delSp modSp mod modAnim">
        <pc:chgData name="Carlos Caetano" userId="ba24568caaa58072" providerId="LiveId" clId="{FD61BE5F-68D1-4F42-AF2D-4B9B8E55F552}" dt="2023-03-29T20:55:05.697" v="850" actId="20577"/>
        <pc:sldMkLst>
          <pc:docMk/>
          <pc:sldMk cId="3679078672" sldId="545"/>
        </pc:sldMkLst>
        <pc:spChg chg="mod">
          <ac:chgData name="Carlos Caetano" userId="ba24568caaa58072" providerId="LiveId" clId="{FD61BE5F-68D1-4F42-AF2D-4B9B8E55F552}" dt="2023-03-29T20:22:10.604" v="468" actId="207"/>
          <ac:spMkLst>
            <pc:docMk/>
            <pc:sldMk cId="3679078672" sldId="545"/>
            <ac:spMk id="14" creationId="{00000000-0000-0000-0000-000000000000}"/>
          </ac:spMkLst>
        </pc:spChg>
        <pc:spChg chg="add mod">
          <ac:chgData name="Carlos Caetano" userId="ba24568caaa58072" providerId="LiveId" clId="{FD61BE5F-68D1-4F42-AF2D-4B9B8E55F552}" dt="2023-03-29T20:46:58.339" v="825" actId="20577"/>
          <ac:spMkLst>
            <pc:docMk/>
            <pc:sldMk cId="3679078672" sldId="545"/>
            <ac:spMk id="17" creationId="{980718EB-4585-158F-FB3B-8DF9A4AC4B02}"/>
          </ac:spMkLst>
        </pc:spChg>
        <pc:spChg chg="mod">
          <ac:chgData name="Carlos Caetano" userId="ba24568caaa58072" providerId="LiveId" clId="{FD61BE5F-68D1-4F42-AF2D-4B9B8E55F552}" dt="2023-03-29T20:55:05.697" v="850" actId="20577"/>
          <ac:spMkLst>
            <pc:docMk/>
            <pc:sldMk cId="3679078672" sldId="545"/>
            <ac:spMk id="52" creationId="{CAECD5AD-EE5D-DF6A-7914-C4388ECEF88E}"/>
          </ac:spMkLst>
        </pc:spChg>
        <pc:spChg chg="del">
          <ac:chgData name="Carlos Caetano" userId="ba24568caaa58072" providerId="LiveId" clId="{FD61BE5F-68D1-4F42-AF2D-4B9B8E55F552}" dt="2023-03-29T20:21:07.825" v="417" actId="478"/>
          <ac:spMkLst>
            <pc:docMk/>
            <pc:sldMk cId="3679078672" sldId="545"/>
            <ac:spMk id="53" creationId="{E8AAE49A-18AD-AFB1-DDE3-510417553769}"/>
          </ac:spMkLst>
        </pc:spChg>
        <pc:grpChg chg="del">
          <ac:chgData name="Carlos Caetano" userId="ba24568caaa58072" providerId="LiveId" clId="{FD61BE5F-68D1-4F42-AF2D-4B9B8E55F552}" dt="2023-03-29T20:22:17.053" v="470" actId="478"/>
          <ac:grpSpMkLst>
            <pc:docMk/>
            <pc:sldMk cId="3679078672" sldId="545"/>
            <ac:grpSpMk id="50" creationId="{0FCC4913-C29F-EF57-2801-5C7A64D5636E}"/>
          </ac:grpSpMkLst>
        </pc:grpChg>
        <pc:grpChg chg="del">
          <ac:chgData name="Carlos Caetano" userId="ba24568caaa58072" providerId="LiveId" clId="{FD61BE5F-68D1-4F42-AF2D-4B9B8E55F552}" dt="2023-03-29T20:22:14.845" v="469" actId="478"/>
          <ac:grpSpMkLst>
            <pc:docMk/>
            <pc:sldMk cId="3679078672" sldId="545"/>
            <ac:grpSpMk id="51" creationId="{5D5BD311-1CBA-3BFA-ECA3-CD1534B74E69}"/>
          </ac:grpSpMkLst>
        </pc:grpChg>
        <pc:picChg chg="add del mod">
          <ac:chgData name="Carlos Caetano" userId="ba24568caaa58072" providerId="LiveId" clId="{FD61BE5F-68D1-4F42-AF2D-4B9B8E55F552}" dt="2023-03-29T20:23:50.763" v="473" actId="478"/>
          <ac:picMkLst>
            <pc:docMk/>
            <pc:sldMk cId="3679078672" sldId="545"/>
            <ac:picMk id="5" creationId="{501F8C39-7A27-DDBD-BE0F-5164175E02C9}"/>
          </ac:picMkLst>
        </pc:picChg>
        <pc:picChg chg="add mod">
          <ac:chgData name="Carlos Caetano" userId="ba24568caaa58072" providerId="LiveId" clId="{FD61BE5F-68D1-4F42-AF2D-4B9B8E55F552}" dt="2023-03-29T20:24:01.988" v="476" actId="1076"/>
          <ac:picMkLst>
            <pc:docMk/>
            <pc:sldMk cId="3679078672" sldId="545"/>
            <ac:picMk id="9" creationId="{246BC421-3BE2-7F4B-FC09-B6C013339133}"/>
          </ac:picMkLst>
        </pc:picChg>
        <pc:picChg chg="add del">
          <ac:chgData name="Carlos Caetano" userId="ba24568caaa58072" providerId="LiveId" clId="{FD61BE5F-68D1-4F42-AF2D-4B9B8E55F552}" dt="2023-03-29T20:24:47.139" v="478" actId="478"/>
          <ac:picMkLst>
            <pc:docMk/>
            <pc:sldMk cId="3679078672" sldId="545"/>
            <ac:picMk id="12" creationId="{0DB6B45B-CEF2-9F7B-0D09-5727AA776D52}"/>
          </ac:picMkLst>
        </pc:picChg>
        <pc:picChg chg="add mod">
          <ac:chgData name="Carlos Caetano" userId="ba24568caaa58072" providerId="LiveId" clId="{FD61BE5F-68D1-4F42-AF2D-4B9B8E55F552}" dt="2023-03-29T20:47:09.686" v="841" actId="1035"/>
          <ac:picMkLst>
            <pc:docMk/>
            <pc:sldMk cId="3679078672" sldId="545"/>
            <ac:picMk id="16" creationId="{296062C8-37B6-E49F-3BAA-C99A51BB2154}"/>
          </ac:picMkLst>
        </pc:picChg>
      </pc:sldChg>
      <pc:sldChg chg="del">
        <pc:chgData name="Carlos Caetano" userId="ba24568caaa58072" providerId="LiveId" clId="{FD61BE5F-68D1-4F42-AF2D-4B9B8E55F552}" dt="2023-03-29T22:59:32.381" v="1202" actId="47"/>
        <pc:sldMkLst>
          <pc:docMk/>
          <pc:sldMk cId="1795170806" sldId="547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3137352760" sldId="556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1751706226" sldId="557"/>
        </pc:sldMkLst>
      </pc:sldChg>
      <pc:sldChg chg="ord">
        <pc:chgData name="Carlos Caetano" userId="ba24568caaa58072" providerId="LiveId" clId="{FD61BE5F-68D1-4F42-AF2D-4B9B8E55F552}" dt="2023-03-29T21:10:19.081" v="1013"/>
        <pc:sldMkLst>
          <pc:docMk/>
          <pc:sldMk cId="2831719085" sldId="559"/>
        </pc:sldMkLst>
      </pc:sldChg>
      <pc:sldChg chg="ord">
        <pc:chgData name="Carlos Caetano" userId="ba24568caaa58072" providerId="LiveId" clId="{FD61BE5F-68D1-4F42-AF2D-4B9B8E55F552}" dt="2023-03-29T21:10:19.081" v="1013"/>
        <pc:sldMkLst>
          <pc:docMk/>
          <pc:sldMk cId="383095106" sldId="561"/>
        </pc:sldMkLst>
      </pc:sldChg>
      <pc:sldChg chg="ord">
        <pc:chgData name="Carlos Caetano" userId="ba24568caaa58072" providerId="LiveId" clId="{FD61BE5F-68D1-4F42-AF2D-4B9B8E55F552}" dt="2023-03-29T21:10:19.081" v="1013"/>
        <pc:sldMkLst>
          <pc:docMk/>
          <pc:sldMk cId="849876343" sldId="562"/>
        </pc:sldMkLst>
      </pc:sldChg>
      <pc:sldChg chg="modSp mod">
        <pc:chgData name="Carlos Caetano" userId="ba24568caaa58072" providerId="LiveId" clId="{FD61BE5F-68D1-4F42-AF2D-4B9B8E55F552}" dt="2023-03-27T15:11:02.287" v="143" actId="14100"/>
        <pc:sldMkLst>
          <pc:docMk/>
          <pc:sldMk cId="381502188" sldId="563"/>
        </pc:sldMkLst>
        <pc:spChg chg="mod">
          <ac:chgData name="Carlos Caetano" userId="ba24568caaa58072" providerId="LiveId" clId="{FD61BE5F-68D1-4F42-AF2D-4B9B8E55F552}" dt="2023-03-27T15:11:02.287" v="143" actId="14100"/>
          <ac:spMkLst>
            <pc:docMk/>
            <pc:sldMk cId="381502188" sldId="563"/>
            <ac:spMk id="2" creationId="{00000000-0000-0000-0000-000000000000}"/>
          </ac:spMkLst>
        </pc:spChg>
        <pc:spChg chg="mod">
          <ac:chgData name="Carlos Caetano" userId="ba24568caaa58072" providerId="LiveId" clId="{FD61BE5F-68D1-4F42-AF2D-4B9B8E55F552}" dt="2023-03-27T12:48:14.826" v="0" actId="20577"/>
          <ac:spMkLst>
            <pc:docMk/>
            <pc:sldMk cId="381502188" sldId="563"/>
            <ac:spMk id="5" creationId="{00000000-0000-0000-0000-000000000000}"/>
          </ac:spMkLst>
        </pc:spChg>
      </pc:sldChg>
      <pc:sldChg chg="del">
        <pc:chgData name="Carlos Caetano" userId="ba24568caaa58072" providerId="LiveId" clId="{FD61BE5F-68D1-4F42-AF2D-4B9B8E55F552}" dt="2023-03-28T17:33:09.685" v="144" actId="47"/>
        <pc:sldMkLst>
          <pc:docMk/>
          <pc:sldMk cId="3856535958" sldId="569"/>
        </pc:sldMkLst>
      </pc:sldChg>
      <pc:sldChg chg="del">
        <pc:chgData name="Carlos Caetano" userId="ba24568caaa58072" providerId="LiveId" clId="{FD61BE5F-68D1-4F42-AF2D-4B9B8E55F552}" dt="2023-03-28T17:33:09.685" v="144" actId="47"/>
        <pc:sldMkLst>
          <pc:docMk/>
          <pc:sldMk cId="4270798088" sldId="571"/>
        </pc:sldMkLst>
      </pc:sldChg>
      <pc:sldChg chg="del">
        <pc:chgData name="Carlos Caetano" userId="ba24568caaa58072" providerId="LiveId" clId="{FD61BE5F-68D1-4F42-AF2D-4B9B8E55F552}" dt="2023-03-28T17:33:09.685" v="144" actId="47"/>
        <pc:sldMkLst>
          <pc:docMk/>
          <pc:sldMk cId="231974137" sldId="572"/>
        </pc:sldMkLst>
      </pc:sldChg>
      <pc:sldChg chg="del">
        <pc:chgData name="Carlos Caetano" userId="ba24568caaa58072" providerId="LiveId" clId="{FD61BE5F-68D1-4F42-AF2D-4B9B8E55F552}" dt="2023-03-28T17:33:09.685" v="144" actId="47"/>
        <pc:sldMkLst>
          <pc:docMk/>
          <pc:sldMk cId="1442454329" sldId="573"/>
        </pc:sldMkLst>
      </pc:sldChg>
      <pc:sldChg chg="modSp mod">
        <pc:chgData name="Carlos Caetano" userId="ba24568caaa58072" providerId="LiveId" clId="{FD61BE5F-68D1-4F42-AF2D-4B9B8E55F552}" dt="2023-03-28T17:41:43.945" v="145" actId="207"/>
        <pc:sldMkLst>
          <pc:docMk/>
          <pc:sldMk cId="3510790809" sldId="574"/>
        </pc:sldMkLst>
        <pc:spChg chg="mod">
          <ac:chgData name="Carlos Caetano" userId="ba24568caaa58072" providerId="LiveId" clId="{FD61BE5F-68D1-4F42-AF2D-4B9B8E55F552}" dt="2023-03-28T17:41:43.945" v="145" actId="207"/>
          <ac:spMkLst>
            <pc:docMk/>
            <pc:sldMk cId="3510790809" sldId="574"/>
            <ac:spMk id="2" creationId="{099235AE-6722-8EA0-8320-93CF1117949A}"/>
          </ac:spMkLst>
        </pc:spChg>
      </pc:sldChg>
      <pc:sldChg chg="del">
        <pc:chgData name="Carlos Caetano" userId="ba24568caaa58072" providerId="LiveId" clId="{FD61BE5F-68D1-4F42-AF2D-4B9B8E55F552}" dt="2023-03-29T22:31:13.308" v="1147" actId="47"/>
        <pc:sldMkLst>
          <pc:docMk/>
          <pc:sldMk cId="4009675563" sldId="575"/>
        </pc:sldMkLst>
      </pc:sldChg>
      <pc:sldChg chg="del">
        <pc:chgData name="Carlos Caetano" userId="ba24568caaa58072" providerId="LiveId" clId="{FD61BE5F-68D1-4F42-AF2D-4B9B8E55F552}" dt="2023-03-28T17:43:05.639" v="146" actId="47"/>
        <pc:sldMkLst>
          <pc:docMk/>
          <pc:sldMk cId="768744109" sldId="576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2431843519" sldId="577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111708003" sldId="578"/>
        </pc:sldMkLst>
      </pc:sldChg>
      <pc:sldChg chg="del">
        <pc:chgData name="Carlos Caetano" userId="ba24568caaa58072" providerId="LiveId" clId="{FD61BE5F-68D1-4F42-AF2D-4B9B8E55F552}" dt="2023-03-29T21:11:06.402" v="1015" actId="2696"/>
        <pc:sldMkLst>
          <pc:docMk/>
          <pc:sldMk cId="773461295" sldId="579"/>
        </pc:sldMkLst>
      </pc:sldChg>
      <pc:sldChg chg="add">
        <pc:chgData name="Carlos Caetano" userId="ba24568caaa58072" providerId="LiveId" clId="{FD61BE5F-68D1-4F42-AF2D-4B9B8E55F552}" dt="2023-03-29T21:11:13.982" v="1016"/>
        <pc:sldMkLst>
          <pc:docMk/>
          <pc:sldMk cId="1080165384" sldId="579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3465122600" sldId="580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3305449690" sldId="581"/>
        </pc:sldMkLst>
      </pc:sldChg>
      <pc:sldChg chg="modSp ord">
        <pc:chgData name="Carlos Caetano" userId="ba24568caaa58072" providerId="LiveId" clId="{FD61BE5F-68D1-4F42-AF2D-4B9B8E55F552}" dt="2023-03-29T23:33:48.348" v="1376"/>
        <pc:sldMkLst>
          <pc:docMk/>
          <pc:sldMk cId="234608201" sldId="582"/>
        </pc:sldMkLst>
        <pc:picChg chg="mod">
          <ac:chgData name="Carlos Caetano" userId="ba24568caaa58072" providerId="LiveId" clId="{FD61BE5F-68D1-4F42-AF2D-4B9B8E55F552}" dt="2023-03-29T23:33:48.348" v="1376"/>
          <ac:picMkLst>
            <pc:docMk/>
            <pc:sldMk cId="234608201" sldId="582"/>
            <ac:picMk id="2" creationId="{5DED520E-2CF6-641A-5161-DA1CEA6F13D8}"/>
          </ac:picMkLst>
        </pc:picChg>
      </pc:sldChg>
      <pc:sldChg chg="modSp ord">
        <pc:chgData name="Carlos Caetano" userId="ba24568caaa58072" providerId="LiveId" clId="{FD61BE5F-68D1-4F42-AF2D-4B9B8E55F552}" dt="2023-03-29T23:33:40.042" v="1375"/>
        <pc:sldMkLst>
          <pc:docMk/>
          <pc:sldMk cId="2274548738" sldId="583"/>
        </pc:sldMkLst>
        <pc:picChg chg="mod">
          <ac:chgData name="Carlos Caetano" userId="ba24568caaa58072" providerId="LiveId" clId="{FD61BE5F-68D1-4F42-AF2D-4B9B8E55F552}" dt="2023-03-29T23:33:40.042" v="1375"/>
          <ac:picMkLst>
            <pc:docMk/>
            <pc:sldMk cId="2274548738" sldId="583"/>
            <ac:picMk id="2" creationId="{601D3060-7C03-0CA2-9CCA-1FF85D71C037}"/>
          </ac:picMkLst>
        </pc:picChg>
      </pc:sldChg>
      <pc:sldChg chg="addSp delSp modSp add mod delAnim modAnim">
        <pc:chgData name="Carlos Caetano" userId="ba24568caaa58072" providerId="LiveId" clId="{FD61BE5F-68D1-4F42-AF2D-4B9B8E55F552}" dt="2023-03-29T22:53:53.925" v="1201" actId="1076"/>
        <pc:sldMkLst>
          <pc:docMk/>
          <pc:sldMk cId="2003050148" sldId="584"/>
        </pc:sldMkLst>
        <pc:spChg chg="mod">
          <ac:chgData name="Carlos Caetano" userId="ba24568caaa58072" providerId="LiveId" clId="{FD61BE5F-68D1-4F42-AF2D-4B9B8E55F552}" dt="2023-03-29T21:01:34.091" v="952" actId="20577"/>
          <ac:spMkLst>
            <pc:docMk/>
            <pc:sldMk cId="2003050148" sldId="584"/>
            <ac:spMk id="14" creationId="{00000000-0000-0000-0000-000000000000}"/>
          </ac:spMkLst>
        </pc:spChg>
        <pc:spChg chg="del mod">
          <ac:chgData name="Carlos Caetano" userId="ba24568caaa58072" providerId="LiveId" clId="{FD61BE5F-68D1-4F42-AF2D-4B9B8E55F552}" dt="2023-03-29T21:01:26.361" v="936" actId="478"/>
          <ac:spMkLst>
            <pc:docMk/>
            <pc:sldMk cId="2003050148" sldId="584"/>
            <ac:spMk id="17" creationId="{980718EB-4585-158F-FB3B-8DF9A4AC4B02}"/>
          </ac:spMkLst>
        </pc:spChg>
        <pc:picChg chg="add mod modCrop">
          <ac:chgData name="Carlos Caetano" userId="ba24568caaa58072" providerId="LiveId" clId="{FD61BE5F-68D1-4F42-AF2D-4B9B8E55F552}" dt="2023-03-29T21:06:44.902" v="999" actId="1076"/>
          <ac:picMkLst>
            <pc:docMk/>
            <pc:sldMk cId="2003050148" sldId="584"/>
            <ac:picMk id="4" creationId="{91A14091-5ACA-4AA3-3A3C-B6CBCDAA6904}"/>
          </ac:picMkLst>
        </pc:picChg>
        <pc:picChg chg="add del mod modCrop">
          <ac:chgData name="Carlos Caetano" userId="ba24568caaa58072" providerId="LiveId" clId="{FD61BE5F-68D1-4F42-AF2D-4B9B8E55F552}" dt="2023-03-29T21:06:25.312" v="993" actId="478"/>
          <ac:picMkLst>
            <pc:docMk/>
            <pc:sldMk cId="2003050148" sldId="584"/>
            <ac:picMk id="6" creationId="{6CF61BA2-B5E9-9D4C-1102-8E65A07A9B4B}"/>
          </ac:picMkLst>
        </pc:picChg>
        <pc:picChg chg="add mod modCrop">
          <ac:chgData name="Carlos Caetano" userId="ba24568caaa58072" providerId="LiveId" clId="{FD61BE5F-68D1-4F42-AF2D-4B9B8E55F552}" dt="2023-03-29T22:53:53.925" v="1201" actId="1076"/>
          <ac:picMkLst>
            <pc:docMk/>
            <pc:sldMk cId="2003050148" sldId="584"/>
            <ac:picMk id="7" creationId="{D83F292E-4F00-8658-B3EB-64470D0768D9}"/>
          </ac:picMkLst>
        </pc:picChg>
        <pc:picChg chg="del">
          <ac:chgData name="Carlos Caetano" userId="ba24568caaa58072" providerId="LiveId" clId="{FD61BE5F-68D1-4F42-AF2D-4B9B8E55F552}" dt="2023-03-29T21:01:22.192" v="934" actId="478"/>
          <ac:picMkLst>
            <pc:docMk/>
            <pc:sldMk cId="2003050148" sldId="584"/>
            <ac:picMk id="9" creationId="{246BC421-3BE2-7F4B-FC09-B6C013339133}"/>
          </ac:picMkLst>
        </pc:picChg>
        <pc:picChg chg="add mod modCrop">
          <ac:chgData name="Carlos Caetano" userId="ba24568caaa58072" providerId="LiveId" clId="{FD61BE5F-68D1-4F42-AF2D-4B9B8E55F552}" dt="2023-03-29T21:06:44.902" v="999" actId="1076"/>
          <ac:picMkLst>
            <pc:docMk/>
            <pc:sldMk cId="2003050148" sldId="584"/>
            <ac:picMk id="10" creationId="{992E81BC-F98A-71FB-E163-05D10032C05C}"/>
          </ac:picMkLst>
        </pc:picChg>
        <pc:picChg chg="add mod">
          <ac:chgData name="Carlos Caetano" userId="ba24568caaa58072" providerId="LiveId" clId="{FD61BE5F-68D1-4F42-AF2D-4B9B8E55F552}" dt="2023-03-29T21:08:50.422" v="1011" actId="1035"/>
          <ac:picMkLst>
            <pc:docMk/>
            <pc:sldMk cId="2003050148" sldId="584"/>
            <ac:picMk id="12" creationId="{033FF192-4FA9-EE33-05FF-017464C8072C}"/>
          </ac:picMkLst>
        </pc:picChg>
        <pc:picChg chg="del">
          <ac:chgData name="Carlos Caetano" userId="ba24568caaa58072" providerId="LiveId" clId="{FD61BE5F-68D1-4F42-AF2D-4B9B8E55F552}" dt="2023-03-29T21:01:24.042" v="935" actId="478"/>
          <ac:picMkLst>
            <pc:docMk/>
            <pc:sldMk cId="2003050148" sldId="584"/>
            <ac:picMk id="16" creationId="{296062C8-37B6-E49F-3BAA-C99A51BB2154}"/>
          </ac:picMkLst>
        </pc:picChg>
      </pc:sldChg>
      <pc:sldChg chg="addSp delSp modSp add mod delAnim">
        <pc:chgData name="Carlos Caetano" userId="ba24568caaa58072" providerId="LiveId" clId="{FD61BE5F-68D1-4F42-AF2D-4B9B8E55F552}" dt="2023-03-29T22:31:40.533" v="1149" actId="404"/>
        <pc:sldMkLst>
          <pc:docMk/>
          <pc:sldMk cId="2743028462" sldId="585"/>
        </pc:sldMkLst>
        <pc:spChg chg="del">
          <ac:chgData name="Carlos Caetano" userId="ba24568caaa58072" providerId="LiveId" clId="{FD61BE5F-68D1-4F42-AF2D-4B9B8E55F552}" dt="2023-03-29T21:42:03.461" v="1026" actId="478"/>
          <ac:spMkLst>
            <pc:docMk/>
            <pc:sldMk cId="2743028462" sldId="585"/>
            <ac:spMk id="2" creationId="{00000000-0000-0000-0000-000000000000}"/>
          </ac:spMkLst>
        </pc:spChg>
        <pc:spChg chg="add mod">
          <ac:chgData name="Carlos Caetano" userId="ba24568caaa58072" providerId="LiveId" clId="{FD61BE5F-68D1-4F42-AF2D-4B9B8E55F552}" dt="2023-03-29T21:43:00.976" v="1070" actId="1076"/>
          <ac:spMkLst>
            <pc:docMk/>
            <pc:sldMk cId="2743028462" sldId="585"/>
            <ac:spMk id="5" creationId="{44806256-E284-FE03-A37B-0159E8E85BAC}"/>
          </ac:spMkLst>
        </pc:spChg>
        <pc:spChg chg="add mod">
          <ac:chgData name="Carlos Caetano" userId="ba24568caaa58072" providerId="LiveId" clId="{FD61BE5F-68D1-4F42-AF2D-4B9B8E55F552}" dt="2023-03-29T21:43:07.126" v="1072" actId="1076"/>
          <ac:spMkLst>
            <pc:docMk/>
            <pc:sldMk cId="2743028462" sldId="585"/>
            <ac:spMk id="7" creationId="{ADA9A73A-E2FD-0292-38DE-175B7B5A5308}"/>
          </ac:spMkLst>
        </pc:spChg>
        <pc:spChg chg="del mod">
          <ac:chgData name="Carlos Caetano" userId="ba24568caaa58072" providerId="LiveId" clId="{FD61BE5F-68D1-4F42-AF2D-4B9B8E55F552}" dt="2023-03-29T22:30:59.306" v="1144" actId="478"/>
          <ac:spMkLst>
            <pc:docMk/>
            <pc:sldMk cId="2743028462" sldId="585"/>
            <ac:spMk id="8" creationId="{00000000-0000-0000-0000-000000000000}"/>
          </ac:spMkLst>
        </pc:spChg>
        <pc:spChg chg="add mod">
          <ac:chgData name="Carlos Caetano" userId="ba24568caaa58072" providerId="LiveId" clId="{FD61BE5F-68D1-4F42-AF2D-4B9B8E55F552}" dt="2023-03-29T21:43:13.682" v="1074" actId="1076"/>
          <ac:spMkLst>
            <pc:docMk/>
            <pc:sldMk cId="2743028462" sldId="585"/>
            <ac:spMk id="9" creationId="{5878FB28-0972-F49E-D50F-1CC886F0F9D2}"/>
          </ac:spMkLst>
        </pc:spChg>
        <pc:spChg chg="mod">
          <ac:chgData name="Carlos Caetano" userId="ba24568caaa58072" providerId="LiveId" clId="{FD61BE5F-68D1-4F42-AF2D-4B9B8E55F552}" dt="2023-03-29T22:31:40.533" v="1149" actId="404"/>
          <ac:spMkLst>
            <pc:docMk/>
            <pc:sldMk cId="2743028462" sldId="585"/>
            <ac:spMk id="10" creationId="{00000000-0000-0000-0000-000000000000}"/>
          </ac:spMkLst>
        </pc:spChg>
        <pc:spChg chg="add mod">
          <ac:chgData name="Carlos Caetano" userId="ba24568caaa58072" providerId="LiveId" clId="{FD61BE5F-68D1-4F42-AF2D-4B9B8E55F552}" dt="2023-03-29T21:43:19.464" v="1076" actId="1076"/>
          <ac:spMkLst>
            <pc:docMk/>
            <pc:sldMk cId="2743028462" sldId="585"/>
            <ac:spMk id="11" creationId="{F2FB4521-1C92-4740-471C-DD5987B905D8}"/>
          </ac:spMkLst>
        </pc:spChg>
        <pc:spChg chg="add mod">
          <ac:chgData name="Carlos Caetano" userId="ba24568caaa58072" providerId="LiveId" clId="{FD61BE5F-68D1-4F42-AF2D-4B9B8E55F552}" dt="2023-03-29T22:31:04.755" v="1145"/>
          <ac:spMkLst>
            <pc:docMk/>
            <pc:sldMk cId="2743028462" sldId="585"/>
            <ac:spMk id="12" creationId="{8BD49497-9904-EDE0-25FD-CA349A6A65F4}"/>
          </ac:spMkLst>
        </pc:spChg>
        <pc:spChg chg="del">
          <ac:chgData name="Carlos Caetano" userId="ba24568caaa58072" providerId="LiveId" clId="{FD61BE5F-68D1-4F42-AF2D-4B9B8E55F552}" dt="2023-03-29T22:27:07.586" v="1140" actId="478"/>
          <ac:spMkLst>
            <pc:docMk/>
            <pc:sldMk cId="2743028462" sldId="585"/>
            <ac:spMk id="132" creationId="{0D477631-8344-4872-82FB-D43D5C8F00A2}"/>
          </ac:spMkLst>
        </pc:spChg>
      </pc:sldChg>
      <pc:sldChg chg="addSp delSp modSp add mod">
        <pc:chgData name="Carlos Caetano" userId="ba24568caaa58072" providerId="LiveId" clId="{FD61BE5F-68D1-4F42-AF2D-4B9B8E55F552}" dt="2023-03-29T22:33:13.574" v="1162" actId="164"/>
        <pc:sldMkLst>
          <pc:docMk/>
          <pc:sldMk cId="1243598765" sldId="623"/>
        </pc:sldMkLst>
        <pc:spChg chg="del">
          <ac:chgData name="Carlos Caetano" userId="ba24568caaa58072" providerId="LiveId" clId="{FD61BE5F-68D1-4F42-AF2D-4B9B8E55F552}" dt="2023-03-29T22:31:11.337" v="1146" actId="478"/>
          <ac:spMkLst>
            <pc:docMk/>
            <pc:sldMk cId="1243598765" sldId="623"/>
            <ac:spMk id="2" creationId="{00000000-0000-0000-0000-000000000000}"/>
          </ac:spMkLst>
        </pc:spChg>
        <pc:spChg chg="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4" creationId="{9EE2AA05-41A5-7EBD-1173-A6A8985EC2F6}"/>
          </ac:spMkLst>
        </pc:spChg>
        <pc:spChg chg="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5" creationId="{1451D0DA-5F6F-6771-0A18-F7224F3E870D}"/>
          </ac:spMkLst>
        </pc:spChg>
        <pc:spChg chg="mod">
          <ac:chgData name="Carlos Caetano" userId="ba24568caaa58072" providerId="LiveId" clId="{FD61BE5F-68D1-4F42-AF2D-4B9B8E55F552}" dt="2023-03-29T22:32:10.562" v="1152" actId="207"/>
          <ac:spMkLst>
            <pc:docMk/>
            <pc:sldMk cId="1243598765" sldId="623"/>
            <ac:spMk id="10" creationId="{A645B285-1743-47FE-A17C-FE20B9E44C4D}"/>
          </ac:spMkLst>
        </pc:spChg>
        <pc:spChg chg="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15" creationId="{3AC07E88-DF6A-47A1-83CA-8A2ED4770F00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16" creationId="{0CB35FA7-D9DB-0825-700C-BB287BF7351E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0" creationId="{A2BA8E48-5B29-6746-BDA5-7D6F2EE52B11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1" creationId="{2D3C8DC2-B7FE-00A2-0A15-DAC17604FBD8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3" creationId="{13D72075-981A-E7DB-219F-D540AB1D5F3F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5" creationId="{F5F6A8E1-290B-4D85-8C06-B276AA272A41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8" creationId="{350319CD-5915-7EBD-DFC2-E1E40541CFAA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9" creationId="{13CE4F07-5999-2144-2B9E-FD9DA33C53FB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0" creationId="{28CBE302-51D8-8243-1ED8-D27F32DDD00F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3" creationId="{736BD8FF-4BE3-9F5B-B73D-85F559351BA3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4" creationId="{A6205522-39E9-994E-B23C-1927BFA2860B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5" creationId="{B023283F-9DC0-5B2B-AA38-41429ADC73CA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8" creationId="{A617145E-23A2-5C0B-2582-0F3E7D06C998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9" creationId="{3820AAFE-E25D-6F14-E80C-129D67D0F852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50" creationId="{632B8BFC-D4DE-1DD8-DA44-CC67075570AD}"/>
          </ac:spMkLst>
        </pc:spChg>
        <pc:spChg chg="add 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62" creationId="{5A64C786-F416-B28E-F4DE-17EE20D8C371}"/>
          </ac:spMkLst>
        </pc:spChg>
        <pc:spChg chg="add 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63" creationId="{79A1B90F-A47A-AD48-50BF-60922C1FA8DD}"/>
          </ac:spMkLst>
        </pc:spChg>
        <pc:spChg chg="add 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64" creationId="{44713E57-872B-971A-665B-8A0E23141137}"/>
          </ac:spMkLst>
        </pc:spChg>
        <pc:spChg chg="add 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65" creationId="{CF01C3A5-D2D8-D2A7-A758-C72ABAEF997F}"/>
          </ac:spMkLst>
        </pc:spChg>
        <pc:spChg chg="add 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66" creationId="{A461D608-E7AC-0F61-29A9-C59368ADFB9F}"/>
          </ac:spMkLst>
        </pc:spChg>
        <pc:spChg chg="add del mod">
          <ac:chgData name="Carlos Caetano" userId="ba24568caaa58072" providerId="LiveId" clId="{FD61BE5F-68D1-4F42-AF2D-4B9B8E55F552}" dt="2023-03-29T22:18:07.100" v="1106" actId="478"/>
          <ac:spMkLst>
            <pc:docMk/>
            <pc:sldMk cId="1243598765" sldId="623"/>
            <ac:spMk id="67" creationId="{FEBE9D42-C7DC-A118-BE09-6D97D1B5BBA9}"/>
          </ac:spMkLst>
        </pc:spChg>
        <pc:spChg chg="mod">
          <ac:chgData name="Carlos Caetano" userId="ba24568caaa58072" providerId="LiveId" clId="{FD61BE5F-68D1-4F42-AF2D-4B9B8E55F552}" dt="2023-03-29T22:32:57.283" v="1159"/>
          <ac:spMkLst>
            <pc:docMk/>
            <pc:sldMk cId="1243598765" sldId="623"/>
            <ac:spMk id="70" creationId="{39544D35-0B36-7FEF-774D-97841BB7C813}"/>
          </ac:spMkLst>
        </pc:spChg>
        <pc:spChg chg="mod">
          <ac:chgData name="Carlos Caetano" userId="ba24568caaa58072" providerId="LiveId" clId="{FD61BE5F-68D1-4F42-AF2D-4B9B8E55F552}" dt="2023-03-29T22:32:57.283" v="1159"/>
          <ac:spMkLst>
            <pc:docMk/>
            <pc:sldMk cId="1243598765" sldId="623"/>
            <ac:spMk id="73" creationId="{102005D8-889C-D627-5925-2E54EF5994F4}"/>
          </ac:spMkLst>
        </pc:spChg>
        <pc:spChg chg="mod">
          <ac:chgData name="Carlos Caetano" userId="ba24568caaa58072" providerId="LiveId" clId="{FD61BE5F-68D1-4F42-AF2D-4B9B8E55F552}" dt="2023-03-29T22:32:57.283" v="1159"/>
          <ac:spMkLst>
            <pc:docMk/>
            <pc:sldMk cId="1243598765" sldId="623"/>
            <ac:spMk id="74" creationId="{85A3FB3A-252B-825E-7E4C-F25C7209871E}"/>
          </ac:spMkLst>
        </pc:spChg>
        <pc:grpChg chg="add del mod topLvl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3" creationId="{0EF5D25E-B97A-763A-AFE3-4AF32006A5AB}"/>
          </ac:grpSpMkLst>
        </pc:grpChg>
        <pc:grpChg chg="del mod ord topLvl">
          <ac:chgData name="Carlos Caetano" userId="ba24568caaa58072" providerId="LiveId" clId="{FD61BE5F-68D1-4F42-AF2D-4B9B8E55F552}" dt="2023-03-29T22:32:54.643" v="1158" actId="478"/>
          <ac:grpSpMkLst>
            <pc:docMk/>
            <pc:sldMk cId="1243598765" sldId="623"/>
            <ac:grpSpMk id="9" creationId="{C6B76D3B-A3E7-445A-ADF7-CE5F4D485519}"/>
          </ac:grpSpMkLst>
        </pc:grpChg>
        <pc:grpChg chg="mod topLvl">
          <ac:chgData name="Carlos Caetano" userId="ba24568caaa58072" providerId="LiveId" clId="{FD61BE5F-68D1-4F42-AF2D-4B9B8E55F552}" dt="2023-03-29T22:33:13.574" v="1162" actId="164"/>
          <ac:grpSpMkLst>
            <pc:docMk/>
            <pc:sldMk cId="1243598765" sldId="623"/>
            <ac:grpSpMk id="12" creationId="{83734315-FB5F-F743-468B-4E58299FDAA6}"/>
          </ac:grpSpMkLst>
        </pc:grpChg>
        <pc:grpChg chg="mod topLvl">
          <ac:chgData name="Carlos Caetano" userId="ba24568caaa58072" providerId="LiveId" clId="{FD61BE5F-68D1-4F42-AF2D-4B9B8E55F552}" dt="2023-03-29T22:33:13.574" v="1162" actId="164"/>
          <ac:grpSpMkLst>
            <pc:docMk/>
            <pc:sldMk cId="1243598765" sldId="623"/>
            <ac:grpSpMk id="13" creationId="{BC267947-F3AD-4E38-844B-F6F57302204A}"/>
          </ac:grpSpMkLst>
        </pc:grpChg>
        <pc:grpChg chg="mod topLvl">
          <ac:chgData name="Carlos Caetano" userId="ba24568caaa58072" providerId="LiveId" clId="{FD61BE5F-68D1-4F42-AF2D-4B9B8E55F552}" dt="2023-03-29T22:33:13.574" v="1162" actId="164"/>
          <ac:grpSpMkLst>
            <pc:docMk/>
            <pc:sldMk cId="1243598765" sldId="623"/>
            <ac:grpSpMk id="14" creationId="{7B290738-4BFE-3448-7A31-6555F4352DC1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17" creationId="{C4C37C42-3064-8F24-B15B-F1223DBDD7C5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22" creationId="{EA5577D3-D09F-2463-7BB1-F6B2A5B14733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26" creationId="{D56DF3FC-666C-9167-2FFC-2E563BF5DDD2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27" creationId="{42D020F8-B789-CF77-AC1D-01D50C3B5C6C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36" creationId="{1ACF5234-6C8A-01AE-3AF3-8FD0706091B2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37" creationId="{42553A4D-0817-1899-A0F9-159C98C4DD2D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40" creationId="{B7E3D88A-2A51-7F39-9F95-1737AA35A6AD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51" creationId="{1438854A-2B6B-25FE-3819-2CCA35145522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52" creationId="{60C56C53-FC92-C92A-030A-F7822DE7C2E5}"/>
          </ac:grpSpMkLst>
        </pc:grpChg>
        <pc:grpChg chg="add del mod">
          <ac:chgData name="Carlos Caetano" userId="ba24568caaa58072" providerId="LiveId" clId="{FD61BE5F-68D1-4F42-AF2D-4B9B8E55F552}" dt="2023-03-29T22:32:29.184" v="1153" actId="165"/>
          <ac:grpSpMkLst>
            <pc:docMk/>
            <pc:sldMk cId="1243598765" sldId="623"/>
            <ac:grpSpMk id="68" creationId="{372C4CBE-32D6-2328-DBF9-3E30B2441F82}"/>
          </ac:grpSpMkLst>
        </pc:grpChg>
        <pc:grpChg chg="add mod">
          <ac:chgData name="Carlos Caetano" userId="ba24568caaa58072" providerId="LiveId" clId="{FD61BE5F-68D1-4F42-AF2D-4B9B8E55F552}" dt="2023-03-29T22:33:13.574" v="1162" actId="164"/>
          <ac:grpSpMkLst>
            <pc:docMk/>
            <pc:sldMk cId="1243598765" sldId="623"/>
            <ac:grpSpMk id="69" creationId="{525D29DB-F06C-2F94-4A88-44ECCFF51643}"/>
          </ac:grpSpMkLst>
        </pc:grpChg>
        <pc:grpChg chg="mod">
          <ac:chgData name="Carlos Caetano" userId="ba24568caaa58072" providerId="LiveId" clId="{FD61BE5F-68D1-4F42-AF2D-4B9B8E55F552}" dt="2023-03-29T22:32:57.283" v="1159"/>
          <ac:grpSpMkLst>
            <pc:docMk/>
            <pc:sldMk cId="1243598765" sldId="623"/>
            <ac:grpSpMk id="71" creationId="{1434B9EF-577F-CCEA-1424-D9500CF291D8}"/>
          </ac:grpSpMkLst>
        </pc:grpChg>
        <pc:grpChg chg="mod">
          <ac:chgData name="Carlos Caetano" userId="ba24568caaa58072" providerId="LiveId" clId="{FD61BE5F-68D1-4F42-AF2D-4B9B8E55F552}" dt="2023-03-29T22:32:57.283" v="1159"/>
          <ac:grpSpMkLst>
            <pc:docMk/>
            <pc:sldMk cId="1243598765" sldId="623"/>
            <ac:grpSpMk id="72" creationId="{8C5A4A97-4F25-67E8-3C1F-0D8707833FF7}"/>
          </ac:grpSpMkLst>
        </pc:grpChg>
        <pc:grpChg chg="mod">
          <ac:chgData name="Carlos Caetano" userId="ba24568caaa58072" providerId="LiveId" clId="{FD61BE5F-68D1-4F42-AF2D-4B9B8E55F552}" dt="2023-03-29T22:32:57.283" v="1159"/>
          <ac:grpSpMkLst>
            <pc:docMk/>
            <pc:sldMk cId="1243598765" sldId="623"/>
            <ac:grpSpMk id="75" creationId="{5650ACDB-9119-5226-6B63-9382F238FFEC}"/>
          </ac:grpSpMkLst>
        </pc:grpChg>
        <pc:grpChg chg="add mod">
          <ac:chgData name="Carlos Caetano" userId="ba24568caaa58072" providerId="LiveId" clId="{FD61BE5F-68D1-4F42-AF2D-4B9B8E55F552}" dt="2023-03-29T22:33:13.574" v="1162" actId="164"/>
          <ac:grpSpMkLst>
            <pc:docMk/>
            <pc:sldMk cId="1243598765" sldId="623"/>
            <ac:grpSpMk id="85" creationId="{BAC75FE7-D937-19AD-9E3C-E69384994B80}"/>
          </ac:grpSpMkLst>
        </pc:grpChg>
        <pc:picChg chg="del">
          <ac:chgData name="Carlos Caetano" userId="ba24568caaa58072" providerId="LiveId" clId="{FD61BE5F-68D1-4F42-AF2D-4B9B8E55F552}" dt="2023-03-29T22:16:29.945" v="1078" actId="478"/>
          <ac:picMkLst>
            <pc:docMk/>
            <pc:sldMk cId="1243598765" sldId="623"/>
            <ac:picMk id="11" creationId="{30FEC1AE-90A0-4FB2-B803-88017DD11149}"/>
          </ac:picMkLst>
        </pc:picChg>
        <pc:cxnChg chg="mod topLvl">
          <ac:chgData name="Carlos Caetano" userId="ba24568caaa58072" providerId="LiveId" clId="{FD61BE5F-68D1-4F42-AF2D-4B9B8E55F552}" dt="2023-03-29T22:33:13.574" v="1162" actId="164"/>
          <ac:cxnSpMkLst>
            <pc:docMk/>
            <pc:sldMk cId="1243598765" sldId="623"/>
            <ac:cxnSpMk id="6" creationId="{327B6CD7-4A1D-A85A-7E66-1EA524734D88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18" creationId="{E8F9F243-0580-1BB0-002E-4ABD7D416E98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19" creationId="{9D9A9DAC-B807-5B26-9052-B6803A9FB2C2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24" creationId="{421B9AEF-650C-5E48-1D81-F2697D4E4A55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31" creationId="{5A516365-2803-3A30-11FC-B387FC810A67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32" creationId="{E9CF67D9-234E-B19A-03E2-3226943C39F6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1" creationId="{BB498AB5-D067-B619-D04E-90C94743B6EC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2" creationId="{3420708F-15CC-D751-135A-1B0CC2EA0EA3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3" creationId="{830182D5-27EF-C47F-2FAF-5A233FAC7511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4" creationId="{59825979-2202-31D7-A1F7-6756608812A7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5" creationId="{5B1F9F57-2641-0D4E-F4AD-C56DAADA02EF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6" creationId="{207E6618-6312-A43D-303F-ED3A35100CA1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7" creationId="{6492610C-4CC5-E213-06CC-526664A3749C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8" creationId="{409DAE44-2361-837B-9250-B214F16D7923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9" creationId="{312A07E6-85C0-6DE3-427B-DB7280D55C90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3" creationId="{055BE1E3-D942-6F47-A05E-659783083B68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4" creationId="{A60A8448-39A0-65B3-F473-2B9AFA01A410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5" creationId="{9B8B089E-D567-247C-8385-D3BF094470BF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6" creationId="{A9C27F99-FFA2-2F5D-9277-006B8599B507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7" creationId="{4A777D40-0B44-028D-CA50-95A6542654FF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8" creationId="{27D70C2D-6F16-6BF2-A93C-6039F33AB2FC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9" creationId="{93921795-49B1-1740-39A4-2C993ED82393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60" creationId="{93DB39B0-AD5A-BB61-FBD9-AFBF7878C95C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61" creationId="{B48E14BF-E0C8-3C56-FB4E-66931EA641CC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76" creationId="{23A57F0F-9A3B-82F8-F51B-55F48278F688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77" creationId="{EE3FADE0-D63F-C74D-A767-328B700B5DFB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78" creationId="{CAB3B2D6-98E3-EE1B-0780-FA957DC4F9AD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79" creationId="{24CA8B18-6BF1-4D10-AC33-1A19AA0213CE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80" creationId="{9581AFFB-2D5C-064A-9378-5E726AC30921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81" creationId="{9F5ADDDB-A073-7A3E-BCC2-330C36C8C740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82" creationId="{E3043C36-276F-4A38-92E7-D54C4F5BA072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83" creationId="{744B7E77-6263-35D8-D9E6-1EEC007EC9A1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84" creationId="{D4C7BFDE-E9CB-7D03-F7CF-F06908555DBE}"/>
          </ac:cxnSpMkLst>
        </pc:cxnChg>
      </pc:sldChg>
      <pc:sldChg chg="add">
        <pc:chgData name="Carlos Caetano" userId="ba24568caaa58072" providerId="LiveId" clId="{FD61BE5F-68D1-4F42-AF2D-4B9B8E55F552}" dt="2023-03-29T22:31:20.683" v="1148"/>
        <pc:sldMkLst>
          <pc:docMk/>
          <pc:sldMk cId="3694071449" sldId="624"/>
        </pc:sldMkLst>
      </pc:sldChg>
      <pc:sldChg chg="delSp modSp add mod delAnim modAnim">
        <pc:chgData name="Carlos Caetano" userId="ba24568caaa58072" providerId="LiveId" clId="{FD61BE5F-68D1-4F42-AF2D-4B9B8E55F552}" dt="2023-03-29T23:06:18.677" v="1235" actId="1036"/>
        <pc:sldMkLst>
          <pc:docMk/>
          <pc:sldMk cId="4121095136" sldId="625"/>
        </pc:sldMkLst>
        <pc:spChg chg="mod">
          <ac:chgData name="Carlos Caetano" userId="ba24568caaa58072" providerId="LiveId" clId="{FD61BE5F-68D1-4F42-AF2D-4B9B8E55F552}" dt="2023-03-29T23:06:18.677" v="1235" actId="1036"/>
          <ac:spMkLst>
            <pc:docMk/>
            <pc:sldMk cId="4121095136" sldId="625"/>
            <ac:spMk id="6" creationId="{00000000-0000-0000-0000-000000000000}"/>
          </ac:spMkLst>
        </pc:spChg>
        <pc:spChg chg="mod">
          <ac:chgData name="Carlos Caetano" userId="ba24568caaa58072" providerId="LiveId" clId="{FD61BE5F-68D1-4F42-AF2D-4B9B8E55F552}" dt="2023-03-29T22:45:45.760" v="1198" actId="1036"/>
          <ac:spMkLst>
            <pc:docMk/>
            <pc:sldMk cId="4121095136" sldId="625"/>
            <ac:spMk id="9" creationId="{00000000-0000-0000-0000-000000000000}"/>
          </ac:spMkLst>
        </pc:spChg>
        <pc:spChg chg="mod">
          <ac:chgData name="Carlos Caetano" userId="ba24568caaa58072" providerId="LiveId" clId="{FD61BE5F-68D1-4F42-AF2D-4B9B8E55F552}" dt="2023-03-29T22:45:45.760" v="1198" actId="1036"/>
          <ac:spMkLst>
            <pc:docMk/>
            <pc:sldMk cId="4121095136" sldId="625"/>
            <ac:spMk id="14" creationId="{00000000-0000-0000-0000-000000000000}"/>
          </ac:spMkLst>
        </pc:spChg>
        <pc:spChg chg="mod">
          <ac:chgData name="Carlos Caetano" userId="ba24568caaa58072" providerId="LiveId" clId="{FD61BE5F-68D1-4F42-AF2D-4B9B8E55F552}" dt="2023-03-29T23:06:11.833" v="1226" actId="120"/>
          <ac:spMkLst>
            <pc:docMk/>
            <pc:sldMk cId="4121095136" sldId="625"/>
            <ac:spMk id="16" creationId="{00000000-0000-0000-0000-000000000000}"/>
          </ac:spMkLst>
        </pc:spChg>
        <pc:spChg chg="mod">
          <ac:chgData name="Carlos Caetano" userId="ba24568caaa58072" providerId="LiveId" clId="{FD61BE5F-68D1-4F42-AF2D-4B9B8E55F552}" dt="2023-03-29T22:45:45.760" v="1198" actId="1036"/>
          <ac:spMkLst>
            <pc:docMk/>
            <pc:sldMk cId="4121095136" sldId="625"/>
            <ac:spMk id="17" creationId="{00000000-0000-0000-0000-000000000000}"/>
          </ac:spMkLst>
        </pc:spChg>
        <pc:spChg chg="mod">
          <ac:chgData name="Carlos Caetano" userId="ba24568caaa58072" providerId="LiveId" clId="{FD61BE5F-68D1-4F42-AF2D-4B9B8E55F552}" dt="2023-03-29T23:06:18.677" v="1235" actId="1036"/>
          <ac:spMkLst>
            <pc:docMk/>
            <pc:sldMk cId="4121095136" sldId="625"/>
            <ac:spMk id="18" creationId="{00000000-0000-0000-0000-000000000000}"/>
          </ac:spMkLst>
        </pc:spChg>
        <pc:picChg chg="del">
          <ac:chgData name="Carlos Caetano" userId="ba24568caaa58072" providerId="LiveId" clId="{FD61BE5F-68D1-4F42-AF2D-4B9B8E55F552}" dt="2023-03-29T22:44:20.777" v="1164" actId="478"/>
          <ac:picMkLst>
            <pc:docMk/>
            <pc:sldMk cId="4121095136" sldId="625"/>
            <ac:picMk id="10" creationId="{00000000-0000-0000-0000-000000000000}"/>
          </ac:picMkLst>
        </pc:picChg>
        <pc:picChg chg="del">
          <ac:chgData name="Carlos Caetano" userId="ba24568caaa58072" providerId="LiveId" clId="{FD61BE5F-68D1-4F42-AF2D-4B9B8E55F552}" dt="2023-03-29T22:44:21.863" v="1165" actId="478"/>
          <ac:picMkLst>
            <pc:docMk/>
            <pc:sldMk cId="4121095136" sldId="625"/>
            <ac:picMk id="11" creationId="{00000000-0000-0000-0000-000000000000}"/>
          </ac:picMkLst>
        </pc:picChg>
        <pc:picChg chg="mod">
          <ac:chgData name="Carlos Caetano" userId="ba24568caaa58072" providerId="LiveId" clId="{FD61BE5F-68D1-4F42-AF2D-4B9B8E55F552}" dt="2023-03-29T22:45:38.399" v="1178" actId="1076"/>
          <ac:picMkLst>
            <pc:docMk/>
            <pc:sldMk cId="4121095136" sldId="625"/>
            <ac:picMk id="15" creationId="{00000000-0000-0000-0000-000000000000}"/>
          </ac:picMkLst>
        </pc:picChg>
      </pc:sldChg>
      <pc:sldChg chg="addSp delSp modSp add mod">
        <pc:chgData name="Carlos Caetano" userId="ba24568caaa58072" providerId="LiveId" clId="{FD61BE5F-68D1-4F42-AF2D-4B9B8E55F552}" dt="2023-03-29T23:36:38.991" v="1379" actId="404"/>
        <pc:sldMkLst>
          <pc:docMk/>
          <pc:sldMk cId="4156575714" sldId="626"/>
        </pc:sldMkLst>
        <pc:spChg chg="mod">
          <ac:chgData name="Carlos Caetano" userId="ba24568caaa58072" providerId="LiveId" clId="{FD61BE5F-68D1-4F42-AF2D-4B9B8E55F552}" dt="2023-03-29T23:36:38.991" v="1379" actId="404"/>
          <ac:spMkLst>
            <pc:docMk/>
            <pc:sldMk cId="4156575714" sldId="626"/>
            <ac:spMk id="7" creationId="{00000000-0000-0000-0000-000000000000}"/>
          </ac:spMkLst>
        </pc:spChg>
        <pc:spChg chg="add mod">
          <ac:chgData name="Carlos Caetano" userId="ba24568caaa58072" providerId="LiveId" clId="{FD61BE5F-68D1-4F42-AF2D-4B9B8E55F552}" dt="2023-03-29T23:33:00.468" v="1373"/>
          <ac:spMkLst>
            <pc:docMk/>
            <pc:sldMk cId="4156575714" sldId="626"/>
            <ac:spMk id="9" creationId="{8A63E544-B48B-C5E5-7DF6-61188A158408}"/>
          </ac:spMkLst>
        </pc:spChg>
        <pc:spChg chg="mod">
          <ac:chgData name="Carlos Caetano" userId="ba24568caaa58072" providerId="LiveId" clId="{FD61BE5F-68D1-4F42-AF2D-4B9B8E55F552}" dt="2023-03-29T23:31:33.141" v="1368" actId="207"/>
          <ac:spMkLst>
            <pc:docMk/>
            <pc:sldMk cId="4156575714" sldId="626"/>
            <ac:spMk id="10" creationId="{A645B285-1743-47FE-A17C-FE20B9E44C4D}"/>
          </ac:spMkLst>
        </pc:spChg>
        <pc:grpChg chg="del">
          <ac:chgData name="Carlos Caetano" userId="ba24568caaa58072" providerId="LiveId" clId="{FD61BE5F-68D1-4F42-AF2D-4B9B8E55F552}" dt="2023-03-29T23:31:35.614" v="1369" actId="478"/>
          <ac:grpSpMkLst>
            <pc:docMk/>
            <pc:sldMk cId="4156575714" sldId="626"/>
            <ac:grpSpMk id="85" creationId="{BAC75FE7-D937-19AD-9E3C-E69384994B80}"/>
          </ac:grpSpMkLst>
        </pc:grpChg>
        <pc:picChg chg="add mod">
          <ac:chgData name="Carlos Caetano" userId="ba24568caaa58072" providerId="LiveId" clId="{FD61BE5F-68D1-4F42-AF2D-4B9B8E55F552}" dt="2023-03-29T23:33:24.304" v="1374"/>
          <ac:picMkLst>
            <pc:docMk/>
            <pc:sldMk cId="4156575714" sldId="626"/>
            <ac:picMk id="3" creationId="{E77B9013-BF8F-5FF7-C142-11E752E9D5DF}"/>
          </ac:picMkLst>
        </pc:picChg>
      </pc:sldChg>
      <pc:sldChg chg="addSp delSp modSp add mod">
        <pc:chgData name="Carlos Caetano" userId="ba24568caaa58072" providerId="LiveId" clId="{FD61BE5F-68D1-4F42-AF2D-4B9B8E55F552}" dt="2023-03-30T15:49:42.575" v="1390"/>
        <pc:sldMkLst>
          <pc:docMk/>
          <pc:sldMk cId="3414024042" sldId="627"/>
        </pc:sldMkLst>
        <pc:spChg chg="add mod">
          <ac:chgData name="Carlos Caetano" userId="ba24568caaa58072" providerId="LiveId" clId="{FD61BE5F-68D1-4F42-AF2D-4B9B8E55F552}" dt="2023-03-30T15:49:42.575" v="1390"/>
          <ac:spMkLst>
            <pc:docMk/>
            <pc:sldMk cId="3414024042" sldId="627"/>
            <ac:spMk id="3" creationId="{365A5E21-3750-7147-05D9-45AAB2B3D780}"/>
          </ac:spMkLst>
        </pc:spChg>
        <pc:spChg chg="add mod">
          <ac:chgData name="Carlos Caetano" userId="ba24568caaa58072" providerId="LiveId" clId="{FD61BE5F-68D1-4F42-AF2D-4B9B8E55F552}" dt="2023-03-29T23:39:50.710" v="1389" actId="1076"/>
          <ac:spMkLst>
            <pc:docMk/>
            <pc:sldMk cId="3414024042" sldId="627"/>
            <ac:spMk id="4" creationId="{95FD9F41-5F9B-E402-9C92-CE5174D8D3AF}"/>
          </ac:spMkLst>
        </pc:spChg>
        <pc:spChg chg="mod">
          <ac:chgData name="Carlos Caetano" userId="ba24568caaa58072" providerId="LiveId" clId="{FD61BE5F-68D1-4F42-AF2D-4B9B8E55F552}" dt="2023-03-29T23:36:34.478" v="1378" actId="404"/>
          <ac:spMkLst>
            <pc:docMk/>
            <pc:sldMk cId="3414024042" sldId="627"/>
            <ac:spMk id="7" creationId="{00000000-0000-0000-0000-000000000000}"/>
          </ac:spMkLst>
        </pc:spChg>
        <pc:spChg chg="del">
          <ac:chgData name="Carlos Caetano" userId="ba24568caaa58072" providerId="LiveId" clId="{FD61BE5F-68D1-4F42-AF2D-4B9B8E55F552}" dt="2023-03-29T23:38:50.983" v="1380" actId="478"/>
          <ac:spMkLst>
            <pc:docMk/>
            <pc:sldMk cId="3414024042" sldId="627"/>
            <ac:spMk id="10" creationId="{A645B285-1743-47FE-A17C-FE20B9E44C4D}"/>
          </ac:spMkLst>
        </pc:spChg>
        <pc:picChg chg="add mod">
          <ac:chgData name="Carlos Caetano" userId="ba24568caaa58072" providerId="LiveId" clId="{FD61BE5F-68D1-4F42-AF2D-4B9B8E55F552}" dt="2023-03-29T23:39:04.162" v="1384"/>
          <ac:picMkLst>
            <pc:docMk/>
            <pc:sldMk cId="3414024042" sldId="627"/>
            <ac:picMk id="2" creationId="{F229EE09-FFB0-47F7-3C40-13FD5B0C6E41}"/>
          </ac:picMkLst>
        </pc:picChg>
        <pc:picChg chg="del">
          <ac:chgData name="Carlos Caetano" userId="ba24568caaa58072" providerId="LiveId" clId="{FD61BE5F-68D1-4F42-AF2D-4B9B8E55F552}" dt="2023-03-29T23:38:52.813" v="1381" actId="478"/>
          <ac:picMkLst>
            <pc:docMk/>
            <pc:sldMk cId="3414024042" sldId="627"/>
            <ac:picMk id="3" creationId="{E77B9013-BF8F-5FF7-C142-11E752E9D5DF}"/>
          </ac:picMkLst>
        </pc:picChg>
      </pc:sldChg>
    </pc:docChg>
  </pc:docChgLst>
  <pc:docChgLst>
    <pc:chgData name="Carlos Caetano" userId="ba24568caaa58072" providerId="LiveId" clId="{74FA3D55-8707-DC46-91CF-118090704DED}"/>
    <pc:docChg chg="undo custSel addSld delSld modSld">
      <pc:chgData name="Carlos Caetano" userId="ba24568caaa58072" providerId="LiveId" clId="{74FA3D55-8707-DC46-91CF-118090704DED}" dt="2023-04-05T01:44:53.029" v="388" actId="2696"/>
      <pc:docMkLst>
        <pc:docMk/>
      </pc:docMkLst>
      <pc:sldChg chg="add del">
        <pc:chgData name="Carlos Caetano" userId="ba24568caaa58072" providerId="LiveId" clId="{74FA3D55-8707-DC46-91CF-118090704DED}" dt="2023-04-05T00:51:23.606" v="278" actId="2696"/>
        <pc:sldMkLst>
          <pc:docMk/>
          <pc:sldMk cId="0" sldId="276"/>
        </pc:sldMkLst>
      </pc:sldChg>
      <pc:sldChg chg="modSp mod">
        <pc:chgData name="Carlos Caetano" userId="ba24568caaa58072" providerId="LiveId" clId="{74FA3D55-8707-DC46-91CF-118090704DED}" dt="2023-04-05T00:36:01.993" v="231" actId="113"/>
        <pc:sldMkLst>
          <pc:docMk/>
          <pc:sldMk cId="3924408493" sldId="534"/>
        </pc:sldMkLst>
        <pc:spChg chg="mod">
          <ac:chgData name="Carlos Caetano" userId="ba24568caaa58072" providerId="LiveId" clId="{74FA3D55-8707-DC46-91CF-118090704DED}" dt="2023-04-05T00:35:38.202" v="229" actId="207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74FA3D55-8707-DC46-91CF-118090704DED}" dt="2023-04-05T00:35:13.836" v="191" actId="207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74FA3D55-8707-DC46-91CF-118090704DED}" dt="2023-04-05T00:36:01.993" v="231" actId="113"/>
          <ac:spMkLst>
            <pc:docMk/>
            <pc:sldMk cId="3924408493" sldId="534"/>
            <ac:spMk id="15" creationId="{00000000-0000-0000-0000-000000000000}"/>
          </ac:spMkLst>
        </pc:spChg>
      </pc:sldChg>
      <pc:sldChg chg="del">
        <pc:chgData name="Carlos Caetano" userId="ba24568caaa58072" providerId="LiveId" clId="{74FA3D55-8707-DC46-91CF-118090704DED}" dt="2023-04-05T01:09:43.105" v="287" actId="2696"/>
        <pc:sldMkLst>
          <pc:docMk/>
          <pc:sldMk cId="3679078672" sldId="545"/>
        </pc:sldMkLst>
      </pc:sldChg>
      <pc:sldChg chg="del">
        <pc:chgData name="Carlos Caetano" userId="ba24568caaa58072" providerId="LiveId" clId="{74FA3D55-8707-DC46-91CF-118090704DED}" dt="2023-04-05T01:40:51.611" v="364" actId="2696"/>
        <pc:sldMkLst>
          <pc:docMk/>
          <pc:sldMk cId="2831719085" sldId="559"/>
        </pc:sldMkLst>
      </pc:sldChg>
      <pc:sldChg chg="del">
        <pc:chgData name="Carlos Caetano" userId="ba24568caaa58072" providerId="LiveId" clId="{74FA3D55-8707-DC46-91CF-118090704DED}" dt="2023-04-05T01:40:51.611" v="363" actId="2696"/>
        <pc:sldMkLst>
          <pc:docMk/>
          <pc:sldMk cId="383095106" sldId="561"/>
        </pc:sldMkLst>
      </pc:sldChg>
      <pc:sldChg chg="del">
        <pc:chgData name="Carlos Caetano" userId="ba24568caaa58072" providerId="LiveId" clId="{74FA3D55-8707-DC46-91CF-118090704DED}" dt="2023-04-05T01:40:51.552" v="361" actId="2696"/>
        <pc:sldMkLst>
          <pc:docMk/>
          <pc:sldMk cId="849876343" sldId="562"/>
        </pc:sldMkLst>
      </pc:sldChg>
      <pc:sldChg chg="modSp mod">
        <pc:chgData name="Carlos Caetano" userId="ba24568caaa58072" providerId="LiveId" clId="{74FA3D55-8707-DC46-91CF-118090704DED}" dt="2023-04-04T23:29:14.801" v="12" actId="255"/>
        <pc:sldMkLst>
          <pc:docMk/>
          <pc:sldMk cId="381502188" sldId="563"/>
        </pc:sldMkLst>
        <pc:spChg chg="mod">
          <ac:chgData name="Carlos Caetano" userId="ba24568caaa58072" providerId="LiveId" clId="{74FA3D55-8707-DC46-91CF-118090704DED}" dt="2023-04-04T23:29:14.801" v="12" actId="255"/>
          <ac:spMkLst>
            <pc:docMk/>
            <pc:sldMk cId="381502188" sldId="563"/>
            <ac:spMk id="2" creationId="{00000000-0000-0000-0000-000000000000}"/>
          </ac:spMkLst>
        </pc:spChg>
        <pc:spChg chg="mod">
          <ac:chgData name="Carlos Caetano" userId="ba24568caaa58072" providerId="LiveId" clId="{74FA3D55-8707-DC46-91CF-118090704DED}" dt="2023-04-04T23:26:46.716" v="0" actId="20577"/>
          <ac:spMkLst>
            <pc:docMk/>
            <pc:sldMk cId="381502188" sldId="563"/>
            <ac:spMk id="5" creationId="{00000000-0000-0000-0000-000000000000}"/>
          </ac:spMkLst>
        </pc:spChg>
      </pc:sldChg>
      <pc:sldChg chg="delSp modSp add mod">
        <pc:chgData name="Carlos Caetano" userId="ba24568caaa58072" providerId="LiveId" clId="{74FA3D55-8707-DC46-91CF-118090704DED}" dt="2023-04-05T01:18:18.295" v="313" actId="20577"/>
        <pc:sldMkLst>
          <pc:docMk/>
          <pc:sldMk cId="2438408182" sldId="564"/>
        </pc:sldMkLst>
        <pc:spChg chg="del">
          <ac:chgData name="Carlos Caetano" userId="ba24568caaa58072" providerId="LiveId" clId="{74FA3D55-8707-DC46-91CF-118090704DED}" dt="2023-04-05T01:07:44.241" v="282" actId="478"/>
          <ac:spMkLst>
            <pc:docMk/>
            <pc:sldMk cId="2438408182" sldId="564"/>
            <ac:spMk id="2" creationId="{00000000-0000-0000-0000-000000000000}"/>
          </ac:spMkLst>
        </pc:spChg>
        <pc:spChg chg="mod">
          <ac:chgData name="Carlos Caetano" userId="ba24568caaa58072" providerId="LiveId" clId="{74FA3D55-8707-DC46-91CF-118090704DED}" dt="2023-04-05T01:18:18.295" v="313" actId="20577"/>
          <ac:spMkLst>
            <pc:docMk/>
            <pc:sldMk cId="2438408182" sldId="564"/>
            <ac:spMk id="15" creationId="{00000000-0000-0000-0000-000000000000}"/>
          </ac:spMkLst>
        </pc:spChg>
      </pc:sldChg>
      <pc:sldChg chg="delSp add mod">
        <pc:chgData name="Carlos Caetano" userId="ba24568caaa58072" providerId="LiveId" clId="{74FA3D55-8707-DC46-91CF-118090704DED}" dt="2023-04-05T01:07:50.203" v="283" actId="478"/>
        <pc:sldMkLst>
          <pc:docMk/>
          <pc:sldMk cId="2214817534" sldId="565"/>
        </pc:sldMkLst>
        <pc:spChg chg="del">
          <ac:chgData name="Carlos Caetano" userId="ba24568caaa58072" providerId="LiveId" clId="{74FA3D55-8707-DC46-91CF-118090704DED}" dt="2023-04-05T01:07:50.203" v="283" actId="478"/>
          <ac:spMkLst>
            <pc:docMk/>
            <pc:sldMk cId="2214817534" sldId="565"/>
            <ac:spMk id="2" creationId="{00000000-0000-0000-0000-000000000000}"/>
          </ac:spMkLst>
        </pc:spChg>
      </pc:sldChg>
      <pc:sldChg chg="delSp modSp add mod">
        <pc:chgData name="Carlos Caetano" userId="ba24568caaa58072" providerId="LiveId" clId="{74FA3D55-8707-DC46-91CF-118090704DED}" dt="2023-04-05T01:17:58.643" v="301" actId="20577"/>
        <pc:sldMkLst>
          <pc:docMk/>
          <pc:sldMk cId="1277725955" sldId="566"/>
        </pc:sldMkLst>
        <pc:spChg chg="del">
          <ac:chgData name="Carlos Caetano" userId="ba24568caaa58072" providerId="LiveId" clId="{74FA3D55-8707-DC46-91CF-118090704DED}" dt="2023-04-05T01:07:54.953" v="284" actId="478"/>
          <ac:spMkLst>
            <pc:docMk/>
            <pc:sldMk cId="1277725955" sldId="566"/>
            <ac:spMk id="2" creationId="{00000000-0000-0000-0000-000000000000}"/>
          </ac:spMkLst>
        </pc:spChg>
        <pc:spChg chg="mod">
          <ac:chgData name="Carlos Caetano" userId="ba24568caaa58072" providerId="LiveId" clId="{74FA3D55-8707-DC46-91CF-118090704DED}" dt="2023-04-05T01:17:58.643" v="301" actId="20577"/>
          <ac:spMkLst>
            <pc:docMk/>
            <pc:sldMk cId="1277725955" sldId="566"/>
            <ac:spMk id="15" creationId="{00000000-0000-0000-0000-000000000000}"/>
          </ac:spMkLst>
        </pc:spChg>
      </pc:sldChg>
      <pc:sldChg chg="addSp delSp modSp add mod modAnim">
        <pc:chgData name="Carlos Caetano" userId="ba24568caaa58072" providerId="LiveId" clId="{74FA3D55-8707-DC46-91CF-118090704DED}" dt="2023-04-05T01:44:43.311" v="387"/>
        <pc:sldMkLst>
          <pc:docMk/>
          <pc:sldMk cId="1734951510" sldId="567"/>
        </pc:sldMkLst>
        <pc:spChg chg="del">
          <ac:chgData name="Carlos Caetano" userId="ba24568caaa58072" providerId="LiveId" clId="{74FA3D55-8707-DC46-91CF-118090704DED}" dt="2023-04-05T01:08:00.336" v="285" actId="478"/>
          <ac:spMkLst>
            <pc:docMk/>
            <pc:sldMk cId="1734951510" sldId="567"/>
            <ac:spMk id="2" creationId="{00000000-0000-0000-0000-000000000000}"/>
          </ac:spMkLst>
        </pc:spChg>
        <pc:spChg chg="mod">
          <ac:chgData name="Carlos Caetano" userId="ba24568caaa58072" providerId="LiveId" clId="{74FA3D55-8707-DC46-91CF-118090704DED}" dt="2023-04-05T01:44:24.781" v="385" actId="1076"/>
          <ac:spMkLst>
            <pc:docMk/>
            <pc:sldMk cId="1734951510" sldId="567"/>
            <ac:spMk id="4" creationId="{00000000-0000-0000-0000-000000000000}"/>
          </ac:spMkLst>
        </pc:spChg>
        <pc:spChg chg="add mod">
          <ac:chgData name="Carlos Caetano" userId="ba24568caaa58072" providerId="LiveId" clId="{74FA3D55-8707-DC46-91CF-118090704DED}" dt="2023-04-05T01:44:17.168" v="384" actId="20577"/>
          <ac:spMkLst>
            <pc:docMk/>
            <pc:sldMk cId="1734951510" sldId="567"/>
            <ac:spMk id="7" creationId="{26AFF8F7-1C7C-C3A0-849E-117592651171}"/>
          </ac:spMkLst>
        </pc:spChg>
        <pc:spChg chg="add mod">
          <ac:chgData name="Carlos Caetano" userId="ba24568caaa58072" providerId="LiveId" clId="{74FA3D55-8707-DC46-91CF-118090704DED}" dt="2023-04-05T01:44:00.818" v="381" actId="1076"/>
          <ac:spMkLst>
            <pc:docMk/>
            <pc:sldMk cId="1734951510" sldId="567"/>
            <ac:spMk id="9" creationId="{F95E6021-5BB1-3CA3-2198-9D3EA98E4B47}"/>
          </ac:spMkLst>
        </pc:spChg>
        <pc:spChg chg="mod">
          <ac:chgData name="Carlos Caetano" userId="ba24568caaa58072" providerId="LiveId" clId="{74FA3D55-8707-DC46-91CF-118090704DED}" dt="2023-04-05T01:44:10.925" v="383" actId="1076"/>
          <ac:spMkLst>
            <pc:docMk/>
            <pc:sldMk cId="1734951510" sldId="567"/>
            <ac:spMk id="10" creationId="{00000000-0000-0000-0000-000000000000}"/>
          </ac:spMkLst>
        </pc:spChg>
        <pc:picChg chg="add mod">
          <ac:chgData name="Carlos Caetano" userId="ba24568caaa58072" providerId="LiveId" clId="{74FA3D55-8707-DC46-91CF-118090704DED}" dt="2023-04-05T01:43:32.809" v="377" actId="1076"/>
          <ac:picMkLst>
            <pc:docMk/>
            <pc:sldMk cId="1734951510" sldId="567"/>
            <ac:picMk id="3" creationId="{5E42EA24-33D2-F0D3-274A-D98F7DB3BB79}"/>
          </ac:picMkLst>
        </pc:picChg>
      </pc:sldChg>
      <pc:sldChg chg="delSp modSp add del mod">
        <pc:chgData name="Carlos Caetano" userId="ba24568caaa58072" providerId="LiveId" clId="{74FA3D55-8707-DC46-91CF-118090704DED}" dt="2023-04-05T01:44:53.029" v="388" actId="2696"/>
        <pc:sldMkLst>
          <pc:docMk/>
          <pc:sldMk cId="1947979355" sldId="569"/>
        </pc:sldMkLst>
        <pc:spChg chg="del">
          <ac:chgData name="Carlos Caetano" userId="ba24568caaa58072" providerId="LiveId" clId="{74FA3D55-8707-DC46-91CF-118090704DED}" dt="2023-04-05T01:08:05.037" v="286" actId="478"/>
          <ac:spMkLst>
            <pc:docMk/>
            <pc:sldMk cId="1947979355" sldId="569"/>
            <ac:spMk id="2" creationId="{00000000-0000-0000-0000-000000000000}"/>
          </ac:spMkLst>
        </pc:spChg>
        <pc:picChg chg="mod">
          <ac:chgData name="Carlos Caetano" userId="ba24568caaa58072" providerId="LiveId" clId="{74FA3D55-8707-DC46-91CF-118090704DED}" dt="2023-04-05T01:17:42.467" v="289" actId="1076"/>
          <ac:picMkLst>
            <pc:docMk/>
            <pc:sldMk cId="1947979355" sldId="569"/>
            <ac:picMk id="7" creationId="{4053C1F0-9E9B-42B3-972C-02AAFA4671F8}"/>
          </ac:picMkLst>
        </pc:picChg>
      </pc:sldChg>
      <pc:sldChg chg="modSp mod">
        <pc:chgData name="Carlos Caetano" userId="ba24568caaa58072" providerId="LiveId" clId="{74FA3D55-8707-DC46-91CF-118090704DED}" dt="2023-04-05T01:02:45.174" v="279" actId="207"/>
        <pc:sldMkLst>
          <pc:docMk/>
          <pc:sldMk cId="3510790809" sldId="574"/>
        </pc:sldMkLst>
        <pc:spChg chg="mod">
          <ac:chgData name="Carlos Caetano" userId="ba24568caaa58072" providerId="LiveId" clId="{74FA3D55-8707-DC46-91CF-118090704DED}" dt="2023-04-05T01:02:45.174" v="279" actId="207"/>
          <ac:spMkLst>
            <pc:docMk/>
            <pc:sldMk cId="3510790809" sldId="574"/>
            <ac:spMk id="2" creationId="{099235AE-6722-8EA0-8320-93CF1117949A}"/>
          </ac:spMkLst>
        </pc:spChg>
        <pc:spChg chg="mod">
          <ac:chgData name="Carlos Caetano" userId="ba24568caaa58072" providerId="LiveId" clId="{74FA3D55-8707-DC46-91CF-118090704DED}" dt="2023-04-05T00:46:31.232" v="256" actId="20577"/>
          <ac:spMkLst>
            <pc:docMk/>
            <pc:sldMk cId="3510790809" sldId="574"/>
            <ac:spMk id="3" creationId="{6BD232E3-E630-72AF-0810-78C9DD388F69}"/>
          </ac:spMkLst>
        </pc:spChg>
        <pc:spChg chg="mod">
          <ac:chgData name="Carlos Caetano" userId="ba24568caaa58072" providerId="LiveId" clId="{74FA3D55-8707-DC46-91CF-118090704DED}" dt="2023-04-05T00:45:32.470" v="234" actId="20577"/>
          <ac:spMkLst>
            <pc:docMk/>
            <pc:sldMk cId="3510790809" sldId="574"/>
            <ac:spMk id="8" creationId="{00000000-0000-0000-0000-000000000000}"/>
          </ac:spMkLst>
        </pc:spChg>
        <pc:picChg chg="mod">
          <ac:chgData name="Carlos Caetano" userId="ba24568caaa58072" providerId="LiveId" clId="{74FA3D55-8707-DC46-91CF-118090704DED}" dt="2023-04-05T00:51:13.877" v="277"/>
          <ac:picMkLst>
            <pc:docMk/>
            <pc:sldMk cId="3510790809" sldId="574"/>
            <ac:picMk id="4" creationId="{A4FF7F5F-8769-4692-D799-403719CBA9D2}"/>
          </ac:picMkLst>
        </pc:picChg>
      </pc:sldChg>
      <pc:sldChg chg="addSp delSp modSp add mod">
        <pc:chgData name="Carlos Caetano" userId="ba24568caaa58072" providerId="LiveId" clId="{74FA3D55-8707-DC46-91CF-118090704DED}" dt="2023-04-05T01:30:17.815" v="342" actId="20577"/>
        <pc:sldMkLst>
          <pc:docMk/>
          <pc:sldMk cId="121219558" sldId="576"/>
        </pc:sldMkLst>
        <pc:spChg chg="mod">
          <ac:chgData name="Carlos Caetano" userId="ba24568caaa58072" providerId="LiveId" clId="{74FA3D55-8707-DC46-91CF-118090704DED}" dt="2023-04-05T01:30:17.815" v="342" actId="20577"/>
          <ac:spMkLst>
            <pc:docMk/>
            <pc:sldMk cId="121219558" sldId="576"/>
            <ac:spMk id="97" creationId="{0B188A6F-F1AA-4BD5-8E5D-941B91C29A7F}"/>
          </ac:spMkLst>
        </pc:spChg>
        <pc:picChg chg="add del mod">
          <ac:chgData name="Carlos Caetano" userId="ba24568caaa58072" providerId="LiveId" clId="{74FA3D55-8707-DC46-91CF-118090704DED}" dt="2023-04-05T01:20:18.114" v="320"/>
          <ac:picMkLst>
            <pc:docMk/>
            <pc:sldMk cId="121219558" sldId="576"/>
            <ac:picMk id="4" creationId="{F8E57635-E79B-9FB8-BDFC-677F2ADA0B36}"/>
          </ac:picMkLst>
        </pc:picChg>
        <pc:picChg chg="add del mod">
          <ac:chgData name="Carlos Caetano" userId="ba24568caaa58072" providerId="LiveId" clId="{74FA3D55-8707-DC46-91CF-118090704DED}" dt="2023-04-05T01:27:59.972" v="324" actId="478"/>
          <ac:picMkLst>
            <pc:docMk/>
            <pc:sldMk cId="121219558" sldId="576"/>
            <ac:picMk id="5" creationId="{6F4DD537-D19D-E781-09C4-AE2EF3BC92EB}"/>
          </ac:picMkLst>
        </pc:picChg>
        <pc:picChg chg="add del mod">
          <ac:chgData name="Carlos Caetano" userId="ba24568caaa58072" providerId="LiveId" clId="{74FA3D55-8707-DC46-91CF-118090704DED}" dt="2023-04-05T01:28:20.165" v="326" actId="1076"/>
          <ac:picMkLst>
            <pc:docMk/>
            <pc:sldMk cId="121219558" sldId="576"/>
            <ac:picMk id="98" creationId="{9CB57D95-9AF7-4A58-925D-22CC04C185F2}"/>
          </ac:picMkLst>
        </pc:picChg>
      </pc:sldChg>
      <pc:sldChg chg="modSp add mod">
        <pc:chgData name="Carlos Caetano" userId="ba24568caaa58072" providerId="LiveId" clId="{74FA3D55-8707-DC46-91CF-118090704DED}" dt="2023-04-05T01:31:18.697" v="354" actId="20577"/>
        <pc:sldMkLst>
          <pc:docMk/>
          <pc:sldMk cId="2764103793" sldId="577"/>
        </pc:sldMkLst>
        <pc:spChg chg="mod">
          <ac:chgData name="Carlos Caetano" userId="ba24568caaa58072" providerId="LiveId" clId="{74FA3D55-8707-DC46-91CF-118090704DED}" dt="2023-04-05T01:31:18.697" v="354" actId="20577"/>
          <ac:spMkLst>
            <pc:docMk/>
            <pc:sldMk cId="2764103793" sldId="577"/>
            <ac:spMk id="97" creationId="{0B188A6F-F1AA-4BD5-8E5D-941B91C29A7F}"/>
          </ac:spMkLst>
        </pc:spChg>
      </pc:sldChg>
      <pc:sldChg chg="del">
        <pc:chgData name="Carlos Caetano" userId="ba24568caaa58072" providerId="LiveId" clId="{74FA3D55-8707-DC46-91CF-118090704DED}" dt="2023-04-05T00:45:28.237" v="233" actId="2696"/>
        <pc:sldMkLst>
          <pc:docMk/>
          <pc:sldMk cId="1080165384" sldId="579"/>
        </pc:sldMkLst>
      </pc:sldChg>
      <pc:sldChg chg="del">
        <pc:chgData name="Carlos Caetano" userId="ba24568caaa58072" providerId="LiveId" clId="{74FA3D55-8707-DC46-91CF-118090704DED}" dt="2023-04-05T01:40:51.553" v="362" actId="2696"/>
        <pc:sldMkLst>
          <pc:docMk/>
          <pc:sldMk cId="234608201" sldId="582"/>
        </pc:sldMkLst>
      </pc:sldChg>
      <pc:sldChg chg="del">
        <pc:chgData name="Carlos Caetano" userId="ba24568caaa58072" providerId="LiveId" clId="{74FA3D55-8707-DC46-91CF-118090704DED}" dt="2023-04-05T01:40:51.475" v="360" actId="2696"/>
        <pc:sldMkLst>
          <pc:docMk/>
          <pc:sldMk cId="2274548738" sldId="583"/>
        </pc:sldMkLst>
      </pc:sldChg>
      <pc:sldChg chg="del">
        <pc:chgData name="Carlos Caetano" userId="ba24568caaa58072" providerId="LiveId" clId="{74FA3D55-8707-DC46-91CF-118090704DED}" dt="2023-04-05T01:40:51.613" v="366" actId="2696"/>
        <pc:sldMkLst>
          <pc:docMk/>
          <pc:sldMk cId="2003050148" sldId="584"/>
        </pc:sldMkLst>
      </pc:sldChg>
      <pc:sldChg chg="del">
        <pc:chgData name="Carlos Caetano" userId="ba24568caaa58072" providerId="LiveId" clId="{74FA3D55-8707-DC46-91CF-118090704DED}" dt="2023-04-05T01:40:51.474" v="359" actId="2696"/>
        <pc:sldMkLst>
          <pc:docMk/>
          <pc:sldMk cId="2743028462" sldId="585"/>
        </pc:sldMkLst>
      </pc:sldChg>
      <pc:sldChg chg="del">
        <pc:chgData name="Carlos Caetano" userId="ba24568caaa58072" providerId="LiveId" clId="{74FA3D55-8707-DC46-91CF-118090704DED}" dt="2023-04-05T01:40:51.438" v="358" actId="2696"/>
        <pc:sldMkLst>
          <pc:docMk/>
          <pc:sldMk cId="1243598765" sldId="623"/>
        </pc:sldMkLst>
      </pc:sldChg>
      <pc:sldChg chg="del">
        <pc:chgData name="Carlos Caetano" userId="ba24568caaa58072" providerId="LiveId" clId="{74FA3D55-8707-DC46-91CF-118090704DED}" dt="2023-04-05T01:41:07.613" v="368" actId="2696"/>
        <pc:sldMkLst>
          <pc:docMk/>
          <pc:sldMk cId="3694071449" sldId="624"/>
        </pc:sldMkLst>
      </pc:sldChg>
      <pc:sldChg chg="del">
        <pc:chgData name="Carlos Caetano" userId="ba24568caaa58072" providerId="LiveId" clId="{74FA3D55-8707-DC46-91CF-118090704DED}" dt="2023-04-05T01:40:51.612" v="365" actId="2696"/>
        <pc:sldMkLst>
          <pc:docMk/>
          <pc:sldMk cId="4121095136" sldId="625"/>
        </pc:sldMkLst>
      </pc:sldChg>
      <pc:sldChg chg="del">
        <pc:chgData name="Carlos Caetano" userId="ba24568caaa58072" providerId="LiveId" clId="{74FA3D55-8707-DC46-91CF-118090704DED}" dt="2023-04-05T01:40:51.420" v="357" actId="2696"/>
        <pc:sldMkLst>
          <pc:docMk/>
          <pc:sldMk cId="4156575714" sldId="626"/>
        </pc:sldMkLst>
      </pc:sldChg>
      <pc:sldChg chg="del">
        <pc:chgData name="Carlos Caetano" userId="ba24568caaa58072" providerId="LiveId" clId="{74FA3D55-8707-DC46-91CF-118090704DED}" dt="2023-04-05T01:40:51.407" v="356" actId="2696"/>
        <pc:sldMkLst>
          <pc:docMk/>
          <pc:sldMk cId="3414024042" sldId="627"/>
        </pc:sldMkLst>
      </pc:sldChg>
      <pc:sldChg chg="delSp add mod">
        <pc:chgData name="Carlos Caetano" userId="ba24568caaa58072" providerId="LiveId" clId="{74FA3D55-8707-DC46-91CF-118090704DED}" dt="2023-04-05T01:07:39.997" v="281" actId="478"/>
        <pc:sldMkLst>
          <pc:docMk/>
          <pc:sldMk cId="2871881302" sldId="628"/>
        </pc:sldMkLst>
        <pc:spChg chg="del">
          <ac:chgData name="Carlos Caetano" userId="ba24568caaa58072" providerId="LiveId" clId="{74FA3D55-8707-DC46-91CF-118090704DED}" dt="2023-04-05T01:07:39.997" v="281" actId="478"/>
          <ac:spMkLst>
            <pc:docMk/>
            <pc:sldMk cId="2871881302" sldId="628"/>
            <ac:spMk id="2" creationId="{00000000-0000-0000-0000-000000000000}"/>
          </ac:spMkLst>
        </pc:spChg>
      </pc:sldChg>
      <pc:sldChg chg="add">
        <pc:chgData name="Carlos Caetano" userId="ba24568caaa58072" providerId="LiveId" clId="{74FA3D55-8707-DC46-91CF-118090704DED}" dt="2023-04-05T01:41:03.890" v="367"/>
        <pc:sldMkLst>
          <pc:docMk/>
          <pc:sldMk cId="3682851768" sldId="629"/>
        </pc:sldMkLst>
      </pc:sldChg>
    </pc:docChg>
  </pc:docChgLst>
  <pc:docChgLst>
    <pc:chgData name="Carlos Caetano" userId="ba24568caaa58072" providerId="LiveId" clId="{13160B12-01D7-41C4-B775-AA7CAE76C634}"/>
    <pc:docChg chg="undo custSel addSld delSld modSld sldOrd">
      <pc:chgData name="Carlos Caetano" userId="ba24568caaa58072" providerId="LiveId" clId="{13160B12-01D7-41C4-B775-AA7CAE76C634}" dt="2023-03-16T15:46:15.899" v="1640" actId="403"/>
      <pc:docMkLst>
        <pc:docMk/>
      </pc:docMkLst>
      <pc:sldChg chg="modSp add del mod">
        <pc:chgData name="Carlos Caetano" userId="ba24568caaa58072" providerId="LiveId" clId="{13160B12-01D7-41C4-B775-AA7CAE76C634}" dt="2023-03-16T01:37:09.696" v="698" actId="47"/>
        <pc:sldMkLst>
          <pc:docMk/>
          <pc:sldMk cId="0" sldId="262"/>
        </pc:sldMkLst>
        <pc:spChg chg="mod">
          <ac:chgData name="Carlos Caetano" userId="ba24568caaa58072" providerId="LiveId" clId="{13160B12-01D7-41C4-B775-AA7CAE76C634}" dt="2023-03-16T01:25:50.240" v="531" actId="27636"/>
          <ac:spMkLst>
            <pc:docMk/>
            <pc:sldMk cId="0" sldId="262"/>
            <ac:spMk id="28675" creationId="{00000000-0000-0000-0000-000000000000}"/>
          </ac:spMkLst>
        </pc:spChg>
      </pc:sldChg>
      <pc:sldChg chg="modSp add del mod ord">
        <pc:chgData name="Carlos Caetano" userId="ba24568caaa58072" providerId="LiveId" clId="{13160B12-01D7-41C4-B775-AA7CAE76C634}" dt="2023-03-16T10:07:14.127" v="894" actId="47"/>
        <pc:sldMkLst>
          <pc:docMk/>
          <pc:sldMk cId="0" sldId="263"/>
        </pc:sldMkLst>
        <pc:spChg chg="mod">
          <ac:chgData name="Carlos Caetano" userId="ba24568caaa58072" providerId="LiveId" clId="{13160B12-01D7-41C4-B775-AA7CAE76C634}" dt="2023-03-16T01:25:50.256" v="532" actId="27636"/>
          <ac:spMkLst>
            <pc:docMk/>
            <pc:sldMk cId="0" sldId="263"/>
            <ac:spMk id="30723" creationId="{00000000-0000-0000-0000-000000000000}"/>
          </ac:spMkLst>
        </pc:spChg>
      </pc:sldChg>
      <pc:sldChg chg="add del">
        <pc:chgData name="Carlos Caetano" userId="ba24568caaa58072" providerId="LiveId" clId="{13160B12-01D7-41C4-B775-AA7CAE76C634}" dt="2023-03-16T14:56:42.753" v="1148" actId="47"/>
        <pc:sldMkLst>
          <pc:docMk/>
          <pc:sldMk cId="0" sldId="267"/>
        </pc:sldMkLst>
      </pc:sldChg>
      <pc:sldChg chg="add del ord">
        <pc:chgData name="Carlos Caetano" userId="ba24568caaa58072" providerId="LiveId" clId="{13160B12-01D7-41C4-B775-AA7CAE76C634}" dt="2023-03-16T10:10:15.340" v="956" actId="47"/>
        <pc:sldMkLst>
          <pc:docMk/>
          <pc:sldMk cId="0" sldId="268"/>
        </pc:sldMkLst>
      </pc:sldChg>
      <pc:sldChg chg="add del">
        <pc:chgData name="Carlos Caetano" userId="ba24568caaa58072" providerId="LiveId" clId="{13160B12-01D7-41C4-B775-AA7CAE76C634}" dt="2023-03-16T02:27:48.518" v="712" actId="47"/>
        <pc:sldMkLst>
          <pc:docMk/>
          <pc:sldMk cId="0" sldId="287"/>
        </pc:sldMkLst>
      </pc:sldChg>
      <pc:sldChg chg="modSp add del mod">
        <pc:chgData name="Carlos Caetano" userId="ba24568caaa58072" providerId="LiveId" clId="{13160B12-01D7-41C4-B775-AA7CAE76C634}" dt="2023-03-16T14:44:13.943" v="1029" actId="47"/>
        <pc:sldMkLst>
          <pc:docMk/>
          <pc:sldMk cId="0" sldId="298"/>
        </pc:sldMkLst>
        <pc:spChg chg="mod">
          <ac:chgData name="Carlos Caetano" userId="ba24568caaa58072" providerId="LiveId" clId="{13160B12-01D7-41C4-B775-AA7CAE76C634}" dt="2023-03-16T10:14:21.070" v="960" actId="27636"/>
          <ac:spMkLst>
            <pc:docMk/>
            <pc:sldMk cId="0" sldId="298"/>
            <ac:spMk id="24579" creationId="{00000000-0000-0000-0000-000000000000}"/>
          </ac:spMkLst>
        </pc:spChg>
      </pc:sldChg>
      <pc:sldChg chg="addSp modSp mod">
        <pc:chgData name="Carlos Caetano" userId="ba24568caaa58072" providerId="LiveId" clId="{13160B12-01D7-41C4-B775-AA7CAE76C634}" dt="2023-03-16T01:04:49.473" v="262" actId="207"/>
        <pc:sldMkLst>
          <pc:docMk/>
          <pc:sldMk cId="3924408493" sldId="534"/>
        </pc:sldMkLst>
        <pc:spChg chg="add mod">
          <ac:chgData name="Carlos Caetano" userId="ba24568caaa58072" providerId="LiveId" clId="{13160B12-01D7-41C4-B775-AA7CAE76C634}" dt="2023-03-16T01:04:49.473" v="262" actId="207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13160B12-01D7-41C4-B775-AA7CAE76C634}" dt="2023-03-16T01:01:36.089" v="161" actId="1036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01:01:30.312" v="124" actId="1035"/>
          <ac:spMkLst>
            <pc:docMk/>
            <pc:sldMk cId="3924408493" sldId="534"/>
            <ac:spMk id="15" creationId="{00000000-0000-0000-0000-000000000000}"/>
          </ac:spMkLst>
        </pc:spChg>
      </pc:sldChg>
      <pc:sldChg chg="addSp modSp mod">
        <pc:chgData name="Carlos Caetano" userId="ba24568caaa58072" providerId="LiveId" clId="{13160B12-01D7-41C4-B775-AA7CAE76C634}" dt="2023-03-16T15:07:33.845" v="1255" actId="20577"/>
        <pc:sldMkLst>
          <pc:docMk/>
          <pc:sldMk cId="2144406506" sldId="535"/>
        </pc:sldMkLst>
        <pc:spChg chg="add mod">
          <ac:chgData name="Carlos Caetano" userId="ba24568caaa58072" providerId="LiveId" clId="{13160B12-01D7-41C4-B775-AA7CAE76C634}" dt="2023-03-16T15:07:33.845" v="1255" actId="20577"/>
          <ac:spMkLst>
            <pc:docMk/>
            <pc:sldMk cId="2144406506" sldId="535"/>
            <ac:spMk id="2" creationId="{D639F6E7-F5D4-584A-BD23-C7B08BFB8880}"/>
          </ac:spMkLst>
        </pc:spChg>
      </pc:sldChg>
      <pc:sldChg chg="del">
        <pc:chgData name="Carlos Caetano" userId="ba24568caaa58072" providerId="LiveId" clId="{13160B12-01D7-41C4-B775-AA7CAE76C634}" dt="2023-03-16T10:10:11.655" v="955" actId="47"/>
        <pc:sldMkLst>
          <pc:docMk/>
          <pc:sldMk cId="4195232916" sldId="536"/>
        </pc:sldMkLst>
      </pc:sldChg>
      <pc:sldChg chg="addSp delSp modSp mod ord modAnim">
        <pc:chgData name="Carlos Caetano" userId="ba24568caaa58072" providerId="LiveId" clId="{13160B12-01D7-41C4-B775-AA7CAE76C634}" dt="2023-03-16T15:18:47.611" v="1425"/>
        <pc:sldMkLst>
          <pc:docMk/>
          <pc:sldMk cId="1152378510" sldId="539"/>
        </pc:sldMkLst>
        <pc:spChg chg="add del mod">
          <ac:chgData name="Carlos Caetano" userId="ba24568caaa58072" providerId="LiveId" clId="{13160B12-01D7-41C4-B775-AA7CAE76C634}" dt="2023-03-16T15:13:23.368" v="1280" actId="478"/>
          <ac:spMkLst>
            <pc:docMk/>
            <pc:sldMk cId="1152378510" sldId="539"/>
            <ac:spMk id="2" creationId="{DC97D767-E55E-B89E-2844-42D993D9E6CE}"/>
          </ac:spMkLst>
        </pc:spChg>
        <pc:spChg chg="add mod">
          <ac:chgData name="Carlos Caetano" userId="ba24568caaa58072" providerId="LiveId" clId="{13160B12-01D7-41C4-B775-AA7CAE76C634}" dt="2023-03-16T15:14:01.430" v="1292" actId="20577"/>
          <ac:spMkLst>
            <pc:docMk/>
            <pc:sldMk cId="1152378510" sldId="539"/>
            <ac:spMk id="3" creationId="{FAE8EDAF-70DE-9F65-4618-604DA9163DFE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4" creationId="{051AA79C-DD38-C5C4-F44A-989C8E0C4F91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5" creationId="{FD1465D9-8CFC-24A2-344A-A71EA25A1884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7" creationId="{CE9FAFF0-0921-3359-4ADF-12DBFB448621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9" creationId="{14C5B938-FBDC-84CA-98FC-6AEFBE43DFCB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10" creationId="{8C7A1752-4F6D-2AE0-280D-1018FC5BD727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11" creationId="{E2FEED53-CCD8-579C-BD4A-3BD0A2030CA7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12" creationId="{55B1EBC9-F86B-A6B9-D923-07B9847397E7}"/>
          </ac:spMkLst>
        </pc:spChg>
        <pc:spChg chg="mod">
          <ac:chgData name="Carlos Caetano" userId="ba24568caaa58072" providerId="LiveId" clId="{13160B12-01D7-41C4-B775-AA7CAE76C634}" dt="2023-03-16T15:05:33.443" v="1176" actId="207"/>
          <ac:spMkLst>
            <pc:docMk/>
            <pc:sldMk cId="1152378510" sldId="539"/>
            <ac:spMk id="16" creationId="{00000000-0000-0000-0000-000000000000}"/>
          </ac:spMkLst>
        </pc:spChg>
        <pc:grpChg chg="add mod">
          <ac:chgData name="Carlos Caetano" userId="ba24568caaa58072" providerId="LiveId" clId="{13160B12-01D7-41C4-B775-AA7CAE76C634}" dt="2023-03-16T15:17:50.491" v="1418" actId="164"/>
          <ac:grpSpMkLst>
            <pc:docMk/>
            <pc:sldMk cId="1152378510" sldId="539"/>
            <ac:grpSpMk id="17" creationId="{89477B9E-800E-8D4D-17D1-04CC4302D98A}"/>
          </ac:grpSpMkLst>
        </pc:grpChg>
      </pc:sldChg>
      <pc:sldChg chg="addSp delSp modSp mod ord modAnim">
        <pc:chgData name="Carlos Caetano" userId="ba24568caaa58072" providerId="LiveId" clId="{13160B12-01D7-41C4-B775-AA7CAE76C634}" dt="2023-03-16T15:33:05.305" v="1540"/>
        <pc:sldMkLst>
          <pc:docMk/>
          <pc:sldMk cId="3502669851" sldId="540"/>
        </pc:sldMkLst>
        <pc:spChg chg="add mod">
          <ac:chgData name="Carlos Caetano" userId="ba24568caaa58072" providerId="LiveId" clId="{13160B12-01D7-41C4-B775-AA7CAE76C634}" dt="2023-03-16T15:22:46.371" v="1426"/>
          <ac:spMkLst>
            <pc:docMk/>
            <pc:sldMk cId="3502669851" sldId="540"/>
            <ac:spMk id="2" creationId="{019084E7-2506-1B19-B626-EE7F37F5DBC5}"/>
          </ac:spMkLst>
        </pc:spChg>
        <pc:spChg chg="mod">
          <ac:chgData name="Carlos Caetano" userId="ba24568caaa58072" providerId="LiveId" clId="{13160B12-01D7-41C4-B775-AA7CAE76C634}" dt="2023-03-16T15:25:15.500" v="1429" actId="1076"/>
          <ac:spMkLst>
            <pc:docMk/>
            <pc:sldMk cId="3502669851" sldId="540"/>
            <ac:spMk id="4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15:26:17.582" v="1447" actId="1076"/>
          <ac:spMkLst>
            <pc:docMk/>
            <pc:sldMk cId="3502669851" sldId="540"/>
            <ac:spMk id="5" creationId="{00000000-0000-0000-0000-000000000000}"/>
          </ac:spMkLst>
        </pc:spChg>
        <pc:spChg chg="add del mod">
          <ac:chgData name="Carlos Caetano" userId="ba24568caaa58072" providerId="LiveId" clId="{13160B12-01D7-41C4-B775-AA7CAE76C634}" dt="2023-03-16T15:27:08.673" v="1452" actId="478"/>
          <ac:spMkLst>
            <pc:docMk/>
            <pc:sldMk cId="3502669851" sldId="540"/>
            <ac:spMk id="9" creationId="{A26C8C03-18C1-7B64-5C5D-FBA573029CFE}"/>
          </ac:spMkLst>
        </pc:spChg>
        <pc:spChg chg="mod">
          <ac:chgData name="Carlos Caetano" userId="ba24568caaa58072" providerId="LiveId" clId="{13160B12-01D7-41C4-B775-AA7CAE76C634}" dt="2023-03-16T15:25:25.218" v="1430" actId="1076"/>
          <ac:spMkLst>
            <pc:docMk/>
            <pc:sldMk cId="3502669851" sldId="540"/>
            <ac:spMk id="10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2" creationId="{CF596CCE-F109-30EF-B887-6E00D777A671}"/>
          </ac:spMkLst>
        </pc:spChg>
        <pc:spChg chg="add mod or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5" creationId="{4E77C5F9-99EE-B40B-6AB9-47BCFE5CDB72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8" creationId="{72C99951-8EAA-C404-D16C-661D5E0507BD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9" creationId="{5B6FBE07-C0B8-0C8C-B1D8-B075D26F5B8A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20" creationId="{2B826B32-F60A-3003-0BBB-208688082713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21" creationId="{F3C12B80-D892-B541-5DC3-606FC33A54EB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22" creationId="{0A484356-7955-DE99-D7B6-79576C465427}"/>
          </ac:spMkLst>
        </pc:spChg>
        <pc:spChg chg="add mod">
          <ac:chgData name="Carlos Caetano" userId="ba24568caaa58072" providerId="LiveId" clId="{13160B12-01D7-41C4-B775-AA7CAE76C634}" dt="2023-03-16T15:32:16.998" v="1536" actId="207"/>
          <ac:spMkLst>
            <pc:docMk/>
            <pc:sldMk cId="3502669851" sldId="540"/>
            <ac:spMk id="24" creationId="{0F679F92-709E-AB5D-74D0-89EC61852314}"/>
          </ac:spMkLst>
        </pc:spChg>
        <pc:grpChg chg="add mod">
          <ac:chgData name="Carlos Caetano" userId="ba24568caaa58072" providerId="LiveId" clId="{13160B12-01D7-41C4-B775-AA7CAE76C634}" dt="2023-03-16T15:32:28.210" v="1537" actId="164"/>
          <ac:grpSpMkLst>
            <pc:docMk/>
            <pc:sldMk cId="3502669851" sldId="540"/>
            <ac:grpSpMk id="25" creationId="{3AB219D8-71D2-1424-260D-DE0919014EB6}"/>
          </ac:grpSpMkLst>
        </pc:grpChg>
        <pc:graphicFrameChg chg="add del mod">
          <ac:chgData name="Carlos Caetano" userId="ba24568caaa58072" providerId="LiveId" clId="{13160B12-01D7-41C4-B775-AA7CAE76C634}" dt="2023-03-16T15:30:03.722" v="1509" actId="478"/>
          <ac:graphicFrameMkLst>
            <pc:docMk/>
            <pc:sldMk cId="3502669851" sldId="540"/>
            <ac:graphicFrameMk id="6" creationId="{A216728D-BE52-5869-EDCA-B14E68DD77A6}"/>
          </ac:graphicFrameMkLst>
        </pc:graphicFrameChg>
        <pc:graphicFrameChg chg="add del mod">
          <ac:chgData name="Carlos Caetano" userId="ba24568caaa58072" providerId="LiveId" clId="{13160B12-01D7-41C4-B775-AA7CAE76C634}" dt="2023-03-16T15:30:56.179" v="1512" actId="478"/>
          <ac:graphicFrameMkLst>
            <pc:docMk/>
            <pc:sldMk cId="3502669851" sldId="540"/>
            <ac:graphicFrameMk id="23" creationId="{F8A8023D-1647-389F-BA9E-07D96B085818}"/>
          </ac:graphicFrameMkLst>
        </pc:graphicFrameChg>
        <pc:picChg chg="mod">
          <ac:chgData name="Carlos Caetano" userId="ba24568caaa58072" providerId="LiveId" clId="{13160B12-01D7-41C4-B775-AA7CAE76C634}" dt="2023-03-16T15:25:06.865" v="1428" actId="1076"/>
          <ac:picMkLst>
            <pc:docMk/>
            <pc:sldMk cId="3502669851" sldId="540"/>
            <ac:picMk id="7" creationId="{00000000-0000-0000-0000-000000000000}"/>
          </ac:picMkLst>
        </pc:picChg>
        <pc:cxnChg chg="add mod">
          <ac:chgData name="Carlos Caetano" userId="ba24568caaa58072" providerId="LiveId" clId="{13160B12-01D7-41C4-B775-AA7CAE76C634}" dt="2023-03-16T15:32:28.210" v="1537" actId="164"/>
          <ac:cxnSpMkLst>
            <pc:docMk/>
            <pc:sldMk cId="3502669851" sldId="540"/>
            <ac:cxnSpMk id="17" creationId="{D666F399-634D-BF45-0D3D-55343D4FA0C4}"/>
          </ac:cxnSpMkLst>
        </pc:cxnChg>
      </pc:sldChg>
      <pc:sldChg chg="addSp modSp">
        <pc:chgData name="Carlos Caetano" userId="ba24568caaa58072" providerId="LiveId" clId="{13160B12-01D7-41C4-B775-AA7CAE76C634}" dt="2023-03-16T15:43:10.339" v="1558"/>
        <pc:sldMkLst>
          <pc:docMk/>
          <pc:sldMk cId="2074345652" sldId="542"/>
        </pc:sldMkLst>
        <pc:spChg chg="add mod">
          <ac:chgData name="Carlos Caetano" userId="ba24568caaa58072" providerId="LiveId" clId="{13160B12-01D7-41C4-B775-AA7CAE76C634}" dt="2023-03-16T15:43:10.339" v="1558"/>
          <ac:spMkLst>
            <pc:docMk/>
            <pc:sldMk cId="2074345652" sldId="542"/>
            <ac:spMk id="2" creationId="{2F07A740-6F81-2043-7918-AC6E0702715F}"/>
          </ac:spMkLst>
        </pc:spChg>
        <pc:spChg chg="mod">
          <ac:chgData name="Carlos Caetano" userId="ba24568caaa58072" providerId="LiveId" clId="{13160B12-01D7-41C4-B775-AA7CAE76C634}" dt="2023-03-16T15:34:26.790" v="1553" actId="20577"/>
          <ac:spMkLst>
            <pc:docMk/>
            <pc:sldMk cId="2074345652" sldId="542"/>
            <ac:spMk id="19" creationId="{C487223A-08D2-4FE5-AB85-4B7E85638EA6}"/>
          </ac:spMkLst>
        </pc:spChg>
      </pc:sldChg>
      <pc:sldChg chg="addSp delSp modSp mod delAnim modAnim">
        <pc:chgData name="Carlos Caetano" userId="ba24568caaa58072" providerId="LiveId" clId="{13160B12-01D7-41C4-B775-AA7CAE76C634}" dt="2023-03-16T15:46:15.899" v="1640" actId="403"/>
        <pc:sldMkLst>
          <pc:docMk/>
          <pc:sldMk cId="4059497733" sldId="543"/>
        </pc:sldMkLst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2" creationId="{4B2BAFFA-2AF0-279E-1CCB-AF2FFC0F95C5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" creationId="{F9CEB1D6-6D6F-4C4F-3762-216863BF9D34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5" creationId="{CDDD2E71-E5F7-B069-94CB-D2EB5CE8A2A8}"/>
          </ac:spMkLst>
        </pc:spChg>
        <pc:spChg chg="del mod">
          <ac:chgData name="Carlos Caetano" userId="ba24568caaa58072" providerId="LiveId" clId="{13160B12-01D7-41C4-B775-AA7CAE76C634}" dt="2023-03-16T15:42:50.361" v="1555" actId="478"/>
          <ac:spMkLst>
            <pc:docMk/>
            <pc:sldMk cId="4059497733" sldId="543"/>
            <ac:spMk id="6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7" creationId="{07746370-96D7-4AA1-333D-C112C84806FA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9" creationId="{6DDDEBF7-F5E7-2CE1-9B0E-4736738E1C29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0" creationId="{FF5F0B2B-7138-A1F5-F972-46E05C9353F6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1" creationId="{24D14A31-C500-D8B6-4220-93945B794B29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2" creationId="{C328EF48-BDC0-6228-8D3C-6B4DB3A563E8}"/>
          </ac:spMkLst>
        </pc:spChg>
        <pc:spChg chg="mod">
          <ac:chgData name="Carlos Caetano" userId="ba24568caaa58072" providerId="LiveId" clId="{13160B12-01D7-41C4-B775-AA7CAE76C634}" dt="2023-03-16T15:43:48.417" v="1584" actId="20577"/>
          <ac:spMkLst>
            <pc:docMk/>
            <pc:sldMk cId="4059497733" sldId="543"/>
            <ac:spMk id="13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5:42:51.655" v="1556" actId="478"/>
          <ac:spMkLst>
            <pc:docMk/>
            <pc:sldMk cId="4059497733" sldId="543"/>
            <ac:spMk id="14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5" creationId="{46D7C7C3-7DC6-2646-9FF7-B0D91278D8AE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6" creationId="{9440B863-DEE5-255D-15FD-9C0C452356ED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7" creationId="{D30ED778-087C-6288-0790-8F9403668F1E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18" creationId="{B30E6851-1788-B083-EB73-EF67BAD1F5B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19" creationId="{272D70C8-7D18-FA3B-F8AF-DE5407FFF54A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0" creationId="{53124EE4-B0B2-396F-234F-D168CAF8E71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1" creationId="{F8C27A29-6A13-498F-AEF0-ED91A9BB2FEF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2" creationId="{F5B47743-0FFD-8769-FAC0-4F090BE021A5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3" creationId="{24581EF7-05DA-908F-D3F4-27192A6D847A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4" creationId="{9DAD33CD-8BBC-2166-C4A6-5BBEFD0D19BD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5" creationId="{D8F0239C-09C9-4313-4862-C878F0C4038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6" creationId="{8318ABDE-7E7D-7078-D46A-4E84A12087D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7" creationId="{F1377E7C-48B9-BA51-6155-CA11FAB9229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8" creationId="{5041AB0C-3EE3-7C66-306A-0A29A7ABCD38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9" creationId="{A99A09B9-54D1-CE26-8D53-B4AA364323B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0" creationId="{43336283-DDEF-0121-9CB1-50EABD6DA529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1" creationId="{002656A3-2174-FC96-A8A9-F4FD1806DC73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2" creationId="{E25E2F2A-BD48-623D-914B-6E5CE449B6BE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3" creationId="{E26364FF-DC03-2BFE-771B-7706C2081FCB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4" creationId="{3D398159-1834-181D-F956-F377757BF4C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5" creationId="{6B5EAD8B-87BE-ABDA-CA2B-3DED9095D96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6" creationId="{A63B7F50-C8CD-17B3-0380-7A5CB42587A3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7" creationId="{DEEFF1E2-BB39-3848-969C-8BF97B57E447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38" creationId="{D6DF8776-2259-4AD2-3E19-5775DD58BF1A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39" creationId="{5692C64C-039B-870F-2777-55696381B735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0" creationId="{295CB764-B6AB-34D1-7A0F-C9953183C3AF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1" creationId="{CA4206B3-CAF9-4AEB-D819-B5C9E06727B1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2" creationId="{41781415-FEE3-D0EA-B690-9D301256DE94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3" creationId="{80885789-3B26-2802-77D6-D49290B87C8D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4" creationId="{0425B40C-A936-9306-6472-0377BF10F786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5" creationId="{DDB0ADF7-B67F-7B5E-02BA-14C3B449D51E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6" creationId="{8C3AE1AE-2A47-8E80-4680-F28DEF738C99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7" creationId="{8A9982BA-D1C9-93C4-A830-28E282633F9E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8" creationId="{639C2088-CA25-11ED-16F0-31BBD28CCC55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9" creationId="{B299B5C1-1BA1-EFDC-85CB-A0CAAC41137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0" creationId="{F6FAD299-CB9F-B5D7-8F75-EA0DDE8C8BDC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1" creationId="{E8BDF4BE-53FF-39E4-6BCC-FD4B80AF29B8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2" creationId="{5B722372-8540-96AE-9A2C-38DA4B46DC9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3" creationId="{068A007D-2788-53E1-79CD-5A2B6935DF63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4" creationId="{5A0A7CD2-04D6-5099-E74D-F89D381F78A7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55" creationId="{DA46CE18-7C4F-16F1-9DAB-D023284B6B3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6" creationId="{E9C25930-91C5-BBE2-C031-C9D103346452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7" creationId="{DCB7EFDE-C84A-5211-494B-D50CE94AEF82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8" creationId="{1E696D99-91B4-7164-649F-D69C3B315FB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9" creationId="{CE991955-FBE3-8FD7-BEFD-C14A96B2014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0" creationId="{6D84B627-6F2F-0542-8076-F24E5876D067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" creationId="{F1E9FE6D-10AE-0B38-05EA-1980C13ADAF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2" creationId="{CFC1C6F1-CFA4-65D4-937D-0BB1B18DC00D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3" creationId="{46A84631-CCC7-949F-1AE0-7C4504E22B5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44" creationId="{576CAA03-B2E9-384F-57C1-298D989159D8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45" creationId="{8C25D4F4-0C83-BE03-972D-BF783652339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47" creationId="{9A1928E6-EE2B-E182-EA97-799D4989E116}"/>
          </ac:spMkLst>
        </pc:spChg>
        <pc:spChg chg="add mod">
          <ac:chgData name="Carlos Caetano" userId="ba24568caaa58072" providerId="LiveId" clId="{13160B12-01D7-41C4-B775-AA7CAE76C634}" dt="2023-03-16T15:46:15.899" v="1640" actId="403"/>
          <ac:spMkLst>
            <pc:docMk/>
            <pc:sldMk cId="4059497733" sldId="543"/>
            <ac:spMk id="6149" creationId="{F99E41DB-383D-C49F-BC53-0A3534065570}"/>
          </ac:spMkLst>
        </pc:spChg>
        <pc:spChg chg="add mod">
          <ac:chgData name="Carlos Caetano" userId="ba24568caaa58072" providerId="LiveId" clId="{13160B12-01D7-41C4-B775-AA7CAE76C634}" dt="2023-03-16T15:45:57.428" v="1638" actId="1036"/>
          <ac:spMkLst>
            <pc:docMk/>
            <pc:sldMk cId="4059497733" sldId="543"/>
            <ac:spMk id="6151" creationId="{C83C4361-2EE0-B500-AE0D-C01067D37F86}"/>
          </ac:spMkLst>
        </pc:spChg>
        <pc:grpChg chg="del">
          <ac:chgData name="Carlos Caetano" userId="ba24568caaa58072" providerId="LiveId" clId="{13160B12-01D7-41C4-B775-AA7CAE76C634}" dt="2023-03-16T15:42:52.407" v="1557" actId="478"/>
          <ac:grpSpMkLst>
            <pc:docMk/>
            <pc:sldMk cId="4059497733" sldId="543"/>
            <ac:grpSpMk id="3" creationId="{00000000-0000-0000-0000-000000000000}"/>
          </ac:grpSpMkLst>
        </pc:grpChg>
      </pc:sldChg>
      <pc:sldChg chg="del">
        <pc:chgData name="Carlos Caetano" userId="ba24568caaa58072" providerId="LiveId" clId="{13160B12-01D7-41C4-B775-AA7CAE76C634}" dt="2023-03-16T15:43:21.670" v="1575" actId="47"/>
        <pc:sldMkLst>
          <pc:docMk/>
          <pc:sldMk cId="3679078672" sldId="545"/>
        </pc:sldMkLst>
      </pc:sldChg>
      <pc:sldChg chg="del">
        <pc:chgData name="Carlos Caetano" userId="ba24568caaa58072" providerId="LiveId" clId="{13160B12-01D7-41C4-B775-AA7CAE76C634}" dt="2023-03-16T15:43:23.805" v="1576" actId="47"/>
        <pc:sldMkLst>
          <pc:docMk/>
          <pc:sldMk cId="2786707539" sldId="546"/>
        </pc:sldMkLst>
      </pc:sldChg>
      <pc:sldChg chg="del">
        <pc:chgData name="Carlos Caetano" userId="ba24568caaa58072" providerId="LiveId" clId="{13160B12-01D7-41C4-B775-AA7CAE76C634}" dt="2023-03-16T15:43:26.691" v="1578" actId="47"/>
        <pc:sldMkLst>
          <pc:docMk/>
          <pc:sldMk cId="1795170806" sldId="547"/>
        </pc:sldMkLst>
      </pc:sldChg>
      <pc:sldChg chg="del">
        <pc:chgData name="Carlos Caetano" userId="ba24568caaa58072" providerId="LiveId" clId="{13160B12-01D7-41C4-B775-AA7CAE76C634}" dt="2023-03-16T15:43:25.129" v="1577" actId="47"/>
        <pc:sldMkLst>
          <pc:docMk/>
          <pc:sldMk cId="2512923208" sldId="549"/>
        </pc:sldMkLst>
      </pc:sldChg>
      <pc:sldChg chg="del ord">
        <pc:chgData name="Carlos Caetano" userId="ba24568caaa58072" providerId="LiveId" clId="{13160B12-01D7-41C4-B775-AA7CAE76C634}" dt="2023-03-16T10:10:03.081" v="954" actId="47"/>
        <pc:sldMkLst>
          <pc:docMk/>
          <pc:sldMk cId="819029663" sldId="557"/>
        </pc:sldMkLst>
      </pc:sldChg>
      <pc:sldChg chg="ord">
        <pc:chgData name="Carlos Caetano" userId="ba24568caaa58072" providerId="LiveId" clId="{13160B12-01D7-41C4-B775-AA7CAE76C634}" dt="2023-03-16T01:10:54.449" v="278"/>
        <pc:sldMkLst>
          <pc:docMk/>
          <pc:sldMk cId="236903314" sldId="558"/>
        </pc:sldMkLst>
      </pc:sldChg>
      <pc:sldChg chg="addSp modSp mod ord">
        <pc:chgData name="Carlos Caetano" userId="ba24568caaa58072" providerId="LiveId" clId="{13160B12-01D7-41C4-B775-AA7CAE76C634}" dt="2023-03-16T15:13:42.759" v="1287" actId="20577"/>
        <pc:sldMkLst>
          <pc:docMk/>
          <pc:sldMk cId="1080941874" sldId="559"/>
        </pc:sldMkLst>
        <pc:spChg chg="add mod">
          <ac:chgData name="Carlos Caetano" userId="ba24568caaa58072" providerId="LiveId" clId="{13160B12-01D7-41C4-B775-AA7CAE76C634}" dt="2023-03-16T15:13:42.759" v="1287" actId="20577"/>
          <ac:spMkLst>
            <pc:docMk/>
            <pc:sldMk cId="1080941874" sldId="559"/>
            <ac:spMk id="2" creationId="{8A4EE37A-EE28-D23F-60CE-9A21E68B30C8}"/>
          </ac:spMkLst>
        </pc:spChg>
        <pc:spChg chg="mod">
          <ac:chgData name="Carlos Caetano" userId="ba24568caaa58072" providerId="LiveId" clId="{13160B12-01D7-41C4-B775-AA7CAE76C634}" dt="2023-03-16T15:13:36.683" v="1283" actId="6549"/>
          <ac:spMkLst>
            <pc:docMk/>
            <pc:sldMk cId="1080941874" sldId="559"/>
            <ac:spMk id="15" creationId="{C4164CB4-2B96-2741-9289-D3D44AB01EB6}"/>
          </ac:spMkLst>
        </pc:spChg>
        <pc:picChg chg="mod">
          <ac:chgData name="Carlos Caetano" userId="ba24568caaa58072" providerId="LiveId" clId="{13160B12-01D7-41C4-B775-AA7CAE76C634}" dt="2023-03-16T09:53:00.282" v="776" actId="1035"/>
          <ac:picMkLst>
            <pc:docMk/>
            <pc:sldMk cId="1080941874" sldId="559"/>
            <ac:picMk id="13" creationId="{8395F653-2DE2-D447-826E-91497DB6512B}"/>
          </ac:picMkLst>
        </pc:picChg>
      </pc:sldChg>
      <pc:sldChg chg="addSp modSp mod">
        <pc:chgData name="Carlos Caetano" userId="ba24568caaa58072" providerId="LiveId" clId="{13160B12-01D7-41C4-B775-AA7CAE76C634}" dt="2023-03-16T15:43:18.732" v="1574" actId="1036"/>
        <pc:sldMkLst>
          <pc:docMk/>
          <pc:sldMk cId="3702769229" sldId="561"/>
        </pc:sldMkLst>
        <pc:spChg chg="add mod">
          <ac:chgData name="Carlos Caetano" userId="ba24568caaa58072" providerId="LiveId" clId="{13160B12-01D7-41C4-B775-AA7CAE76C634}" dt="2023-03-16T15:43:13.307" v="1559"/>
          <ac:spMkLst>
            <pc:docMk/>
            <pc:sldMk cId="3702769229" sldId="561"/>
            <ac:spMk id="2" creationId="{E979EDB9-A811-8B35-2E50-0ED7E4BF92F8}"/>
          </ac:spMkLst>
        </pc:spChg>
        <pc:spChg chg="mod">
          <ac:chgData name="Carlos Caetano" userId="ba24568caaa58072" providerId="LiveId" clId="{13160B12-01D7-41C4-B775-AA7CAE76C634}" dt="2023-03-16T15:43:18.732" v="1574" actId="1036"/>
          <ac:spMkLst>
            <pc:docMk/>
            <pc:sldMk cId="3702769229" sldId="561"/>
            <ac:spMk id="19" creationId="{A21E522F-EA3D-4BA1-8BE0-63AD8C235BEC}"/>
          </ac:spMkLst>
        </pc:spChg>
      </pc:sldChg>
      <pc:sldChg chg="del">
        <pc:chgData name="Carlos Caetano" userId="ba24568caaa58072" providerId="LiveId" clId="{13160B12-01D7-41C4-B775-AA7CAE76C634}" dt="2023-03-16T01:11:26.796" v="279" actId="47"/>
        <pc:sldMkLst>
          <pc:docMk/>
          <pc:sldMk cId="3914090554" sldId="562"/>
        </pc:sldMkLst>
      </pc:sldChg>
      <pc:sldChg chg="delSp modSp mod">
        <pc:chgData name="Carlos Caetano" userId="ba24568caaa58072" providerId="LiveId" clId="{13160B12-01D7-41C4-B775-AA7CAE76C634}" dt="2023-03-16T00:56:09.159" v="73" actId="478"/>
        <pc:sldMkLst>
          <pc:docMk/>
          <pc:sldMk cId="381502188" sldId="563"/>
        </pc:sldMkLst>
        <pc:spChg chg="mod">
          <ac:chgData name="Carlos Caetano" userId="ba24568caaa58072" providerId="LiveId" clId="{13160B12-01D7-41C4-B775-AA7CAE76C634}" dt="2023-03-16T00:55:54.463" v="72" actId="1076"/>
          <ac:spMkLst>
            <pc:docMk/>
            <pc:sldMk cId="381502188" sldId="563"/>
            <ac:spMk id="2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00:51:38.126" v="30" actId="1076"/>
          <ac:spMkLst>
            <pc:docMk/>
            <pc:sldMk cId="381502188" sldId="563"/>
            <ac:spMk id="3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00:56:09.159" v="73" actId="478"/>
          <ac:spMkLst>
            <pc:docMk/>
            <pc:sldMk cId="381502188" sldId="563"/>
            <ac:spMk id="10" creationId="{635C9C56-BCA7-4A74-B4AF-99C4C38A0EC8}"/>
          </ac:spMkLst>
        </pc:spChg>
      </pc:sldChg>
      <pc:sldChg chg="addSp delSp modSp add mod">
        <pc:chgData name="Carlos Caetano" userId="ba24568caaa58072" providerId="LiveId" clId="{13160B12-01D7-41C4-B775-AA7CAE76C634}" dt="2023-03-16T01:27:47.995" v="574" actId="113"/>
        <pc:sldMkLst>
          <pc:docMk/>
          <pc:sldMk cId="2833738157" sldId="564"/>
        </pc:sldMkLst>
        <pc:spChg chg="del">
          <ac:chgData name="Carlos Caetano" userId="ba24568caaa58072" providerId="LiveId" clId="{13160B12-01D7-41C4-B775-AA7CAE76C634}" dt="2023-03-16T01:05:52.407" v="264" actId="478"/>
          <ac:spMkLst>
            <pc:docMk/>
            <pc:sldMk cId="2833738157" sldId="564"/>
            <ac:spMk id="2" creationId="{099235AE-6722-8EA0-8320-93CF1117949A}"/>
          </ac:spMkLst>
        </pc:spChg>
        <pc:spChg chg="add mod">
          <ac:chgData name="Carlos Caetano" userId="ba24568caaa58072" providerId="LiveId" clId="{13160B12-01D7-41C4-B775-AA7CAE76C634}" dt="2023-03-16T01:27:47.995" v="574" actId="113"/>
          <ac:spMkLst>
            <pc:docMk/>
            <pc:sldMk cId="2833738157" sldId="564"/>
            <ac:spMk id="3" creationId="{12E12516-DDD5-549C-3C55-9554C41E217B}"/>
          </ac:spMkLst>
        </pc:spChg>
        <pc:spChg chg="mod">
          <ac:chgData name="Carlos Caetano" userId="ba24568caaa58072" providerId="LiveId" clId="{13160B12-01D7-41C4-B775-AA7CAE76C634}" dt="2023-03-16T01:12:36.618" v="314" actId="20577"/>
          <ac:spMkLst>
            <pc:docMk/>
            <pc:sldMk cId="2833738157" sldId="564"/>
            <ac:spMk id="8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01:05:53.834" v="265" actId="478"/>
          <ac:spMkLst>
            <pc:docMk/>
            <pc:sldMk cId="2833738157" sldId="564"/>
            <ac:spMk id="9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01:05:55.131" v="266" actId="478"/>
          <ac:spMkLst>
            <pc:docMk/>
            <pc:sldMk cId="2833738157" sldId="564"/>
            <ac:spMk id="15" creationId="{00000000-0000-0000-0000-000000000000}"/>
          </ac:spMkLst>
        </pc:spChg>
        <pc:picChg chg="del">
          <ac:chgData name="Carlos Caetano" userId="ba24568caaa58072" providerId="LiveId" clId="{13160B12-01D7-41C4-B775-AA7CAE76C634}" dt="2023-03-16T01:05:56.602" v="267" actId="478"/>
          <ac:picMkLst>
            <pc:docMk/>
            <pc:sldMk cId="2833738157" sldId="564"/>
            <ac:picMk id="10" creationId="{F3488CB5-0A4B-4B79-81A2-C670CD8F71D8}"/>
          </ac:picMkLst>
        </pc:picChg>
      </pc:sldChg>
      <pc:sldChg chg="add">
        <pc:chgData name="Carlos Caetano" userId="ba24568caaa58072" providerId="LiveId" clId="{13160B12-01D7-41C4-B775-AA7CAE76C634}" dt="2023-03-16T01:11:37.326" v="280"/>
        <pc:sldMkLst>
          <pc:docMk/>
          <pc:sldMk cId="3652917947" sldId="565"/>
        </pc:sldMkLst>
      </pc:sldChg>
      <pc:sldChg chg="addSp modSp add mod modAnim">
        <pc:chgData name="Carlos Caetano" userId="ba24568caaa58072" providerId="LiveId" clId="{13160B12-01D7-41C4-B775-AA7CAE76C634}" dt="2023-03-16T01:37:38.053" v="706" actId="1035"/>
        <pc:sldMkLst>
          <pc:docMk/>
          <pc:sldMk cId="3867430404" sldId="566"/>
        </pc:sldMkLst>
        <pc:spChg chg="add mod">
          <ac:chgData name="Carlos Caetano" userId="ba24568caaa58072" providerId="LiveId" clId="{13160B12-01D7-41C4-B775-AA7CAE76C634}" dt="2023-03-16T01:37:38.053" v="706" actId="1035"/>
          <ac:spMkLst>
            <pc:docMk/>
            <pc:sldMk cId="3867430404" sldId="566"/>
            <ac:spMk id="2" creationId="{B0A2A8BD-6000-C346-34B2-1345D6AE0ECD}"/>
          </ac:spMkLst>
        </pc:spChg>
        <pc:spChg chg="mod">
          <ac:chgData name="Carlos Caetano" userId="ba24568caaa58072" providerId="LiveId" clId="{13160B12-01D7-41C4-B775-AA7CAE76C634}" dt="2023-03-16T01:32:16.361" v="637" actId="1036"/>
          <ac:spMkLst>
            <pc:docMk/>
            <pc:sldMk cId="3867430404" sldId="566"/>
            <ac:spMk id="3" creationId="{12E12516-DDD5-549C-3C55-9554C41E217B}"/>
          </ac:spMkLst>
        </pc:spChg>
        <pc:spChg chg="add mod ord">
          <ac:chgData name="Carlos Caetano" userId="ba24568caaa58072" providerId="LiveId" clId="{13160B12-01D7-41C4-B775-AA7CAE76C634}" dt="2023-03-16T01:36:59.115" v="696" actId="164"/>
          <ac:spMkLst>
            <pc:docMk/>
            <pc:sldMk cId="3867430404" sldId="566"/>
            <ac:spMk id="4" creationId="{AD913B09-3D9B-1791-3ECB-3636BCABE9FC}"/>
          </ac:spMkLst>
        </pc:spChg>
        <pc:spChg chg="add mod">
          <ac:chgData name="Carlos Caetano" userId="ba24568caaa58072" providerId="LiveId" clId="{13160B12-01D7-41C4-B775-AA7CAE76C634}" dt="2023-03-16T01:36:59.115" v="696" actId="164"/>
          <ac:spMkLst>
            <pc:docMk/>
            <pc:sldMk cId="3867430404" sldId="566"/>
            <ac:spMk id="5" creationId="{9DD9FD76-CB91-1D7F-0D0B-AE3D9587E784}"/>
          </ac:spMkLst>
        </pc:spChg>
        <pc:spChg chg="add mod ord">
          <ac:chgData name="Carlos Caetano" userId="ba24568caaa58072" providerId="LiveId" clId="{13160B12-01D7-41C4-B775-AA7CAE76C634}" dt="2023-03-16T01:36:59.115" v="696" actId="164"/>
          <ac:spMkLst>
            <pc:docMk/>
            <pc:sldMk cId="3867430404" sldId="566"/>
            <ac:spMk id="7" creationId="{073914CF-5BA3-6C41-1DAF-2D2B56C46D0C}"/>
          </ac:spMkLst>
        </pc:spChg>
        <pc:spChg chg="mod">
          <ac:chgData name="Carlos Caetano" userId="ba24568caaa58072" providerId="LiveId" clId="{13160B12-01D7-41C4-B775-AA7CAE76C634}" dt="2023-03-16T01:26:39.647" v="572" actId="20577"/>
          <ac:spMkLst>
            <pc:docMk/>
            <pc:sldMk cId="3867430404" sldId="566"/>
            <ac:spMk id="8" creationId="{00000000-0000-0000-0000-000000000000}"/>
          </ac:spMkLst>
        </pc:spChg>
        <pc:grpChg chg="add mod">
          <ac:chgData name="Carlos Caetano" userId="ba24568caaa58072" providerId="LiveId" clId="{13160B12-01D7-41C4-B775-AA7CAE76C634}" dt="2023-03-16T01:36:59.115" v="696" actId="164"/>
          <ac:grpSpMkLst>
            <pc:docMk/>
            <pc:sldMk cId="3867430404" sldId="566"/>
            <ac:grpSpMk id="9" creationId="{4406C390-8E54-60E7-569E-AC3812DA0AFC}"/>
          </ac:grpSpMkLst>
        </pc:grpChg>
      </pc:sldChg>
      <pc:sldChg chg="addSp delSp modSp add mod delAnim modAnim">
        <pc:chgData name="Carlos Caetano" userId="ba24568caaa58072" providerId="LiveId" clId="{13160B12-01D7-41C4-B775-AA7CAE76C634}" dt="2023-03-16T10:12:00.127" v="958"/>
        <pc:sldMkLst>
          <pc:docMk/>
          <pc:sldMk cId="981266892" sldId="567"/>
        </pc:sldMkLst>
        <pc:spChg chg="del">
          <ac:chgData name="Carlos Caetano" userId="ba24568caaa58072" providerId="LiveId" clId="{13160B12-01D7-41C4-B775-AA7CAE76C634}" dt="2023-03-16T09:57:19.217" v="785" actId="478"/>
          <ac:spMkLst>
            <pc:docMk/>
            <pc:sldMk cId="981266892" sldId="567"/>
            <ac:spMk id="2" creationId="{B0A2A8BD-6000-C346-34B2-1345D6AE0ECD}"/>
          </ac:spMkLst>
        </pc:spChg>
        <pc:spChg chg="mod">
          <ac:chgData name="Carlos Caetano" userId="ba24568caaa58072" providerId="LiveId" clId="{13160B12-01D7-41C4-B775-AA7CAE76C634}" dt="2023-03-16T09:54:54.940" v="783" actId="20577"/>
          <ac:spMkLst>
            <pc:docMk/>
            <pc:sldMk cId="981266892" sldId="567"/>
            <ac:spMk id="3" creationId="{12E12516-DDD5-549C-3C55-9554C41E217B}"/>
          </ac:spMkLst>
        </pc:spChg>
        <pc:spChg chg="mod">
          <ac:chgData name="Carlos Caetano" userId="ba24568caaa58072" providerId="LiveId" clId="{13160B12-01D7-41C4-B775-AA7CAE76C634}" dt="2023-03-16T09:52:01.632" v="732" actId="20577"/>
          <ac:spMkLst>
            <pc:docMk/>
            <pc:sldMk cId="981266892" sldId="567"/>
            <ac:spMk id="8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10:03:34.002" v="816" actId="1036"/>
          <ac:spMkLst>
            <pc:docMk/>
            <pc:sldMk cId="981266892" sldId="567"/>
            <ac:spMk id="13" creationId="{2E60973F-5B59-7671-C26F-B78DC792C96C}"/>
          </ac:spMkLst>
        </pc:spChg>
        <pc:spChg chg="mod">
          <ac:chgData name="Carlos Caetano" userId="ba24568caaa58072" providerId="LiveId" clId="{13160B12-01D7-41C4-B775-AA7CAE76C634}" dt="2023-03-16T10:03:34.002" v="816" actId="1036"/>
          <ac:spMkLst>
            <pc:docMk/>
            <pc:sldMk cId="981266892" sldId="567"/>
            <ac:spMk id="14" creationId="{A08A60A6-EE84-5AA8-FBE0-3D4923B1C916}"/>
          </ac:spMkLst>
        </pc:spChg>
        <pc:spChg chg="mod">
          <ac:chgData name="Carlos Caetano" userId="ba24568caaa58072" providerId="LiveId" clId="{13160B12-01D7-41C4-B775-AA7CAE76C634}" dt="2023-03-16T10:03:34.002" v="816" actId="1036"/>
          <ac:spMkLst>
            <pc:docMk/>
            <pc:sldMk cId="981266892" sldId="567"/>
            <ac:spMk id="15" creationId="{DE194A9F-0B4F-4C47-E73C-987910A81089}"/>
          </ac:spMkLst>
        </pc:spChg>
        <pc:spChg chg="add mod">
          <ac:chgData name="Carlos Caetano" userId="ba24568caaa58072" providerId="LiveId" clId="{13160B12-01D7-41C4-B775-AA7CAE76C634}" dt="2023-03-16T10:07:01.957" v="893" actId="207"/>
          <ac:spMkLst>
            <pc:docMk/>
            <pc:sldMk cId="981266892" sldId="567"/>
            <ac:spMk id="17" creationId="{90189707-BDCF-7BF0-3012-1CA6CD2C11EC}"/>
          </ac:spMkLst>
        </pc:spChg>
        <pc:spChg chg="add mod">
          <ac:chgData name="Carlos Caetano" userId="ba24568caaa58072" providerId="LiveId" clId="{13160B12-01D7-41C4-B775-AA7CAE76C634}" dt="2023-03-16T10:06:10.559" v="892" actId="14100"/>
          <ac:spMkLst>
            <pc:docMk/>
            <pc:sldMk cId="981266892" sldId="567"/>
            <ac:spMk id="18" creationId="{FD3A8515-77AA-ED16-C136-02A91AE43060}"/>
          </ac:spMkLst>
        </pc:spChg>
        <pc:grpChg chg="del">
          <ac:chgData name="Carlos Caetano" userId="ba24568caaa58072" providerId="LiveId" clId="{13160B12-01D7-41C4-B775-AA7CAE76C634}" dt="2023-03-16T09:57:14.540" v="784" actId="478"/>
          <ac:grpSpMkLst>
            <pc:docMk/>
            <pc:sldMk cId="981266892" sldId="567"/>
            <ac:grpSpMk id="9" creationId="{4406C390-8E54-60E7-569E-AC3812DA0AFC}"/>
          </ac:grpSpMkLst>
        </pc:grpChg>
        <pc:grpChg chg="add mod">
          <ac:chgData name="Carlos Caetano" userId="ba24568caaa58072" providerId="LiveId" clId="{13160B12-01D7-41C4-B775-AA7CAE76C634}" dt="2023-03-16T10:04:49.380" v="836" actId="1076"/>
          <ac:grpSpMkLst>
            <pc:docMk/>
            <pc:sldMk cId="981266892" sldId="567"/>
            <ac:grpSpMk id="11" creationId="{B28F163E-3FF5-16A8-EBB1-CD9CFB250E4E}"/>
          </ac:grpSpMkLst>
        </pc:grpChg>
        <pc:picChg chg="add mod">
          <ac:chgData name="Carlos Caetano" userId="ba24568caaa58072" providerId="LiveId" clId="{13160B12-01D7-41C4-B775-AA7CAE76C634}" dt="2023-03-16T10:12:00.127" v="958"/>
          <ac:picMkLst>
            <pc:docMk/>
            <pc:sldMk cId="981266892" sldId="567"/>
            <ac:picMk id="10" creationId="{6840790F-B236-ABC1-E831-C3281C4DAEA1}"/>
          </ac:picMkLst>
        </pc:picChg>
        <pc:picChg chg="mod">
          <ac:chgData name="Carlos Caetano" userId="ba24568caaa58072" providerId="LiveId" clId="{13160B12-01D7-41C4-B775-AA7CAE76C634}" dt="2023-03-16T10:03:34.002" v="816" actId="1036"/>
          <ac:picMkLst>
            <pc:docMk/>
            <pc:sldMk cId="981266892" sldId="567"/>
            <ac:picMk id="12" creationId="{03323E46-AEED-8AE5-C731-83AE25F8DB32}"/>
          </ac:picMkLst>
        </pc:picChg>
      </pc:sldChg>
      <pc:sldChg chg="delSp add del mod delAnim">
        <pc:chgData name="Carlos Caetano" userId="ba24568caaa58072" providerId="LiveId" clId="{13160B12-01D7-41C4-B775-AA7CAE76C634}" dt="2023-03-16T02:27:40.977" v="711" actId="47"/>
        <pc:sldMkLst>
          <pc:docMk/>
          <pc:sldMk cId="2698898097" sldId="567"/>
        </pc:sldMkLst>
        <pc:grpChg chg="del">
          <ac:chgData name="Carlos Caetano" userId="ba24568caaa58072" providerId="LiveId" clId="{13160B12-01D7-41C4-B775-AA7CAE76C634}" dt="2023-03-16T02:24:06.923" v="708" actId="478"/>
          <ac:grpSpMkLst>
            <pc:docMk/>
            <pc:sldMk cId="2698898097" sldId="567"/>
            <ac:grpSpMk id="9" creationId="{4406C390-8E54-60E7-569E-AC3812DA0AFC}"/>
          </ac:grpSpMkLst>
        </pc:grpChg>
      </pc:sldChg>
      <pc:sldChg chg="addSp delSp modSp add mod delAnim modAnim">
        <pc:chgData name="Carlos Caetano" userId="ba24568caaa58072" providerId="LiveId" clId="{13160B12-01D7-41C4-B775-AA7CAE76C634}" dt="2023-03-16T10:09:55.885" v="953" actId="115"/>
        <pc:sldMkLst>
          <pc:docMk/>
          <pc:sldMk cId="3227646007" sldId="568"/>
        </pc:sldMkLst>
        <pc:spChg chg="del mod">
          <ac:chgData name="Carlos Caetano" userId="ba24568caaa58072" providerId="LiveId" clId="{13160B12-01D7-41C4-B775-AA7CAE76C634}" dt="2023-03-16T10:09:05.691" v="944" actId="478"/>
          <ac:spMkLst>
            <pc:docMk/>
            <pc:sldMk cId="3227646007" sldId="568"/>
            <ac:spMk id="3" creationId="{12E12516-DDD5-549C-3C55-9554C41E217B}"/>
          </ac:spMkLst>
        </pc:spChg>
        <pc:spChg chg="add mod">
          <ac:chgData name="Carlos Caetano" userId="ba24568caaa58072" providerId="LiveId" clId="{13160B12-01D7-41C4-B775-AA7CAE76C634}" dt="2023-03-16T10:09:55.885" v="953" actId="115"/>
          <ac:spMkLst>
            <pc:docMk/>
            <pc:sldMk cId="3227646007" sldId="568"/>
            <ac:spMk id="4" creationId="{6AB7F1AF-9BEF-2446-4EC0-B78E3E3EE9F3}"/>
          </ac:spMkLst>
        </pc:spChg>
        <pc:spChg chg="mod">
          <ac:chgData name="Carlos Caetano" userId="ba24568caaa58072" providerId="LiveId" clId="{13160B12-01D7-41C4-B775-AA7CAE76C634}" dt="2023-03-16T10:08:14.479" v="934" actId="14100"/>
          <ac:spMkLst>
            <pc:docMk/>
            <pc:sldMk cId="3227646007" sldId="568"/>
            <ac:spMk id="8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0:08:21.447" v="937" actId="478"/>
          <ac:spMkLst>
            <pc:docMk/>
            <pc:sldMk cId="3227646007" sldId="568"/>
            <ac:spMk id="17" creationId="{90189707-BDCF-7BF0-3012-1CA6CD2C11EC}"/>
          </ac:spMkLst>
        </pc:spChg>
        <pc:spChg chg="del">
          <ac:chgData name="Carlos Caetano" userId="ba24568caaa58072" providerId="LiveId" clId="{13160B12-01D7-41C4-B775-AA7CAE76C634}" dt="2023-03-16T10:08:23.179" v="938" actId="478"/>
          <ac:spMkLst>
            <pc:docMk/>
            <pc:sldMk cId="3227646007" sldId="568"/>
            <ac:spMk id="18" creationId="{FD3A8515-77AA-ED16-C136-02A91AE43060}"/>
          </ac:spMkLst>
        </pc:spChg>
        <pc:grpChg chg="del">
          <ac:chgData name="Carlos Caetano" userId="ba24568caaa58072" providerId="LiveId" clId="{13160B12-01D7-41C4-B775-AA7CAE76C634}" dt="2023-03-16T10:08:19.517" v="936" actId="478"/>
          <ac:grpSpMkLst>
            <pc:docMk/>
            <pc:sldMk cId="3227646007" sldId="568"/>
            <ac:grpSpMk id="11" creationId="{B28F163E-3FF5-16A8-EBB1-CD9CFB250E4E}"/>
          </ac:grpSpMkLst>
        </pc:grpChg>
        <pc:picChg chg="del">
          <ac:chgData name="Carlos Caetano" userId="ba24568caaa58072" providerId="LiveId" clId="{13160B12-01D7-41C4-B775-AA7CAE76C634}" dt="2023-03-16T10:08:18.179" v="935" actId="478"/>
          <ac:picMkLst>
            <pc:docMk/>
            <pc:sldMk cId="3227646007" sldId="568"/>
            <ac:picMk id="10" creationId="{6840790F-B236-ABC1-E831-C3281C4DAEA1}"/>
          </ac:picMkLst>
        </pc:picChg>
      </pc:sldChg>
      <pc:sldChg chg="add del">
        <pc:chgData name="Carlos Caetano" userId="ba24568caaa58072" providerId="LiveId" clId="{13160B12-01D7-41C4-B775-AA7CAE76C634}" dt="2023-03-16T10:07:39.783" v="896" actId="2890"/>
        <pc:sldMkLst>
          <pc:docMk/>
          <pc:sldMk cId="4154716391" sldId="568"/>
        </pc:sldMkLst>
      </pc:sldChg>
      <pc:sldChg chg="addSp delSp modSp add mod">
        <pc:chgData name="Carlos Caetano" userId="ba24568caaa58072" providerId="LiveId" clId="{13160B12-01D7-41C4-B775-AA7CAE76C634}" dt="2023-03-16T14:44:05.627" v="1028" actId="2085"/>
        <pc:sldMkLst>
          <pc:docMk/>
          <pc:sldMk cId="3856535958" sldId="569"/>
        </pc:sldMkLst>
        <pc:spChg chg="mod">
          <ac:chgData name="Carlos Caetano" userId="ba24568caaa58072" providerId="LiveId" clId="{13160B12-01D7-41C4-B775-AA7CAE76C634}" dt="2023-03-16T14:44:05.627" v="1028" actId="2085"/>
          <ac:spMkLst>
            <pc:docMk/>
            <pc:sldMk cId="3856535958" sldId="569"/>
            <ac:spMk id="2" creationId="{099235AE-6722-8EA0-8320-93CF1117949A}"/>
          </ac:spMkLst>
        </pc:spChg>
        <pc:spChg chg="add mod">
          <ac:chgData name="Carlos Caetano" userId="ba24568caaa58072" providerId="LiveId" clId="{13160B12-01D7-41C4-B775-AA7CAE76C634}" dt="2023-03-16T14:41:55.952" v="1009" actId="207"/>
          <ac:spMkLst>
            <pc:docMk/>
            <pc:sldMk cId="3856535958" sldId="569"/>
            <ac:spMk id="3" creationId="{6BD232E3-E630-72AF-0810-78C9DD388F69}"/>
          </ac:spMkLst>
        </pc:spChg>
        <pc:spChg chg="mod">
          <ac:chgData name="Carlos Caetano" userId="ba24568caaa58072" providerId="LiveId" clId="{13160B12-01D7-41C4-B775-AA7CAE76C634}" dt="2023-03-16T14:41:29.663" v="983" actId="20577"/>
          <ac:spMkLst>
            <pc:docMk/>
            <pc:sldMk cId="3856535958" sldId="569"/>
            <ac:spMk id="8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42:02.328" v="1010" actId="478"/>
          <ac:spMkLst>
            <pc:docMk/>
            <pc:sldMk cId="3856535958" sldId="569"/>
            <ac:spMk id="9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42:04.857" v="1011" actId="478"/>
          <ac:spMkLst>
            <pc:docMk/>
            <pc:sldMk cId="3856535958" sldId="569"/>
            <ac:spMk id="15" creationId="{00000000-0000-0000-0000-000000000000}"/>
          </ac:spMkLst>
        </pc:spChg>
        <pc:picChg chg="add mod">
          <ac:chgData name="Carlos Caetano" userId="ba24568caaa58072" providerId="LiveId" clId="{13160B12-01D7-41C4-B775-AA7CAE76C634}" dt="2023-03-16T14:43:52.720" v="1027" actId="1076"/>
          <ac:picMkLst>
            <pc:docMk/>
            <pc:sldMk cId="3856535958" sldId="569"/>
            <ac:picMk id="4" creationId="{A4FF7F5F-8769-4692-D799-403719CBA9D2}"/>
          </ac:picMkLst>
        </pc:picChg>
      </pc:sldChg>
      <pc:sldChg chg="addSp delSp modSp add mod delAnim modAnim">
        <pc:chgData name="Carlos Caetano" userId="ba24568caaa58072" providerId="LiveId" clId="{13160B12-01D7-41C4-B775-AA7CAE76C634}" dt="2023-03-16T15:08:01.704" v="1274" actId="1035"/>
        <pc:sldMkLst>
          <pc:docMk/>
          <pc:sldMk cId="2007783847" sldId="570"/>
        </pc:sldMkLst>
        <pc:spChg chg="add mod">
          <ac:chgData name="Carlos Caetano" userId="ba24568caaa58072" providerId="LiveId" clId="{13160B12-01D7-41C4-B775-AA7CAE76C634}" dt="2023-03-16T15:08:01.704" v="1274" actId="1035"/>
          <ac:spMkLst>
            <pc:docMk/>
            <pc:sldMk cId="2007783847" sldId="570"/>
            <ac:spMk id="2" creationId="{19B93100-967B-DBFA-1974-2157F68DAD45}"/>
          </ac:spMkLst>
        </pc:spChg>
        <pc:spChg chg="mod">
          <ac:chgData name="Carlos Caetano" userId="ba24568caaa58072" providerId="LiveId" clId="{13160B12-01D7-41C4-B775-AA7CAE76C634}" dt="2023-03-16T14:50:46.331" v="1070" actId="403"/>
          <ac:spMkLst>
            <pc:docMk/>
            <pc:sldMk cId="2007783847" sldId="570"/>
            <ac:spMk id="4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4:56:16.162" v="1147" actId="1076"/>
          <ac:spMkLst>
            <pc:docMk/>
            <pc:sldMk cId="2007783847" sldId="570"/>
            <ac:spMk id="6" creationId="{0F694D06-6CF0-E937-307F-3C0342A7C72F}"/>
          </ac:spMkLst>
        </pc:spChg>
        <pc:spChg chg="del">
          <ac:chgData name="Carlos Caetano" userId="ba24568caaa58072" providerId="LiveId" clId="{13160B12-01D7-41C4-B775-AA7CAE76C634}" dt="2023-03-16T14:51:25.407" v="1086" actId="478"/>
          <ac:spMkLst>
            <pc:docMk/>
            <pc:sldMk cId="2007783847" sldId="570"/>
            <ac:spMk id="10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50:56.849" v="1074" actId="478"/>
          <ac:spMkLst>
            <pc:docMk/>
            <pc:sldMk cId="2007783847" sldId="570"/>
            <ac:spMk id="11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50:56.849" v="1074" actId="478"/>
          <ac:spMkLst>
            <pc:docMk/>
            <pc:sldMk cId="2007783847" sldId="570"/>
            <ac:spMk id="12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07:55.413" v="1262" actId="20577"/>
          <ac:spMkLst>
            <pc:docMk/>
            <pc:sldMk cId="2007783847" sldId="570"/>
            <ac:spMk id="13" creationId="{AF271064-090C-8EA0-903E-8F2C893528AA}"/>
          </ac:spMkLst>
        </pc:spChg>
        <pc:picChg chg="add mod">
          <ac:chgData name="Carlos Caetano" userId="ba24568caaa58072" providerId="LiveId" clId="{13160B12-01D7-41C4-B775-AA7CAE76C634}" dt="2023-03-16T14:56:08.085" v="1145" actId="1076"/>
          <ac:picMkLst>
            <pc:docMk/>
            <pc:sldMk cId="2007783847" sldId="570"/>
            <ac:picMk id="3" creationId="{5D3EE098-AC5F-C3D9-52CF-DC0961666FE9}"/>
          </ac:picMkLst>
        </pc:picChg>
        <pc:picChg chg="del">
          <ac:chgData name="Carlos Caetano" userId="ba24568caaa58072" providerId="LiveId" clId="{13160B12-01D7-41C4-B775-AA7CAE76C634}" dt="2023-03-16T14:50:49.920" v="1071" actId="478"/>
          <ac:picMkLst>
            <pc:docMk/>
            <pc:sldMk cId="2007783847" sldId="570"/>
            <ac:picMk id="5" creationId="{00000000-0000-0000-0000-000000000000}"/>
          </ac:picMkLst>
        </pc:picChg>
        <pc:picChg chg="del">
          <ac:chgData name="Carlos Caetano" userId="ba24568caaa58072" providerId="LiveId" clId="{13160B12-01D7-41C4-B775-AA7CAE76C634}" dt="2023-03-16T14:50:50.360" v="1072" actId="478"/>
          <ac:picMkLst>
            <pc:docMk/>
            <pc:sldMk cId="2007783847" sldId="570"/>
            <ac:picMk id="7" creationId="{00000000-0000-0000-0000-000000000000}"/>
          </ac:picMkLst>
        </pc:picChg>
        <pc:picChg chg="del">
          <ac:chgData name="Carlos Caetano" userId="ba24568caaa58072" providerId="LiveId" clId="{13160B12-01D7-41C4-B775-AA7CAE76C634}" dt="2023-03-16T14:50:50.737" v="1073" actId="478"/>
          <ac:picMkLst>
            <pc:docMk/>
            <pc:sldMk cId="2007783847" sldId="570"/>
            <ac:picMk id="9" creationId="{00000000-0000-0000-0000-000000000000}"/>
          </ac:picMkLst>
        </pc:picChg>
      </pc:sldChg>
    </pc:docChg>
  </pc:docChgLst>
  <pc:docChgLst>
    <pc:chgData name="Carlos Caetano" userId="ba24568caaa58072" providerId="LiveId" clId="{740FBFFE-9C7F-4B5C-9CDA-E3F3CA6521A4}"/>
    <pc:docChg chg="modSld">
      <pc:chgData name="Carlos Caetano" userId="ba24568caaa58072" providerId="LiveId" clId="{740FBFFE-9C7F-4B5C-9CDA-E3F3CA6521A4}" dt="2023-04-06T15:26:40.203" v="0" actId="20577"/>
      <pc:docMkLst>
        <pc:docMk/>
      </pc:docMkLst>
      <pc:sldChg chg="modSp">
        <pc:chgData name="Carlos Caetano" userId="ba24568caaa58072" providerId="LiveId" clId="{740FBFFE-9C7F-4B5C-9CDA-E3F3CA6521A4}" dt="2023-04-06T15:26:40.203" v="0" actId="20577"/>
        <pc:sldMkLst>
          <pc:docMk/>
          <pc:sldMk cId="3756607147" sldId="633"/>
        </pc:sldMkLst>
        <pc:spChg chg="mod">
          <ac:chgData name="Carlos Caetano" userId="ba24568caaa58072" providerId="LiveId" clId="{740FBFFE-9C7F-4B5C-9CDA-E3F3CA6521A4}" dt="2023-04-06T15:26:40.203" v="0" actId="20577"/>
          <ac:spMkLst>
            <pc:docMk/>
            <pc:sldMk cId="3756607147" sldId="633"/>
            <ac:spMk id="13" creationId="{D521FDCF-32DD-111F-1140-8483156250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BA975DE-8496-4716-A336-887F51A12F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6B0A4-C470-4A72-BCF4-733CB23241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D8817-04BB-476B-91E9-48E61FD6F892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9832BC-C011-4337-90E7-FA3292A7AE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671193-3919-464E-8526-86AE6A6236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0D4E7-DC3E-4FF4-B960-79CB297F1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1767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7CEAA-3990-4195-BF7C-311E48754DF8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5D38E-B7DE-448D-8A50-FE88CABC36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35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8EAD-DDF6-41DA-8F79-F320B2E44E0E}" type="datetime1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3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FED-994D-4C3D-8E75-1604B96A58A8}" type="datetime1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9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3E9-009B-4EDF-B3A6-BE34C7F4EACC}" type="datetime1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9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32D5-D757-4E55-9CE2-6DBE212188A2}" type="datetime1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8F-AE57-4D22-8B67-2A90DB1F1142}" type="datetime1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6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5AD-5C98-4D12-B5CF-C9505CA248C6}" type="datetime1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91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BBB7-EE82-4A68-93FD-ED96EA6A1C4B}" type="datetime1">
              <a:rPr lang="pt-BR" smtClean="0"/>
              <a:t>21/09/2023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F4B-C7D7-418F-A9A1-B00ED45CEE49}" type="datetime1">
              <a:rPr lang="pt-BR" smtClean="0"/>
              <a:t>21/09/2023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5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DCD-F571-4319-BA3F-8384A6075429}" type="datetime1">
              <a:rPr lang="pt-BR" smtClean="0"/>
              <a:t>21/09/2023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3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7EEC-130D-432D-88AE-A0E64A0946A7}" type="datetime1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AF2A-B082-4E0B-8F2B-39D46DCB6C24}" type="datetime1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0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A762-05C3-4698-AA0A-E5C94F406F41}" type="datetime1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2F85-CF06-47C7-9FDF-CD284B2EA3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4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7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8.wdp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5155" y="2813002"/>
            <a:ext cx="10325100" cy="1861509"/>
          </a:xfrm>
        </p:spPr>
        <p:txBody>
          <a:bodyPr>
            <a:noAutofit/>
          </a:bodyPr>
          <a:lstStyle/>
          <a:p>
            <a:r>
              <a:rPr lang="pt-BR" sz="2900" b="1">
                <a:solidFill>
                  <a:srgbClr val="1B5136"/>
                </a:solidFill>
                <a:latin typeface="Book Antiqua" panose="02040602050305030304" pitchFamily="18" charset="0"/>
              </a:rPr>
              <a:t>RESISTORES SÉRIE E PARALELO, CIRCUITOS DIVISORES DE TENSÃO E DE CORRENTE, CIRCUITOS</a:t>
            </a:r>
            <a:br>
              <a:rPr lang="pt-BR" sz="2900" b="1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2900" b="1">
                <a:solidFill>
                  <a:srgbClr val="1B5136"/>
                </a:solidFill>
                <a:latin typeface="Book Antiqua" panose="02040602050305030304" pitchFamily="18" charset="0"/>
              </a:rPr>
              <a:t>MEDIDORES DE TENSÃO E DE CORRENTE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4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381502188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569701" y="6343650"/>
            <a:ext cx="438880" cy="365125"/>
          </a:xfrm>
        </p:spPr>
        <p:txBody>
          <a:bodyPr/>
          <a:lstStyle/>
          <a:p>
            <a:fld id="{5D502F85-CF06-47C7-9FDF-CD284B2EA363}" type="slidenum">
              <a:rPr lang="pt-BR" smtClean="0">
                <a:solidFill>
                  <a:srgbClr val="860000"/>
                </a:solidFill>
                <a:latin typeface="Century" panose="02040604050505020304" pitchFamily="18" charset="0"/>
              </a:rPr>
              <a:t>10</a:t>
            </a:fld>
            <a:endParaRPr lang="pt-BR">
              <a:solidFill>
                <a:srgbClr val="860000"/>
              </a:solidFill>
              <a:latin typeface="Century" panose="02040604050505020304" pitchFamily="18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Divisor de Tensão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/>
              <p:cNvSpPr/>
              <p:nvPr/>
            </p:nvSpPr>
            <p:spPr>
              <a:xfrm>
                <a:off x="413520" y="1583826"/>
                <a:ext cx="114686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4000" indent="-252000" algn="just"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anose="05000000000000000000" pitchFamily="2" charset="2"/>
                  <a:buChar char="ü"/>
                </a:pPr>
                <a:r>
                  <a:rPr lang="pt-BR" sz="2400" b="1">
                    <a:solidFill>
                      <a:srgbClr val="0070C0"/>
                    </a:solidFill>
                    <a:latin typeface="Century" panose="02040604050505020304" pitchFamily="18" charset="0"/>
                  </a:rPr>
                  <a:t>Divisão de tensão </a:t>
                </a:r>
                <a:r>
                  <a:rPr lang="pt-BR" sz="2400">
                    <a:latin typeface="Century" panose="02040604050505020304" pitchFamily="18" charset="0"/>
                  </a:rPr>
                  <a:t>é uma ferramenta de análise de circuitos usada para especificar a </a:t>
                </a:r>
                <a:r>
                  <a:rPr lang="pt-BR" sz="24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tensão em determinado resistor </a:t>
                </a:r>
                <a:r>
                  <a:rPr lang="pt-BR" sz="2400">
                    <a:latin typeface="Century" panose="02040604050505020304" pitchFamily="18" charset="0"/>
                  </a:rPr>
                  <a:t>de um conjunto de </a:t>
                </a:r>
                <a:r>
                  <a:rPr lang="pt-BR" sz="240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resistores ligados em série </a:t>
                </a:r>
                <a:r>
                  <a:rPr lang="pt-BR" sz="2400">
                    <a:latin typeface="Century" panose="02040604050505020304" pitchFamily="18" charset="0"/>
                  </a:rPr>
                  <a:t>quando a queda de </a:t>
                </a:r>
                <a:r>
                  <a:rPr lang="pt-BR" sz="24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tensão nos terminais do conjunto, 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sz="24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, é conhecida</a:t>
                </a:r>
                <a:r>
                  <a:rPr lang="pt-BR" sz="240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0" y="1583826"/>
                <a:ext cx="11468600" cy="1569660"/>
              </a:xfrm>
              <a:prstGeom prst="rect">
                <a:avLst/>
              </a:prstGeom>
              <a:blipFill>
                <a:blip r:embed="rId2"/>
                <a:stretch>
                  <a:fillRect l="-106" t="-3113" r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tângulo 96">
            <a:extLst>
              <a:ext uri="{FF2B5EF4-FFF2-40B4-BE49-F238E27FC236}">
                <a16:creationId xmlns:a16="http://schemas.microsoft.com/office/drawing/2014/main" id="{0B188A6F-F1AA-4BD5-8E5D-941B91C29A7F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Adaptado de J. W.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e S. A.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Riedel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66E0BD6-80E4-49F5-8223-C4E6B3307224}"/>
                  </a:ext>
                </a:extLst>
              </p:cNvPr>
              <p:cNvSpPr txBox="1"/>
              <p:nvPr/>
            </p:nvSpPr>
            <p:spPr>
              <a:xfrm>
                <a:off x="7243940" y="3691203"/>
                <a:ext cx="1791195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pt-BR" sz="28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66E0BD6-80E4-49F5-8223-C4E6B3307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940" y="3691203"/>
                <a:ext cx="1791195" cy="465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7EDE4AA-3B5E-4D7F-ACB4-75FC5B2E4C3F}"/>
                  </a:ext>
                </a:extLst>
              </p:cNvPr>
              <p:cNvSpPr txBox="1"/>
              <p:nvPr/>
            </p:nvSpPr>
            <p:spPr>
              <a:xfrm>
                <a:off x="9840040" y="3549794"/>
                <a:ext cx="1540293" cy="929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7EDE4AA-3B5E-4D7F-ACB4-75FC5B2E4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040" y="3549794"/>
                <a:ext cx="1540293" cy="929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8381EE2-2AA3-4E35-A072-B2DE008C89A3}"/>
                  </a:ext>
                </a:extLst>
              </p:cNvPr>
              <p:cNvSpPr txBox="1"/>
              <p:nvPr/>
            </p:nvSpPr>
            <p:spPr>
              <a:xfrm>
                <a:off x="8053199" y="4887490"/>
                <a:ext cx="1963871" cy="1073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den>
                      </m:f>
                      <m:r>
                        <a:rPr lang="pt-BR" sz="3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320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8381EE2-2AA3-4E35-A072-B2DE008C8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199" y="4887490"/>
                <a:ext cx="1963871" cy="10734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261FCC0B-7240-ECBD-B764-A96A60E7F0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192" y="3457754"/>
            <a:ext cx="5176027" cy="23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58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569701" y="6343650"/>
            <a:ext cx="438880" cy="365125"/>
          </a:xfrm>
        </p:spPr>
        <p:txBody>
          <a:bodyPr/>
          <a:lstStyle/>
          <a:p>
            <a:fld id="{5D502F85-CF06-47C7-9FDF-CD284B2EA363}" type="slidenum">
              <a:rPr lang="pt-BR" smtClean="0">
                <a:solidFill>
                  <a:srgbClr val="860000"/>
                </a:solidFill>
                <a:latin typeface="Century" panose="02040604050505020304" pitchFamily="18" charset="0"/>
              </a:rPr>
              <a:t>11</a:t>
            </a:fld>
            <a:endParaRPr lang="pt-BR">
              <a:solidFill>
                <a:srgbClr val="860000"/>
              </a:solidFill>
              <a:latin typeface="Century" panose="02040604050505020304" pitchFamily="18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Divisor de Tensão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/>
              <p:cNvSpPr/>
              <p:nvPr/>
            </p:nvSpPr>
            <p:spPr>
              <a:xfrm>
                <a:off x="413520" y="1142631"/>
                <a:ext cx="62401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4000" indent="-252000" algn="just"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anose="05000000000000000000" pitchFamily="2" charset="2"/>
                  <a:buChar char="ü"/>
                </a:pPr>
                <a:r>
                  <a:rPr lang="pt-BR" sz="2400" b="1">
                    <a:solidFill>
                      <a:srgbClr val="0070C0"/>
                    </a:solidFill>
                    <a:latin typeface="Century" panose="02040604050505020304" pitchFamily="18" charset="0"/>
                  </a:rPr>
                  <a:t>Divisor de tensão </a:t>
                </a:r>
                <a:r>
                  <a:rPr lang="pt-BR" sz="2400">
                    <a:latin typeface="Century" panose="02040604050505020304" pitchFamily="18" charset="0"/>
                  </a:rPr>
                  <a:t>ligado à uma carga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pt-BR" sz="240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0" y="1142631"/>
                <a:ext cx="6240159" cy="461665"/>
              </a:xfrm>
              <a:prstGeom prst="rect">
                <a:avLst/>
              </a:prstGeom>
              <a:blipFill>
                <a:blip r:embed="rId2"/>
                <a:stretch>
                  <a:fillRect l="-19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tângulo 96">
            <a:extLst>
              <a:ext uri="{FF2B5EF4-FFF2-40B4-BE49-F238E27FC236}">
                <a16:creationId xmlns:a16="http://schemas.microsoft.com/office/drawing/2014/main" id="{0B188A6F-F1AA-4BD5-8E5D-941B91C29A7F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Adaptado de J. W.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e S. A.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Riedel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D9CE97-EA81-A6C3-668A-2DDB49DCF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839" y="2175549"/>
            <a:ext cx="5735521" cy="32655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896E36C-E2B3-4F26-F87A-A19DA304AB31}"/>
                  </a:ext>
                </a:extLst>
              </p:cNvPr>
              <p:cNvSpPr txBox="1"/>
              <p:nvPr/>
            </p:nvSpPr>
            <p:spPr>
              <a:xfrm>
                <a:off x="7544241" y="4103863"/>
                <a:ext cx="2948436" cy="10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sz="320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896E36C-E2B3-4F26-F87A-A19DA304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241" y="4103863"/>
                <a:ext cx="2948436" cy="1002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521FDCF-32DD-111F-1140-84831562503B}"/>
                  </a:ext>
                </a:extLst>
              </p:cNvPr>
              <p:cNvSpPr/>
              <p:nvPr/>
            </p:nvSpPr>
            <p:spPr>
              <a:xfrm>
                <a:off x="6796661" y="5484440"/>
                <a:ext cx="2335639" cy="844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sz="2000"/>
              </a:p>
            </p:txBody>
          </p:sp>
        </mc:Choice>
        <mc:Fallback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521FDCF-32DD-111F-1140-848315625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661" y="5484440"/>
                <a:ext cx="2335639" cy="8440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D4AD991-B06C-27B8-ACCD-DB2ECDD334AB}"/>
                  </a:ext>
                </a:extLst>
              </p:cNvPr>
              <p:cNvSpPr/>
              <p:nvPr/>
            </p:nvSpPr>
            <p:spPr>
              <a:xfrm>
                <a:off x="6689847" y="1890601"/>
                <a:ext cx="4858247" cy="1882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altLang="en-US" sz="2000">
                    <a:latin typeface="Georgia" panose="02040502050405020303" pitchFamily="18" charset="0"/>
                  </a:rPr>
                  <a:t>A </a:t>
                </a:r>
                <a:r>
                  <a:rPr lang="pt-BR" altLang="en-US" sz="200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carga</a:t>
                </a:r>
                <a:r>
                  <a:rPr lang="pt-BR" altLang="en-US" sz="2000" b="1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pt-BR" altLang="en-US" sz="2000">
                    <a:latin typeface="Georgia" panose="02040502050405020303" pitchFamily="18" charset="0"/>
                  </a:rPr>
                  <a:t> pode ser compreendida como a </a:t>
                </a:r>
                <a:r>
                  <a:rPr lang="pt-BR" altLang="en-US" sz="200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resistência do circuito que será alimentado</a:t>
                </a:r>
                <a:r>
                  <a:rPr lang="pt-BR" altLang="en-US" sz="2000">
                    <a:latin typeface="Georgia" panose="02040502050405020303" pitchFamily="18" charset="0"/>
                  </a:rPr>
                  <a:t> pelo divisor de tensão, ou a própria </a:t>
                </a:r>
                <a:r>
                  <a:rPr lang="pt-BR" altLang="en-US" sz="200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resistência interna do medidor</a:t>
                </a:r>
                <a:r>
                  <a:rPr lang="pt-BR" altLang="en-US" sz="2000">
                    <a:latin typeface="Georgia" panose="02040502050405020303" pitchFamily="18" charset="0"/>
                  </a:rPr>
                  <a:t>;</a:t>
                </a:r>
              </a:p>
            </p:txBody>
          </p:sp>
        </mc:Choice>
        <mc:Fallback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D4AD991-B06C-27B8-ACCD-DB2ECDD33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47" y="1890601"/>
                <a:ext cx="4858247" cy="1882951"/>
              </a:xfrm>
              <a:prstGeom prst="rect">
                <a:avLst/>
              </a:prstGeom>
              <a:blipFill>
                <a:blip r:embed="rId7"/>
                <a:stretch>
                  <a:fillRect l="-1255" r="-1380" b="-4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179FD7BF-C60C-60D8-F1C1-BAAE413997FB}"/>
                  </a:ext>
                </a:extLst>
              </p:cNvPr>
              <p:cNvSpPr/>
              <p:nvPr/>
            </p:nvSpPr>
            <p:spPr>
              <a:xfrm>
                <a:off x="9639288" y="5723012"/>
                <a:ext cx="1862305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00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179FD7BF-C60C-60D8-F1C1-BAAE41399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288" y="5723012"/>
                <a:ext cx="1862305" cy="423770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607147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569701" y="6343650"/>
            <a:ext cx="438880" cy="365125"/>
          </a:xfrm>
        </p:spPr>
        <p:txBody>
          <a:bodyPr/>
          <a:lstStyle/>
          <a:p>
            <a:fld id="{5D502F85-CF06-47C7-9FDF-CD284B2EA363}" type="slidenum">
              <a:rPr lang="pt-BR" smtClean="0">
                <a:solidFill>
                  <a:srgbClr val="860000"/>
                </a:solidFill>
                <a:latin typeface="Century" panose="02040604050505020304" pitchFamily="18" charset="0"/>
              </a:rPr>
              <a:t>12</a:t>
            </a:fld>
            <a:endParaRPr lang="pt-BR">
              <a:solidFill>
                <a:srgbClr val="860000"/>
              </a:solidFill>
              <a:latin typeface="Century" panose="02040604050505020304" pitchFamily="18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Divisor de Corrente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/>
              <p:cNvSpPr/>
              <p:nvPr/>
            </p:nvSpPr>
            <p:spPr>
              <a:xfrm>
                <a:off x="517909" y="1617858"/>
                <a:ext cx="11156181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4000" indent="-252000" algn="just"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anose="05000000000000000000" pitchFamily="2" charset="2"/>
                  <a:buChar char="ü"/>
                </a:pPr>
                <a:r>
                  <a:rPr lang="pt-BR" sz="2400" b="1">
                    <a:solidFill>
                      <a:srgbClr val="C00000"/>
                    </a:solidFill>
                    <a:latin typeface="Century" panose="02040604050505020304" pitchFamily="18" charset="0"/>
                  </a:rPr>
                  <a:t>Divisão de corrente </a:t>
                </a:r>
                <a:r>
                  <a:rPr lang="pt-BR" sz="2400">
                    <a:latin typeface="Century" panose="02040604050505020304" pitchFamily="18" charset="0"/>
                  </a:rPr>
                  <a:t>é uma ferramenta de análise de circuitos usada para determinar a </a:t>
                </a:r>
                <a:r>
                  <a:rPr lang="pt-BR" sz="240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corrente em um dado resistor </a:t>
                </a:r>
                <a:r>
                  <a:rPr lang="pt-BR" sz="2400">
                    <a:latin typeface="Century" panose="02040604050505020304" pitchFamily="18" charset="0"/>
                  </a:rPr>
                  <a:t>de um conjunto de </a:t>
                </a:r>
                <a:r>
                  <a:rPr lang="pt-BR" sz="24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resistores ligados em paralelo</a:t>
                </a:r>
                <a:r>
                  <a:rPr lang="pt-BR" sz="2400">
                    <a:latin typeface="Century" panose="02040604050505020304" pitchFamily="18" charset="0"/>
                  </a:rPr>
                  <a:t>, quando a </a:t>
                </a:r>
                <a:r>
                  <a:rPr lang="pt-BR" sz="240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corrente de entrada no conjunto, 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pt-BR" sz="240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 , é conhecida</a:t>
                </a:r>
                <a:r>
                  <a:rPr lang="pt-BR" sz="240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09" y="1617858"/>
                <a:ext cx="11156181" cy="1569660"/>
              </a:xfrm>
              <a:prstGeom prst="rect">
                <a:avLst/>
              </a:prstGeom>
              <a:blipFill>
                <a:blip r:embed="rId2"/>
                <a:stretch>
                  <a:fillRect l="-109" t="-3101" r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tângulo 96">
            <a:extLst>
              <a:ext uri="{FF2B5EF4-FFF2-40B4-BE49-F238E27FC236}">
                <a16:creationId xmlns:a16="http://schemas.microsoft.com/office/drawing/2014/main" id="{0B188A6F-F1AA-4BD5-8E5D-941B91C29A7F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Adaptado de J. W.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e S. A.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Riedel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66E0BD6-80E4-49F5-8223-C4E6B3307224}"/>
                  </a:ext>
                </a:extLst>
              </p:cNvPr>
              <p:cNvSpPr txBox="1"/>
              <p:nvPr/>
            </p:nvSpPr>
            <p:spPr>
              <a:xfrm>
                <a:off x="7652769" y="3417432"/>
                <a:ext cx="1382365" cy="93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66E0BD6-80E4-49F5-8223-C4E6B3307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769" y="3417432"/>
                <a:ext cx="1382365" cy="931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7EDE4AA-3B5E-4D7F-ACB4-75FC5B2E4C3F}"/>
                  </a:ext>
                </a:extLst>
              </p:cNvPr>
              <p:cNvSpPr txBox="1"/>
              <p:nvPr/>
            </p:nvSpPr>
            <p:spPr>
              <a:xfrm>
                <a:off x="9889248" y="3650893"/>
                <a:ext cx="148047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𝑒𝑞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280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7EDE4AA-3B5E-4D7F-ACB4-75FC5B2E4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248" y="3650893"/>
                <a:ext cx="1480470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8381EE2-2AA3-4E35-A072-B2DE008C89A3}"/>
                  </a:ext>
                </a:extLst>
              </p:cNvPr>
              <p:cNvSpPr txBox="1"/>
              <p:nvPr/>
            </p:nvSpPr>
            <p:spPr>
              <a:xfrm>
                <a:off x="8491349" y="4865669"/>
                <a:ext cx="1782860" cy="1073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320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8381EE2-2AA3-4E35-A072-B2DE008C8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349" y="4865669"/>
                <a:ext cx="1782860" cy="10734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8D94B537-8FC5-71B3-05D7-CB3637426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473" y="3568996"/>
            <a:ext cx="6544592" cy="233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03793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Exercício Exemplo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/>
              <p:cNvSpPr/>
              <p:nvPr/>
            </p:nvSpPr>
            <p:spPr>
              <a:xfrm>
                <a:off x="421472" y="1645242"/>
                <a:ext cx="11250068" cy="497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000">
                    <a:latin typeface="Georgia" panose="02040502050405020303" pitchFamily="18" charset="0"/>
                  </a:rPr>
                  <a:t>Para o circuito mostrado, determine a </a:t>
                </a:r>
                <a:r>
                  <a:rPr lang="pt-BR" sz="200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corrente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>
                    <a:latin typeface="Georgia" panose="02040502050405020303" pitchFamily="18" charset="0"/>
                  </a:rPr>
                  <a:t> e a </a:t>
                </a:r>
                <a:r>
                  <a:rPr lang="pt-BR" sz="200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tensão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>
                    <a:latin typeface="Georgia" panose="02040502050405020303" pitchFamily="18" charset="0"/>
                  </a:rPr>
                  <a:t>: </a:t>
                </a:r>
              </a:p>
            </p:txBody>
          </p:sp>
        </mc:Choice>
        <mc:Fallback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2" y="1645242"/>
                <a:ext cx="11250068" cy="497957"/>
              </a:xfrm>
              <a:prstGeom prst="rect">
                <a:avLst/>
              </a:prstGeom>
              <a:blipFill>
                <a:blip r:embed="rId2"/>
                <a:stretch>
                  <a:fillRect l="-542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C579921-3186-ED7E-2224-454FE2A3E34C}"/>
                  </a:ext>
                </a:extLst>
              </p:cNvPr>
              <p:cNvSpPr txBox="1"/>
              <p:nvPr/>
            </p:nvSpPr>
            <p:spPr>
              <a:xfrm>
                <a:off x="421472" y="6194568"/>
                <a:ext cx="2316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u="none" strike="noStrike" baseline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u="none" strike="noStrike" baseline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b="0" i="1" u="none" strike="noStrike" baseline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b="0" i="0" u="none" strike="noStrike" baseline="0">
                    <a:solidFill>
                      <a:srgbClr val="C00000"/>
                    </a:solidFill>
                    <a:latin typeface="TimesTenLTStd-Roman"/>
                  </a:rPr>
                  <a:t>= 18</a:t>
                </a:r>
                <a:r>
                  <a:rPr lang="pl-PL" sz="1800" b="0" i="0" u="none" strike="noStrike" baseline="0">
                    <a:solidFill>
                      <a:srgbClr val="C00000"/>
                    </a:solidFill>
                    <a:latin typeface="TimesTenLTStd-Roman"/>
                  </a:rPr>
                  <a:t> V;</a:t>
                </a:r>
                <a:r>
                  <a:rPr lang="pt-BR" sz="1800" b="0" i="0" u="none" strike="noStrike" baseline="0">
                    <a:solidFill>
                      <a:srgbClr val="C00000"/>
                    </a:solidFill>
                    <a:latin typeface="TimesTenLTStd-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u="none" strike="noStrike" baseline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u="none" strike="noStrike" baseline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1800" b="0" i="1" u="none" strike="noStrike" baseline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b="0" i="0" u="none" strike="noStrike" baseline="0">
                    <a:solidFill>
                      <a:srgbClr val="C00000"/>
                    </a:solidFill>
                    <a:latin typeface="TimesTenLTStd-Roman"/>
                  </a:rPr>
                  <a:t> =</a:t>
                </a:r>
                <a:r>
                  <a:rPr lang="pl-PL" sz="1800" b="0" i="0" u="none" strike="noStrike" baseline="0">
                    <a:solidFill>
                      <a:srgbClr val="C00000"/>
                    </a:solidFill>
                    <a:latin typeface="TimesTenLTStd-Roman"/>
                  </a:rPr>
                  <a:t> </a:t>
                </a:r>
                <a:r>
                  <a:rPr lang="pt-BR" sz="1800" b="0" i="0" u="none" strike="noStrike" baseline="0">
                    <a:solidFill>
                      <a:srgbClr val="C00000"/>
                    </a:solidFill>
                    <a:latin typeface="TimesTenLTStd-Roman"/>
                  </a:rPr>
                  <a:t>2</a:t>
                </a:r>
                <a:r>
                  <a:rPr lang="pl-PL" sz="1800" b="0" i="0" u="none" strike="noStrike" baseline="0">
                    <a:solidFill>
                      <a:srgbClr val="C00000"/>
                    </a:solidFill>
                    <a:latin typeface="TimesTenLTStd-Roman"/>
                  </a:rPr>
                  <a:t> </a:t>
                </a:r>
                <a:r>
                  <a:rPr lang="pt-BR" sz="1800" b="0" i="0" u="none" strike="noStrike" baseline="0">
                    <a:solidFill>
                      <a:srgbClr val="C00000"/>
                    </a:solidFill>
                    <a:latin typeface="TimesTenLTStd-Roman"/>
                  </a:rPr>
                  <a:t>A</a:t>
                </a:r>
                <a:endParaRPr lang="pt-BR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C579921-3186-ED7E-2224-454FE2A3E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2" y="6194568"/>
                <a:ext cx="2316650" cy="369332"/>
              </a:xfrm>
              <a:prstGeom prst="rect">
                <a:avLst/>
              </a:prstGeom>
              <a:blipFill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3F7B1EC7-70B7-3364-7B62-09F93784D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5230" y="2792482"/>
            <a:ext cx="7401465" cy="286116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F489069-1870-A5BD-ABBA-A50D268CACB0}"/>
              </a:ext>
            </a:extLst>
          </p:cNvPr>
          <p:cNvSpPr/>
          <p:nvPr/>
        </p:nvSpPr>
        <p:spPr>
          <a:xfrm>
            <a:off x="4165337" y="2422999"/>
            <a:ext cx="3617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>
                <a:latin typeface="Century" panose="02040604050505020304" pitchFamily="18" charset="0"/>
              </a:rPr>
              <a:t>Exemplo 3.4:</a:t>
            </a:r>
          </a:p>
        </p:txBody>
      </p:sp>
    </p:spTree>
    <p:extLst>
      <p:ext uri="{BB962C8B-B14F-4D97-AF65-F5344CB8AC3E}">
        <p14:creationId xmlns:p14="http://schemas.microsoft.com/office/powerpoint/2010/main" val="10221258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5155" y="2813002"/>
            <a:ext cx="10325100" cy="1861509"/>
          </a:xfrm>
        </p:spPr>
        <p:txBody>
          <a:bodyPr>
            <a:noAutofit/>
          </a:bodyPr>
          <a:lstStyle/>
          <a:p>
            <a:r>
              <a:rPr lang="pt-BR" sz="2900" b="1">
                <a:solidFill>
                  <a:srgbClr val="1B5136"/>
                </a:solidFill>
                <a:latin typeface="Book Antiqua" panose="02040602050305030304" pitchFamily="18" charset="0"/>
              </a:rPr>
              <a:t>RESISTORES SÉRIE E PARALELO, CIRCUITOS DIVISORES DE TENSÃO E DE CORRENTE, CIRCUITOS</a:t>
            </a:r>
            <a:br>
              <a:rPr lang="pt-BR" sz="2900" b="1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2900" b="1">
                <a:solidFill>
                  <a:srgbClr val="1B5136"/>
                </a:solidFill>
                <a:latin typeface="Book Antiqua" panose="02040602050305030304" pitchFamily="18" charset="0"/>
              </a:rPr>
              <a:t>MEDIDORES DE TENSÃO E DE CORRENTE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4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3682851768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Objetivos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499531" y="4543916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Entender, saber enunciar e saber aplicar o conceito de </a:t>
            </a:r>
            <a:r>
              <a:rPr lang="pt-BR" sz="2400" b="1">
                <a:solidFill>
                  <a:srgbClr val="0070C0"/>
                </a:solidFill>
                <a:latin typeface="Century" panose="02040604050505020304" pitchFamily="18" charset="0"/>
              </a:rPr>
              <a:t>divisor de tensão 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e </a:t>
            </a:r>
            <a:r>
              <a:rPr lang="pt-BR" sz="2400" b="1">
                <a:solidFill>
                  <a:srgbClr val="C00000"/>
                </a:solidFill>
                <a:latin typeface="Century" panose="02040604050505020304" pitchFamily="18" charset="0"/>
              </a:rPr>
              <a:t>divisor de corrente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099235AE-6722-8EA0-8320-93CF1117949A}"/>
              </a:ext>
            </a:extLst>
          </p:cNvPr>
          <p:cNvSpPr/>
          <p:nvPr/>
        </p:nvSpPr>
        <p:spPr>
          <a:xfrm>
            <a:off x="499531" y="3212550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Compreender as formas de </a:t>
            </a:r>
            <a:r>
              <a:rPr lang="pt-BR" sz="2400" b="1">
                <a:solidFill>
                  <a:srgbClr val="C00000"/>
                </a:solidFill>
                <a:latin typeface="Century" panose="02040604050505020304" pitchFamily="18" charset="0"/>
              </a:rPr>
              <a:t>simplificar arranjos 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de circuitos contento resistores por meio de </a:t>
            </a:r>
            <a:r>
              <a:rPr lang="pt-BR" sz="2400" b="1">
                <a:solidFill>
                  <a:srgbClr val="0070C0"/>
                </a:solidFill>
                <a:latin typeface="Century" panose="02040604050505020304" pitchFamily="18" charset="0"/>
              </a:rPr>
              <a:t>circuitos equivalentes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4408493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CAPÍTULO 3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099235AE-6722-8EA0-8320-93CF1117949A}"/>
              </a:ext>
            </a:extLst>
          </p:cNvPr>
          <p:cNvSpPr/>
          <p:nvPr/>
        </p:nvSpPr>
        <p:spPr>
          <a:xfrm>
            <a:off x="262393" y="2630380"/>
            <a:ext cx="8436334" cy="3721744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Resistores em série e em paralelo.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Circuitos divisores de tensão e de corrente.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Divisão de tensão e de corrente.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Medição de tensão e de corrente.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Medição de resistência – Ponte de </a:t>
            </a:r>
            <a:r>
              <a:rPr lang="pt-BR" sz="2800" err="1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Wheatstone</a:t>
            </a:r>
            <a:r>
              <a:rPr lang="pt-BR" sz="280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Circuitos equivalentes triângulo-estrela.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BD232E3-E630-72AF-0810-78C9DD388F69}"/>
              </a:ext>
            </a:extLst>
          </p:cNvPr>
          <p:cNvSpPr txBox="1">
            <a:spLocks/>
          </p:cNvSpPr>
          <p:nvPr/>
        </p:nvSpPr>
        <p:spPr>
          <a:xfrm>
            <a:off x="2738120" y="1046219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600">
                <a:solidFill>
                  <a:schemeClr val="tx1">
                    <a:lumMod val="50000"/>
                    <a:lumOff val="50000"/>
                  </a:schemeClr>
                </a:solidFill>
              </a:rPr>
              <a:t>CIRCUITOS RESISTIVOS SIMPLES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FF7F5F-8769-4692-D799-403719CBA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749" t="34206" r="4326" b="6831"/>
          <a:stretch/>
        </p:blipFill>
        <p:spPr bwMode="auto">
          <a:xfrm>
            <a:off x="8698727" y="2005483"/>
            <a:ext cx="3019697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90809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Associação de Resistores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413520" y="1503316"/>
            <a:ext cx="9101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>
                <a:latin typeface="Century" panose="02040604050505020304" pitchFamily="18" charset="0"/>
              </a:rPr>
              <a:t>Resistores em </a:t>
            </a:r>
            <a:r>
              <a:rPr lang="pt-BR" sz="2400">
                <a:solidFill>
                  <a:srgbClr val="C00000"/>
                </a:solidFill>
                <a:latin typeface="Century" panose="02040604050505020304" pitchFamily="18" charset="0"/>
              </a:rPr>
              <a:t>Série</a:t>
            </a:r>
            <a:r>
              <a:rPr lang="pt-BR" sz="2400">
                <a:latin typeface="Century" panose="02040604050505020304" pitchFamily="18" charset="0"/>
              </a:rPr>
              <a:t>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316994" y="905986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EQUIVALENTES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210733" y="1992545"/>
            <a:ext cx="103928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SzTx/>
            </a:pPr>
            <a:r>
              <a:rPr lang="pt-BR" altLang="en-US" sz="2000">
                <a:latin typeface="Georgia" panose="02040502050405020303" pitchFamily="18" charset="0"/>
              </a:rPr>
              <a:t>Quando </a:t>
            </a:r>
            <a:r>
              <a:rPr lang="pt-BR" altLang="en-US" sz="2000">
                <a:solidFill>
                  <a:srgbClr val="0070C0"/>
                </a:solidFill>
                <a:latin typeface="Georgia" panose="02040502050405020303" pitchFamily="18" charset="0"/>
              </a:rPr>
              <a:t>apenas dois</a:t>
            </a:r>
            <a:r>
              <a:rPr lang="pt-BR" altLang="en-US" sz="2000">
                <a:latin typeface="Georgia" panose="02040502050405020303" pitchFamily="18" charset="0"/>
              </a:rPr>
              <a:t> elementos estão ligados </a:t>
            </a:r>
            <a:r>
              <a:rPr lang="pt-BR" altLang="en-US" sz="2000">
                <a:solidFill>
                  <a:srgbClr val="0070C0"/>
                </a:solidFill>
                <a:latin typeface="Georgia" panose="02040502050405020303" pitchFamily="18" charset="0"/>
              </a:rPr>
              <a:t>a um único nó</a:t>
            </a:r>
            <a:r>
              <a:rPr lang="pt-BR" altLang="en-US" sz="2000">
                <a:latin typeface="Georgia" panose="02040502050405020303" pitchFamily="18" charset="0"/>
              </a:rPr>
              <a:t>, eles estão em 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série</a:t>
            </a:r>
            <a:r>
              <a:rPr lang="pt-BR" altLang="en-US" sz="2000">
                <a:latin typeface="Georgia" panose="02040502050405020303" pitchFamily="18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SzTx/>
            </a:pPr>
            <a:r>
              <a:rPr lang="pt-BR" altLang="en-US" sz="2000">
                <a:latin typeface="Georgia" panose="02040502050405020303" pitchFamily="18" charset="0"/>
              </a:rPr>
              <a:t>Elementos de circuitos ligados em série 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conduzem a mesma corrente</a:t>
            </a:r>
            <a:r>
              <a:rPr lang="pt-BR" altLang="en-US" sz="2000">
                <a:latin typeface="Georgia" panose="02040502050405020303" pitchFamily="18" charset="0"/>
              </a:rPr>
              <a:t>.</a:t>
            </a:r>
            <a:endParaRPr lang="en-US" altLang="en-US" sz="2000">
              <a:latin typeface="Georgia" panose="02040502050405020303" pitchFamily="18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046549" y="3279103"/>
            <a:ext cx="137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000" indent="-252000">
              <a:spcBef>
                <a:spcPct val="0"/>
              </a:spcBef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altLang="en-US">
                <a:latin typeface="Century" panose="02040604050505020304" pitchFamily="18" charset="0"/>
              </a:rPr>
              <a:t>LKT :     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b="28479"/>
          <a:stretch/>
        </p:blipFill>
        <p:spPr>
          <a:xfrm>
            <a:off x="962527" y="3474534"/>
            <a:ext cx="4357468" cy="2388552"/>
          </a:xfrm>
          <a:prstGeom prst="rect">
            <a:avLst/>
          </a:prstGeom>
        </p:spPr>
      </p:pic>
      <p:grpSp>
        <p:nvGrpSpPr>
          <p:cNvPr id="10" name="Agrupar 9"/>
          <p:cNvGrpSpPr/>
          <p:nvPr/>
        </p:nvGrpSpPr>
        <p:grpSpPr>
          <a:xfrm>
            <a:off x="3730571" y="3604458"/>
            <a:ext cx="292068" cy="509599"/>
            <a:chOff x="3730571" y="3604458"/>
            <a:chExt cx="292068" cy="509599"/>
          </a:xfrm>
        </p:grpSpPr>
        <p:sp>
          <p:nvSpPr>
            <p:cNvPr id="4" name="Elipse 3"/>
            <p:cNvSpPr/>
            <p:nvPr/>
          </p:nvSpPr>
          <p:spPr>
            <a:xfrm>
              <a:off x="3829050" y="4003929"/>
              <a:ext cx="109537" cy="1101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730571" y="3604458"/>
              <a:ext cx="29206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9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/>
              <p:cNvSpPr/>
              <p:nvPr/>
            </p:nvSpPr>
            <p:spPr>
              <a:xfrm>
                <a:off x="6196215" y="4003929"/>
                <a:ext cx="4703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∴   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15" y="4003929"/>
                <a:ext cx="470308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ângulo 13"/>
              <p:cNvSpPr/>
              <p:nvPr/>
            </p:nvSpPr>
            <p:spPr>
              <a:xfrm>
                <a:off x="6196215" y="5039290"/>
                <a:ext cx="48331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𝑖𝑅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∴  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15" y="5039290"/>
                <a:ext cx="4833118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ângulo 14"/>
              <p:cNvSpPr/>
              <p:nvPr/>
            </p:nvSpPr>
            <p:spPr>
              <a:xfrm>
                <a:off x="1914345" y="6036013"/>
                <a:ext cx="1403398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345" y="6036013"/>
                <a:ext cx="1403398" cy="490199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/>
              <p:cNvSpPr/>
              <p:nvPr/>
            </p:nvSpPr>
            <p:spPr>
              <a:xfrm>
                <a:off x="7401288" y="5880751"/>
                <a:ext cx="2292935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pt-BR" sz="2400"/>
                  <a:t> </a:t>
                </a:r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88" y="5880751"/>
                <a:ext cx="2292935" cy="490199"/>
              </a:xfrm>
              <a:prstGeom prst="rect">
                <a:avLst/>
              </a:prstGeom>
              <a:blipFill>
                <a:blip r:embed="rId6"/>
                <a:stretch>
                  <a:fillRect l="-2128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8813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4" grpId="0"/>
      <p:bldP spid="1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Associação de Resistores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316994" y="905986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EQUIVALENTES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3520" y="1503316"/>
            <a:ext cx="9101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>
                <a:latin typeface="Century" panose="02040604050505020304" pitchFamily="18" charset="0"/>
              </a:rPr>
              <a:t>Resistores em </a:t>
            </a:r>
            <a:r>
              <a:rPr lang="pt-BR" sz="2400">
                <a:solidFill>
                  <a:srgbClr val="C00000"/>
                </a:solidFill>
                <a:latin typeface="Century" panose="02040604050505020304" pitchFamily="18" charset="0"/>
              </a:rPr>
              <a:t>Série</a:t>
            </a:r>
            <a:r>
              <a:rPr lang="pt-BR" sz="2400">
                <a:latin typeface="Century" panose="02040604050505020304" pitchFamily="18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72634" y="2084688"/>
            <a:ext cx="103970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altLang="en-US" sz="2000">
                <a:latin typeface="Georgia" panose="02040502050405020303" pitchFamily="18" charset="0"/>
              </a:rPr>
              <a:t>Se </a:t>
            </a:r>
            <a:r>
              <a:rPr lang="pt-BR" altLang="en-US" sz="2000" i="1">
                <a:solidFill>
                  <a:srgbClr val="0070C0"/>
                </a:solidFill>
                <a:latin typeface="Georgia" panose="02040502050405020303" pitchFamily="18" charset="0"/>
              </a:rPr>
              <a:t>k</a:t>
            </a:r>
            <a:r>
              <a:rPr lang="pt-BR" altLang="en-US" sz="2000">
                <a:solidFill>
                  <a:srgbClr val="0070C0"/>
                </a:solidFill>
                <a:latin typeface="Georgia" panose="02040502050405020303" pitchFamily="18" charset="0"/>
              </a:rPr>
              <a:t> resistores</a:t>
            </a:r>
            <a:r>
              <a:rPr lang="pt-BR" altLang="en-US" sz="2000">
                <a:latin typeface="Georgia" panose="02040502050405020303" pitchFamily="18" charset="0"/>
              </a:rPr>
              <a:t> estão ligados 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em série</a:t>
            </a:r>
            <a:r>
              <a:rPr lang="pt-BR" altLang="en-US" sz="2000">
                <a:latin typeface="Georgia" panose="02040502050405020303" pitchFamily="18" charset="0"/>
              </a:rPr>
              <a:t>, o 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resistor </a:t>
            </a:r>
            <a:r>
              <a:rPr lang="pt-BR" altLang="en-US" sz="2000">
                <a:latin typeface="Georgia" panose="02040502050405020303" pitchFamily="18" charset="0"/>
              </a:rPr>
              <a:t>único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 equivalente</a:t>
            </a:r>
            <a:r>
              <a:rPr lang="pt-BR" altLang="en-US" sz="2000">
                <a:latin typeface="Georgia" panose="02040502050405020303" pitchFamily="18" charset="0"/>
              </a:rPr>
              <a:t> tem uma </a:t>
            </a:r>
            <a:r>
              <a:rPr lang="pt-BR" altLang="en-US" sz="2000">
                <a:solidFill>
                  <a:srgbClr val="0070C0"/>
                </a:solidFill>
                <a:latin typeface="Georgia" panose="02040502050405020303" pitchFamily="18" charset="0"/>
              </a:rPr>
              <a:t>resistência </a:t>
            </a:r>
            <a:r>
              <a:rPr lang="pt-BR" altLang="en-US" sz="2000">
                <a:latin typeface="Georgia" panose="02040502050405020303" pitchFamily="18" charset="0"/>
              </a:rPr>
              <a:t>igual à </a:t>
            </a:r>
            <a:r>
              <a:rPr lang="pt-BR" altLang="en-US" sz="2000">
                <a:solidFill>
                  <a:srgbClr val="0070C0"/>
                </a:solidFill>
                <a:latin typeface="Georgia" panose="02040502050405020303" pitchFamily="18" charset="0"/>
              </a:rPr>
              <a:t>soma das </a:t>
            </a:r>
            <a:r>
              <a:rPr lang="pt-BR" altLang="en-US" sz="2000" i="1">
                <a:solidFill>
                  <a:srgbClr val="0070C0"/>
                </a:solidFill>
                <a:latin typeface="Georgia" panose="02040502050405020303" pitchFamily="18" charset="0"/>
              </a:rPr>
              <a:t>k</a:t>
            </a:r>
            <a:r>
              <a:rPr lang="pt-BR" altLang="en-US" sz="2000">
                <a:solidFill>
                  <a:srgbClr val="0070C0"/>
                </a:solidFill>
                <a:latin typeface="Georgia" panose="02040502050405020303" pitchFamily="18" charset="0"/>
              </a:rPr>
              <a:t> resistências </a:t>
            </a:r>
            <a:r>
              <a:rPr lang="pt-BR" altLang="en-US" sz="2000">
                <a:latin typeface="Georgia" panose="02040502050405020303" pitchFamily="18" charset="0"/>
              </a:rPr>
              <a:t>do circuito: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4ECF6"/>
              </a:clrFrom>
              <a:clrTo>
                <a:srgbClr val="E4ECF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604" y="3261080"/>
            <a:ext cx="3819685" cy="69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49"/>
          <a:stretch/>
        </p:blipFill>
        <p:spPr bwMode="auto">
          <a:xfrm>
            <a:off x="838091" y="4123183"/>
            <a:ext cx="4963190" cy="185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4"/>
          <a:stretch/>
        </p:blipFill>
        <p:spPr bwMode="auto">
          <a:xfrm>
            <a:off x="6116878" y="4296288"/>
            <a:ext cx="4838989" cy="158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 de J. W.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e S. A.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Riedel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</p:spTree>
    <p:extLst>
      <p:ext uri="{BB962C8B-B14F-4D97-AF65-F5344CB8AC3E}">
        <p14:creationId xmlns:p14="http://schemas.microsoft.com/office/powerpoint/2010/main" val="2438408182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Associação de Resistores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413520" y="1338881"/>
            <a:ext cx="9101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>
                <a:latin typeface="Century" panose="02040604050505020304" pitchFamily="18" charset="0"/>
              </a:rPr>
              <a:t>Resistores em </a:t>
            </a:r>
            <a:r>
              <a:rPr lang="pt-BR" sz="2400">
                <a:solidFill>
                  <a:srgbClr val="C00000"/>
                </a:solidFill>
                <a:latin typeface="Century" panose="02040604050505020304" pitchFamily="18" charset="0"/>
              </a:rPr>
              <a:t>Paralelo</a:t>
            </a:r>
            <a:r>
              <a:rPr lang="pt-BR" sz="2400">
                <a:latin typeface="Century" panose="02040604050505020304" pitchFamily="18" charset="0"/>
              </a:rPr>
              <a:t>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316994" y="905986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EQUIVALENTES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76868" y="1777705"/>
            <a:ext cx="103928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SzTx/>
            </a:pPr>
            <a:r>
              <a:rPr lang="pt-BR" altLang="en-US" sz="2000">
                <a:latin typeface="Georgia" panose="02040502050405020303" pitchFamily="18" charset="0"/>
              </a:rPr>
              <a:t>Quando </a:t>
            </a:r>
            <a:r>
              <a:rPr lang="pt-BR" altLang="en-US" sz="2000">
                <a:solidFill>
                  <a:srgbClr val="0070C0"/>
                </a:solidFill>
                <a:latin typeface="Georgia" panose="02040502050405020303" pitchFamily="18" charset="0"/>
              </a:rPr>
              <a:t>dois ou mais elementos</a:t>
            </a:r>
            <a:r>
              <a:rPr lang="pt-BR" altLang="en-US" sz="2000">
                <a:latin typeface="Georgia" panose="02040502050405020303" pitchFamily="18" charset="0"/>
              </a:rPr>
              <a:t>, estão ligados a 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um único par de nós</a:t>
            </a:r>
            <a:r>
              <a:rPr lang="pt-BR" altLang="en-US" sz="2000">
                <a:latin typeface="Georgia" panose="02040502050405020303" pitchFamily="18" charset="0"/>
              </a:rPr>
              <a:t>, diz-se que estão em 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paralelo</a:t>
            </a:r>
            <a:r>
              <a:rPr lang="pt-BR" altLang="en-US" sz="2000">
                <a:latin typeface="Georgia" panose="02040502050405020303" pitchFamily="18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SzTx/>
            </a:pPr>
            <a:r>
              <a:rPr lang="pt-BR" altLang="en-US" sz="2000">
                <a:latin typeface="Georgia" panose="02040502050405020303" pitchFamily="18" charset="0"/>
              </a:rPr>
              <a:t>Elementos de circuito ligados em 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paralelo</a:t>
            </a:r>
            <a:r>
              <a:rPr lang="pt-BR" altLang="en-US" sz="2000">
                <a:latin typeface="Georgia" panose="02040502050405020303" pitchFamily="18" charset="0"/>
              </a:rPr>
              <a:t> têm </a:t>
            </a:r>
            <a:r>
              <a:rPr lang="pt-BR" altLang="en-US" sz="2000">
                <a:solidFill>
                  <a:srgbClr val="0070C0"/>
                </a:solidFill>
                <a:latin typeface="Georgia" panose="02040502050405020303" pitchFamily="18" charset="0"/>
              </a:rPr>
              <a:t>a mesma tensão</a:t>
            </a:r>
            <a:r>
              <a:rPr lang="pt-BR" altLang="en-US" sz="2000">
                <a:latin typeface="Georgia" panose="02040502050405020303" pitchFamily="18" charset="0"/>
              </a:rPr>
              <a:t> em seus terminais.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038528" y="3391398"/>
            <a:ext cx="1324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000" indent="-252000">
              <a:spcBef>
                <a:spcPct val="0"/>
              </a:spcBef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altLang="en-US">
                <a:latin typeface="Century" panose="02040604050505020304" pitchFamily="18" charset="0"/>
              </a:rPr>
              <a:t>LKC:     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63" y="3553067"/>
            <a:ext cx="3909437" cy="2394503"/>
          </a:xfrm>
          <a:prstGeom prst="rect">
            <a:avLst/>
          </a:prstGeom>
        </p:spPr>
      </p:pic>
      <p:grpSp>
        <p:nvGrpSpPr>
          <p:cNvPr id="9" name="Agrupar 8"/>
          <p:cNvGrpSpPr/>
          <p:nvPr/>
        </p:nvGrpSpPr>
        <p:grpSpPr>
          <a:xfrm>
            <a:off x="2327002" y="3647378"/>
            <a:ext cx="307593" cy="2533839"/>
            <a:chOff x="2327002" y="3647378"/>
            <a:chExt cx="307593" cy="2533839"/>
          </a:xfrm>
        </p:grpSpPr>
        <p:sp>
          <p:nvSpPr>
            <p:cNvPr id="4" name="Retângulo Arredondado 3"/>
            <p:cNvSpPr/>
            <p:nvPr/>
          </p:nvSpPr>
          <p:spPr>
            <a:xfrm>
              <a:off x="2407528" y="3998422"/>
              <a:ext cx="147642" cy="141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2414239" y="5702185"/>
              <a:ext cx="134220" cy="141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327002" y="3647378"/>
              <a:ext cx="30649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9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328101" y="5796496"/>
              <a:ext cx="30649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9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ângulo 14"/>
              <p:cNvSpPr/>
              <p:nvPr/>
            </p:nvSpPr>
            <p:spPr>
              <a:xfrm>
                <a:off x="6218418" y="3839738"/>
                <a:ext cx="44648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 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418" y="3839738"/>
                <a:ext cx="446487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tângulo 15"/>
              <p:cNvSpPr/>
              <p:nvPr/>
            </p:nvSpPr>
            <p:spPr>
              <a:xfrm>
                <a:off x="6155814" y="4502370"/>
                <a:ext cx="4785541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∴  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814" y="4502370"/>
                <a:ext cx="4785541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ângulo 16"/>
              <p:cNvSpPr/>
              <p:nvPr/>
            </p:nvSpPr>
            <p:spPr>
              <a:xfrm>
                <a:off x="1778550" y="6138067"/>
                <a:ext cx="1403398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550" y="6138067"/>
                <a:ext cx="1403398" cy="49019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tângulo 18"/>
              <p:cNvSpPr/>
              <p:nvPr/>
            </p:nvSpPr>
            <p:spPr>
              <a:xfrm>
                <a:off x="6155814" y="5597265"/>
                <a:ext cx="4932504" cy="84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 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sz="2000"/>
              </a:p>
            </p:txBody>
          </p:sp>
        </mc:Choice>
        <mc:Fallback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814" y="5597265"/>
                <a:ext cx="4932504" cy="849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8175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/>
      <p:bldP spid="16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Associação de Resistores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316994" y="905986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EQUIVALENTES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3520" y="1503316"/>
            <a:ext cx="9101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>
                <a:latin typeface="Century" panose="02040604050505020304" pitchFamily="18" charset="0"/>
              </a:rPr>
              <a:t>Resistores em </a:t>
            </a:r>
            <a:r>
              <a:rPr lang="pt-BR" sz="2400">
                <a:solidFill>
                  <a:srgbClr val="C00000"/>
                </a:solidFill>
                <a:latin typeface="Century" panose="02040604050505020304" pitchFamily="18" charset="0"/>
              </a:rPr>
              <a:t>Paralelo</a:t>
            </a:r>
            <a:r>
              <a:rPr lang="pt-BR" sz="2400">
                <a:latin typeface="Century" panose="02040604050505020304" pitchFamily="18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72634" y="2084688"/>
            <a:ext cx="103970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altLang="en-US" sz="2000">
                <a:latin typeface="Georgia" panose="02040502050405020303" pitchFamily="18" charset="0"/>
              </a:rPr>
              <a:t>Se </a:t>
            </a:r>
            <a:r>
              <a:rPr lang="pt-BR" altLang="en-US" sz="2000" i="1">
                <a:solidFill>
                  <a:srgbClr val="0070C0"/>
                </a:solidFill>
                <a:latin typeface="Georgia" panose="02040502050405020303" pitchFamily="18" charset="0"/>
              </a:rPr>
              <a:t>k</a:t>
            </a:r>
            <a:r>
              <a:rPr lang="pt-BR" altLang="en-US" sz="2000">
                <a:solidFill>
                  <a:srgbClr val="0070C0"/>
                </a:solidFill>
                <a:latin typeface="Georgia" panose="02040502050405020303" pitchFamily="18" charset="0"/>
              </a:rPr>
              <a:t> resistores</a:t>
            </a:r>
            <a:r>
              <a:rPr lang="pt-BR" altLang="en-US" sz="2000">
                <a:latin typeface="Georgia" panose="02040502050405020303" pitchFamily="18" charset="0"/>
              </a:rPr>
              <a:t> estão ligados 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em paralelo</a:t>
            </a:r>
            <a:r>
              <a:rPr lang="pt-BR" altLang="en-US" sz="2000">
                <a:latin typeface="Georgia" panose="02040502050405020303" pitchFamily="18" charset="0"/>
              </a:rPr>
              <a:t>, o </a:t>
            </a:r>
            <a:r>
              <a:rPr lang="pt-BR" altLang="en-US" sz="2000">
                <a:solidFill>
                  <a:srgbClr val="0070C0"/>
                </a:solidFill>
                <a:latin typeface="Georgia" panose="02040502050405020303" pitchFamily="18" charset="0"/>
              </a:rPr>
              <a:t>resistor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pt-BR" altLang="en-US" sz="2000">
                <a:latin typeface="Georgia" panose="02040502050405020303" pitchFamily="18" charset="0"/>
              </a:rPr>
              <a:t>único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pt-BR" altLang="en-US" sz="2000">
                <a:solidFill>
                  <a:srgbClr val="0070C0"/>
                </a:solidFill>
                <a:latin typeface="Georgia" panose="02040502050405020303" pitchFamily="18" charset="0"/>
              </a:rPr>
              <a:t>equivalente</a:t>
            </a:r>
            <a:r>
              <a:rPr lang="pt-BR" altLang="en-US" sz="2000">
                <a:latin typeface="Georgia" panose="02040502050405020303" pitchFamily="18" charset="0"/>
              </a:rPr>
              <a:t> pode ser calculado como: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 de J. W.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e S. A.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Riedel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4ECF6"/>
              </a:clrFrom>
              <a:clrTo>
                <a:srgbClr val="E4ECF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886" y="3284886"/>
            <a:ext cx="3856926" cy="66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2" t="7327" r="874" b="20213"/>
          <a:stretch>
            <a:fillRect/>
          </a:stretch>
        </p:blipFill>
        <p:spPr bwMode="auto">
          <a:xfrm>
            <a:off x="1233383" y="4401634"/>
            <a:ext cx="4341383" cy="1682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5" t="2483" r="19160" b="19878"/>
          <a:stretch>
            <a:fillRect/>
          </a:stretch>
        </p:blipFill>
        <p:spPr bwMode="auto">
          <a:xfrm>
            <a:off x="7310120" y="4423002"/>
            <a:ext cx="2793206" cy="174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725955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Associação de Resistores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316994" y="905986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EQUIVALENTES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1472" y="1645242"/>
            <a:ext cx="3617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>
                <a:latin typeface="Century" panose="02040604050505020304" pitchFamily="18" charset="0"/>
              </a:rPr>
              <a:t>Observe que: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518941" y="2208763"/>
            <a:ext cx="4858247" cy="326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pt-BR" altLang="en-US" sz="2000">
                <a:latin typeface="Georgia" panose="02040502050405020303" pitchFamily="18" charset="0"/>
              </a:rPr>
              <a:t>Na 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associação em série</a:t>
            </a:r>
            <a:r>
              <a:rPr lang="pt-BR" altLang="en-US" sz="2000">
                <a:latin typeface="Georgia" panose="02040502050405020303" pitchFamily="18" charset="0"/>
              </a:rPr>
              <a:t>, a resistência equivalente é sempre</a:t>
            </a:r>
            <a:r>
              <a:rPr lang="pt-BR" altLang="en-US" sz="2000">
                <a:solidFill>
                  <a:srgbClr val="0070C0"/>
                </a:solidFill>
                <a:latin typeface="Georgia" panose="02040502050405020303" pitchFamily="18" charset="0"/>
              </a:rPr>
              <a:t> maior que a do maior resistor</a:t>
            </a:r>
            <a:r>
              <a:rPr lang="pt-BR" altLang="en-US" sz="2000">
                <a:latin typeface="Georgia" panose="02040502050405020303" pitchFamily="18" charset="0"/>
              </a:rPr>
              <a:t>;</a:t>
            </a:r>
          </a:p>
          <a:p>
            <a:pPr lvl="1" algn="just">
              <a:lnSpc>
                <a:spcPct val="150000"/>
              </a:lnSpc>
            </a:pPr>
            <a:endParaRPr lang="pt-BR" altLang="en-US" sz="2000">
              <a:latin typeface="Georgia" panose="02040502050405020303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altLang="en-US" sz="2000">
                <a:latin typeface="Georgia" panose="02040502050405020303" pitchFamily="18" charset="0"/>
              </a:rPr>
              <a:t>Na 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associação em paralelo</a:t>
            </a:r>
            <a:r>
              <a:rPr lang="pt-BR" altLang="en-US" sz="2000">
                <a:latin typeface="Georgia" panose="02040502050405020303" pitchFamily="18" charset="0"/>
              </a:rPr>
              <a:t>, a resistência equivalente é sempre</a:t>
            </a:r>
            <a:r>
              <a:rPr lang="pt-BR" altLang="en-US" sz="2000">
                <a:solidFill>
                  <a:srgbClr val="0070C0"/>
                </a:solidFill>
                <a:latin typeface="Georgia" panose="02040502050405020303" pitchFamily="18" charset="0"/>
              </a:rPr>
              <a:t> menor que a do menor resistor</a:t>
            </a:r>
            <a:r>
              <a:rPr lang="pt-BR" altLang="en-US" sz="200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42EA24-33D2-F0D3-274A-D98F7DB3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637" y="3630050"/>
            <a:ext cx="4724400" cy="274525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6AFF8F7-1C7C-C3A0-849E-117592651171}"/>
              </a:ext>
            </a:extLst>
          </p:cNvPr>
          <p:cNvSpPr/>
          <p:nvPr/>
        </p:nvSpPr>
        <p:spPr>
          <a:xfrm>
            <a:off x="5629575" y="1645242"/>
            <a:ext cx="9101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>
                <a:latin typeface="Century" panose="02040604050505020304" pitchFamily="18" charset="0"/>
              </a:rPr>
              <a:t>Circuitos </a:t>
            </a:r>
            <a:r>
              <a:rPr lang="pt-BR" sz="2400" b="1">
                <a:solidFill>
                  <a:srgbClr val="0070C0"/>
                </a:solidFill>
                <a:latin typeface="Century" panose="02040604050505020304" pitchFamily="18" charset="0"/>
              </a:rPr>
              <a:t>Série-Paralelo</a:t>
            </a:r>
            <a:r>
              <a:rPr lang="pt-BR" sz="2400">
                <a:latin typeface="Century" panose="02040604050505020304" pitchFamily="18" charset="0"/>
              </a:rPr>
              <a:t>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95E6021-5BB1-3CA3-2198-9D3EA98E4B47}"/>
              </a:ext>
            </a:extLst>
          </p:cNvPr>
          <p:cNvSpPr/>
          <p:nvPr/>
        </p:nvSpPr>
        <p:spPr>
          <a:xfrm>
            <a:off x="5745548" y="2208763"/>
            <a:ext cx="5927511" cy="142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pt-BR" altLang="en-US" sz="2000">
                <a:latin typeface="Georgia" panose="02040502050405020303" pitchFamily="18" charset="0"/>
              </a:rPr>
              <a:t>Possuem 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resistores</a:t>
            </a:r>
            <a:r>
              <a:rPr lang="pt-BR" altLang="en-US" sz="2000">
                <a:latin typeface="Georgia" panose="02040502050405020303" pitchFamily="18" charset="0"/>
              </a:rPr>
              <a:t> colocados tanto em 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série</a:t>
            </a:r>
            <a:r>
              <a:rPr lang="pt-BR" altLang="en-US" sz="2000">
                <a:latin typeface="Georgia" panose="02040502050405020303" pitchFamily="18" charset="0"/>
              </a:rPr>
              <a:t> quanto em </a:t>
            </a:r>
            <a:r>
              <a:rPr lang="pt-BR" altLang="en-US" sz="2000">
                <a:solidFill>
                  <a:srgbClr val="C00000"/>
                </a:solidFill>
                <a:latin typeface="Georgia" panose="02040502050405020303" pitchFamily="18" charset="0"/>
              </a:rPr>
              <a:t>paralelo</a:t>
            </a:r>
            <a:r>
              <a:rPr lang="pt-BR" altLang="en-US" sz="2000">
                <a:latin typeface="Georgia" panose="02040502050405020303" pitchFamily="18" charset="0"/>
              </a:rPr>
              <a:t>, e </a:t>
            </a:r>
            <a:r>
              <a:rPr lang="pt-BR" altLang="en-US" sz="2000">
                <a:solidFill>
                  <a:srgbClr val="0070C0"/>
                </a:solidFill>
                <a:latin typeface="Georgia" panose="02040502050405020303" pitchFamily="18" charset="0"/>
              </a:rPr>
              <a:t>podem ser simplificados por etapas</a:t>
            </a:r>
            <a:r>
              <a:rPr lang="pt-BR" altLang="en-US" sz="2000">
                <a:latin typeface="Georgia" panose="02040502050405020303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3495151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Exercício Exemplo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/>
              <p:cNvSpPr/>
              <p:nvPr/>
            </p:nvSpPr>
            <p:spPr>
              <a:xfrm>
                <a:off x="421472" y="1645242"/>
                <a:ext cx="11250068" cy="989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000">
                    <a:latin typeface="Georgia" panose="02040502050405020303" pitchFamily="18" charset="0"/>
                  </a:rPr>
                  <a:t>Para o circuito mostrado, determine a </a:t>
                </a:r>
                <a:r>
                  <a:rPr lang="pt-BR" sz="200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tensão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00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pt-BR" sz="2000">
                    <a:latin typeface="Georgia" panose="02040502050405020303" pitchFamily="18" charset="0"/>
                  </a:rPr>
                  <a:t>e a </a:t>
                </a:r>
                <a:r>
                  <a:rPr lang="pt-BR" sz="200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potência fornecida</a:t>
                </a:r>
                <a:r>
                  <a:rPr lang="pt-BR" sz="2000">
                    <a:latin typeface="Georgia" panose="02040502050405020303" pitchFamily="18" charset="0"/>
                  </a:rPr>
                  <a:t> ao circuito </a:t>
                </a:r>
                <a:r>
                  <a:rPr lang="pt-BR" sz="200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pela fonte </a:t>
                </a:r>
                <a:r>
                  <a:rPr lang="pt-BR" sz="2000">
                    <a:latin typeface="Georgia" panose="02040502050405020303" pitchFamily="18" charset="0"/>
                  </a:rPr>
                  <a:t>de corrente:</a:t>
                </a:r>
              </a:p>
            </p:txBody>
          </p:sp>
        </mc:Choice>
        <mc:Fallback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2" y="1645242"/>
                <a:ext cx="11250068" cy="989695"/>
              </a:xfrm>
              <a:prstGeom prst="rect">
                <a:avLst/>
              </a:prstGeom>
              <a:blipFill>
                <a:blip r:embed="rId2"/>
                <a:stretch>
                  <a:fillRect l="-542" r="-542" b="-6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8B442E25-156A-6C9F-3FA3-E7040BCE4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5112" y="2826902"/>
            <a:ext cx="6061776" cy="221544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579921-3186-ED7E-2224-454FE2A3E34C}"/>
              </a:ext>
            </a:extLst>
          </p:cNvPr>
          <p:cNvSpPr txBox="1"/>
          <p:nvPr/>
        </p:nvSpPr>
        <p:spPr>
          <a:xfrm>
            <a:off x="183419" y="5970282"/>
            <a:ext cx="343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>
                <a:solidFill>
                  <a:srgbClr val="C00000"/>
                </a:solidFill>
                <a:latin typeface="TimesTenLTStd-Roman"/>
              </a:rPr>
              <a:t>R = </a:t>
            </a:r>
            <a:r>
              <a:rPr lang="pl-PL" sz="1800" b="0" i="0" u="none" strike="noStrike" baseline="0">
                <a:solidFill>
                  <a:srgbClr val="C00000"/>
                </a:solidFill>
                <a:latin typeface="TimesTenLTStd-Roman"/>
              </a:rPr>
              <a:t>60 V; 300 W</a:t>
            </a:r>
            <a:r>
              <a:rPr lang="pt-BR" sz="1800" b="0" i="0" u="none" strike="noStrike" baseline="0">
                <a:solidFill>
                  <a:srgbClr val="C00000"/>
                </a:solidFill>
                <a:latin typeface="TimesTenLTStd-Roman"/>
              </a:rPr>
              <a:t> (fornecida)</a:t>
            </a:r>
            <a:endParaRPr lang="pt-BR">
              <a:solidFill>
                <a:srgbClr val="C000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FA92FC9-D353-EB3D-4006-A10F7017823F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Adaptado de J. W.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e S. A.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Riedel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</p:spTree>
    <p:extLst>
      <p:ext uri="{BB962C8B-B14F-4D97-AF65-F5344CB8AC3E}">
        <p14:creationId xmlns:p14="http://schemas.microsoft.com/office/powerpoint/2010/main" val="130675096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do Office</vt:lpstr>
      <vt:lpstr>RESISTORES SÉRIE E PARALELO, CIRCUITOS DIVISORES DE TENSÃO E DE CORRENTE, CIRCUITOS MEDIDORES DE TENSÃO E DE CORRENTE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RESISTORES SÉRIE E PARALELO, CIRCUITOS DIVISORES DE TENSÃO E DE CORRENTE, CIRCUITOS MEDIDORES DE TENSÃO E DE CORRENTE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7: Estrutura do Sistema Nervoso</dc:title>
  <dc:creator>Glauber Zerbini Costal</dc:creator>
  <cp:revision>1</cp:revision>
  <cp:lastPrinted>2022-03-17T15:19:11Z</cp:lastPrinted>
  <dcterms:created xsi:type="dcterms:W3CDTF">2014-08-30T20:40:48Z</dcterms:created>
  <dcterms:modified xsi:type="dcterms:W3CDTF">2023-09-21T15:27:53Z</dcterms:modified>
</cp:coreProperties>
</file>