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643" r:id="rId2"/>
    <p:sldId id="534" r:id="rId3"/>
    <p:sldId id="574" r:id="rId4"/>
    <p:sldId id="628" r:id="rId5"/>
    <p:sldId id="647" r:id="rId6"/>
    <p:sldId id="656" r:id="rId7"/>
    <p:sldId id="648" r:id="rId8"/>
    <p:sldId id="657" r:id="rId9"/>
    <p:sldId id="658" r:id="rId10"/>
    <p:sldId id="661" r:id="rId11"/>
    <p:sldId id="659" r:id="rId12"/>
    <p:sldId id="660" r:id="rId13"/>
    <p:sldId id="649" r:id="rId14"/>
    <p:sldId id="662" r:id="rId15"/>
    <p:sldId id="663" r:id="rId16"/>
    <p:sldId id="664" r:id="rId17"/>
    <p:sldId id="653" r:id="rId18"/>
    <p:sldId id="666" r:id="rId19"/>
    <p:sldId id="665" r:id="rId20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3F8DC1"/>
    <a:srgbClr val="DDD937"/>
    <a:srgbClr val="73FB79"/>
    <a:srgbClr val="AAAAAA"/>
    <a:srgbClr val="9437FF"/>
    <a:srgbClr val="76D6FF"/>
    <a:srgbClr val="FFC000"/>
    <a:srgbClr val="1B51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F34-E3BF-4E29-A9AC-19FA3EACE026}" v="2" dt="2024-06-27T14:48:56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5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13160B12-01D7-41C4-B775-AA7CAE76C634}"/>
    <pc:docChg chg="undo custSel addSld delSld modSld sldOrd">
      <pc:chgData name="Carlos Caetano" userId="ba24568caaa58072" providerId="LiveId" clId="{13160B12-01D7-41C4-B775-AA7CAE76C634}" dt="2023-03-16T15:46:15.899" v="1640" actId="403"/>
      <pc:docMkLst>
        <pc:docMk/>
      </pc:docMkLst>
      <pc:sldChg chg="modSp add del mod">
        <pc:chgData name="Carlos Caetano" userId="ba24568caaa58072" providerId="LiveId" clId="{13160B12-01D7-41C4-B775-AA7CAE76C634}" dt="2023-03-16T01:37:09.696" v="698" actId="47"/>
        <pc:sldMkLst>
          <pc:docMk/>
          <pc:sldMk cId="0" sldId="262"/>
        </pc:sldMkLst>
        <pc:spChg chg="mod">
          <ac:chgData name="Carlos Caetano" userId="ba24568caaa58072" providerId="LiveId" clId="{13160B12-01D7-41C4-B775-AA7CAE76C634}" dt="2023-03-16T01:25:50.240" v="531" actId="27636"/>
          <ac:spMkLst>
            <pc:docMk/>
            <pc:sldMk cId="0" sldId="262"/>
            <ac:spMk id="28675" creationId="{00000000-0000-0000-0000-000000000000}"/>
          </ac:spMkLst>
        </pc:spChg>
      </pc:sldChg>
      <pc:sldChg chg="modSp add del mod ord">
        <pc:chgData name="Carlos Caetano" userId="ba24568caaa58072" providerId="LiveId" clId="{13160B12-01D7-41C4-B775-AA7CAE76C634}" dt="2023-03-16T10:07:14.127" v="894" actId="47"/>
        <pc:sldMkLst>
          <pc:docMk/>
          <pc:sldMk cId="0" sldId="263"/>
        </pc:sldMkLst>
        <pc:spChg chg="mod">
          <ac:chgData name="Carlos Caetano" userId="ba24568caaa58072" providerId="LiveId" clId="{13160B12-01D7-41C4-B775-AA7CAE76C634}" dt="2023-03-16T01:25:50.256" v="532" actId="27636"/>
          <ac:spMkLst>
            <pc:docMk/>
            <pc:sldMk cId="0" sldId="263"/>
            <ac:spMk id="30723" creationId="{00000000-0000-0000-0000-000000000000}"/>
          </ac:spMkLst>
        </pc:spChg>
      </pc:sldChg>
      <pc:sldChg chg="add del">
        <pc:chgData name="Carlos Caetano" userId="ba24568caaa58072" providerId="LiveId" clId="{13160B12-01D7-41C4-B775-AA7CAE76C634}" dt="2023-03-16T14:56:42.753" v="1148" actId="47"/>
        <pc:sldMkLst>
          <pc:docMk/>
          <pc:sldMk cId="0" sldId="267"/>
        </pc:sldMkLst>
      </pc:sldChg>
      <pc:sldChg chg="add del ord">
        <pc:chgData name="Carlos Caetano" userId="ba24568caaa58072" providerId="LiveId" clId="{13160B12-01D7-41C4-B775-AA7CAE76C634}" dt="2023-03-16T10:10:15.340" v="956" actId="47"/>
        <pc:sldMkLst>
          <pc:docMk/>
          <pc:sldMk cId="0" sldId="268"/>
        </pc:sldMkLst>
      </pc:sldChg>
      <pc:sldChg chg="add del">
        <pc:chgData name="Carlos Caetano" userId="ba24568caaa58072" providerId="LiveId" clId="{13160B12-01D7-41C4-B775-AA7CAE76C634}" dt="2023-03-16T02:27:48.518" v="712" actId="47"/>
        <pc:sldMkLst>
          <pc:docMk/>
          <pc:sldMk cId="0" sldId="287"/>
        </pc:sldMkLst>
      </pc:sldChg>
      <pc:sldChg chg="modSp add del mod">
        <pc:chgData name="Carlos Caetano" userId="ba24568caaa58072" providerId="LiveId" clId="{13160B12-01D7-41C4-B775-AA7CAE76C634}" dt="2023-03-16T14:44:13.943" v="1029" actId="47"/>
        <pc:sldMkLst>
          <pc:docMk/>
          <pc:sldMk cId="0" sldId="298"/>
        </pc:sldMkLst>
        <pc:spChg chg="mod">
          <ac:chgData name="Carlos Caetano" userId="ba24568caaa58072" providerId="LiveId" clId="{13160B12-01D7-41C4-B775-AA7CAE76C634}" dt="2023-03-16T10:14:21.070" v="960" actId="27636"/>
          <ac:spMkLst>
            <pc:docMk/>
            <pc:sldMk cId="0" sldId="298"/>
            <ac:spMk id="24579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01:04:49.473" v="262" actId="207"/>
        <pc:sldMkLst>
          <pc:docMk/>
          <pc:sldMk cId="3924408493" sldId="534"/>
        </pc:sldMkLst>
        <pc:spChg chg="add mod">
          <ac:chgData name="Carlos Caetano" userId="ba24568caaa58072" providerId="LiveId" clId="{13160B12-01D7-41C4-B775-AA7CAE76C634}" dt="2023-03-16T01:04:49.473" v="262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13160B12-01D7-41C4-B775-AA7CAE76C634}" dt="2023-03-16T01:01:36.089" v="161" actId="1036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1:01:30.312" v="124" actId="1035"/>
          <ac:spMkLst>
            <pc:docMk/>
            <pc:sldMk cId="3924408493" sldId="534"/>
            <ac:spMk id="15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15:07:33.845" v="1255" actId="20577"/>
        <pc:sldMkLst>
          <pc:docMk/>
          <pc:sldMk cId="2144406506" sldId="535"/>
        </pc:sldMkLst>
        <pc:spChg chg="add mod">
          <ac:chgData name="Carlos Caetano" userId="ba24568caaa58072" providerId="LiveId" clId="{13160B12-01D7-41C4-B775-AA7CAE76C634}" dt="2023-03-16T15:07:33.845" v="1255" actId="20577"/>
          <ac:spMkLst>
            <pc:docMk/>
            <pc:sldMk cId="2144406506" sldId="535"/>
            <ac:spMk id="2" creationId="{D639F6E7-F5D4-584A-BD23-C7B08BFB8880}"/>
          </ac:spMkLst>
        </pc:spChg>
      </pc:sldChg>
      <pc:sldChg chg="del">
        <pc:chgData name="Carlos Caetano" userId="ba24568caaa58072" providerId="LiveId" clId="{13160B12-01D7-41C4-B775-AA7CAE76C634}" dt="2023-03-16T10:10:11.655" v="955" actId="47"/>
        <pc:sldMkLst>
          <pc:docMk/>
          <pc:sldMk cId="4195232916" sldId="536"/>
        </pc:sldMkLst>
      </pc:sldChg>
      <pc:sldChg chg="addSp delSp modSp mod ord modAnim">
        <pc:chgData name="Carlos Caetano" userId="ba24568caaa58072" providerId="LiveId" clId="{13160B12-01D7-41C4-B775-AA7CAE76C634}" dt="2023-03-16T15:18:47.611" v="1425"/>
        <pc:sldMkLst>
          <pc:docMk/>
          <pc:sldMk cId="1152378510" sldId="539"/>
        </pc:sldMkLst>
        <pc:spChg chg="add del mod">
          <ac:chgData name="Carlos Caetano" userId="ba24568caaa58072" providerId="LiveId" clId="{13160B12-01D7-41C4-B775-AA7CAE76C634}" dt="2023-03-16T15:13:23.368" v="1280" actId="478"/>
          <ac:spMkLst>
            <pc:docMk/>
            <pc:sldMk cId="1152378510" sldId="539"/>
            <ac:spMk id="2" creationId="{DC97D767-E55E-B89E-2844-42D993D9E6CE}"/>
          </ac:spMkLst>
        </pc:spChg>
        <pc:spChg chg="add mod">
          <ac:chgData name="Carlos Caetano" userId="ba24568caaa58072" providerId="LiveId" clId="{13160B12-01D7-41C4-B775-AA7CAE76C634}" dt="2023-03-16T15:14:01.430" v="1292" actId="20577"/>
          <ac:spMkLst>
            <pc:docMk/>
            <pc:sldMk cId="1152378510" sldId="539"/>
            <ac:spMk id="3" creationId="{FAE8EDAF-70DE-9F65-4618-604DA9163DFE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4" creationId="{051AA79C-DD38-C5C4-F44A-989C8E0C4F9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5" creationId="{FD1465D9-8CFC-24A2-344A-A71EA25A1884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7" creationId="{CE9FAFF0-0921-3359-4ADF-12DBFB44862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9" creationId="{14C5B938-FBDC-84CA-98FC-6AEFBE43DFCB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0" creationId="{8C7A1752-4F6D-2AE0-280D-1018FC5BD72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1" creationId="{E2FEED53-CCD8-579C-BD4A-3BD0A2030CA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2" creationId="{55B1EBC9-F86B-A6B9-D923-07B9847397E7}"/>
          </ac:spMkLst>
        </pc:spChg>
        <pc:spChg chg="mod">
          <ac:chgData name="Carlos Caetano" userId="ba24568caaa58072" providerId="LiveId" clId="{13160B12-01D7-41C4-B775-AA7CAE76C634}" dt="2023-03-16T15:05:33.443" v="1176" actId="207"/>
          <ac:spMkLst>
            <pc:docMk/>
            <pc:sldMk cId="1152378510" sldId="539"/>
            <ac:spMk id="16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15:17:50.491" v="1418" actId="164"/>
          <ac:grpSpMkLst>
            <pc:docMk/>
            <pc:sldMk cId="1152378510" sldId="539"/>
            <ac:grpSpMk id="17" creationId="{89477B9E-800E-8D4D-17D1-04CC4302D98A}"/>
          </ac:grpSpMkLst>
        </pc:grpChg>
      </pc:sldChg>
      <pc:sldChg chg="addSp delSp modSp mod ord modAnim">
        <pc:chgData name="Carlos Caetano" userId="ba24568caaa58072" providerId="LiveId" clId="{13160B12-01D7-41C4-B775-AA7CAE76C634}" dt="2023-03-16T15:33:05.305" v="1540"/>
        <pc:sldMkLst>
          <pc:docMk/>
          <pc:sldMk cId="3502669851" sldId="540"/>
        </pc:sldMkLst>
        <pc:spChg chg="add mod">
          <ac:chgData name="Carlos Caetano" userId="ba24568caaa58072" providerId="LiveId" clId="{13160B12-01D7-41C4-B775-AA7CAE76C634}" dt="2023-03-16T15:22:46.371" v="1426"/>
          <ac:spMkLst>
            <pc:docMk/>
            <pc:sldMk cId="3502669851" sldId="540"/>
            <ac:spMk id="2" creationId="{019084E7-2506-1B19-B626-EE7F37F5DBC5}"/>
          </ac:spMkLst>
        </pc:spChg>
        <pc:spChg chg="mod">
          <ac:chgData name="Carlos Caetano" userId="ba24568caaa58072" providerId="LiveId" clId="{13160B12-01D7-41C4-B775-AA7CAE76C634}" dt="2023-03-16T15:25:15.500" v="1429" actId="1076"/>
          <ac:spMkLst>
            <pc:docMk/>
            <pc:sldMk cId="3502669851" sldId="540"/>
            <ac:spMk id="4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5:26:17.582" v="1447" actId="1076"/>
          <ac:spMkLst>
            <pc:docMk/>
            <pc:sldMk cId="3502669851" sldId="540"/>
            <ac:spMk id="5" creationId="{00000000-0000-0000-0000-000000000000}"/>
          </ac:spMkLst>
        </pc:spChg>
        <pc:spChg chg="add del mod">
          <ac:chgData name="Carlos Caetano" userId="ba24568caaa58072" providerId="LiveId" clId="{13160B12-01D7-41C4-B775-AA7CAE76C634}" dt="2023-03-16T15:27:08.673" v="1452" actId="478"/>
          <ac:spMkLst>
            <pc:docMk/>
            <pc:sldMk cId="3502669851" sldId="540"/>
            <ac:spMk id="9" creationId="{A26C8C03-18C1-7B64-5C5D-FBA573029CFE}"/>
          </ac:spMkLst>
        </pc:spChg>
        <pc:spChg chg="mod">
          <ac:chgData name="Carlos Caetano" userId="ba24568caaa58072" providerId="LiveId" clId="{13160B12-01D7-41C4-B775-AA7CAE76C634}" dt="2023-03-16T15:25:25.218" v="1430" actId="1076"/>
          <ac:spMkLst>
            <pc:docMk/>
            <pc:sldMk cId="3502669851" sldId="540"/>
            <ac:spMk id="10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2" creationId="{CF596CCE-F109-30EF-B887-6E00D777A671}"/>
          </ac:spMkLst>
        </pc:spChg>
        <pc:spChg chg="add mod or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5" creationId="{4E77C5F9-99EE-B40B-6AB9-47BCFE5CDB72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8" creationId="{72C99951-8EAA-C404-D16C-661D5E0507BD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9" creationId="{5B6FBE07-C0B8-0C8C-B1D8-B075D26F5B8A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0" creationId="{2B826B32-F60A-3003-0BBB-208688082713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1" creationId="{F3C12B80-D892-B541-5DC3-606FC33A54EB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2" creationId="{0A484356-7955-DE99-D7B6-79576C465427}"/>
          </ac:spMkLst>
        </pc:spChg>
        <pc:spChg chg="add mod">
          <ac:chgData name="Carlos Caetano" userId="ba24568caaa58072" providerId="LiveId" clId="{13160B12-01D7-41C4-B775-AA7CAE76C634}" dt="2023-03-16T15:32:16.998" v="1536" actId="207"/>
          <ac:spMkLst>
            <pc:docMk/>
            <pc:sldMk cId="3502669851" sldId="540"/>
            <ac:spMk id="24" creationId="{0F679F92-709E-AB5D-74D0-89EC61852314}"/>
          </ac:spMkLst>
        </pc:spChg>
        <pc:grpChg chg="add mod">
          <ac:chgData name="Carlos Caetano" userId="ba24568caaa58072" providerId="LiveId" clId="{13160B12-01D7-41C4-B775-AA7CAE76C634}" dt="2023-03-16T15:32:28.210" v="1537" actId="164"/>
          <ac:grpSpMkLst>
            <pc:docMk/>
            <pc:sldMk cId="3502669851" sldId="540"/>
            <ac:grpSpMk id="25" creationId="{3AB219D8-71D2-1424-260D-DE0919014EB6}"/>
          </ac:grpSpMkLst>
        </pc:grpChg>
        <pc:graphicFrameChg chg="add del mod">
          <ac:chgData name="Carlos Caetano" userId="ba24568caaa58072" providerId="LiveId" clId="{13160B12-01D7-41C4-B775-AA7CAE76C634}" dt="2023-03-16T15:30:03.722" v="1509" actId="478"/>
          <ac:graphicFrameMkLst>
            <pc:docMk/>
            <pc:sldMk cId="3502669851" sldId="540"/>
            <ac:graphicFrameMk id="6" creationId="{A216728D-BE52-5869-EDCA-B14E68DD77A6}"/>
          </ac:graphicFrameMkLst>
        </pc:graphicFrameChg>
        <pc:graphicFrameChg chg="add del mod">
          <ac:chgData name="Carlos Caetano" userId="ba24568caaa58072" providerId="LiveId" clId="{13160B12-01D7-41C4-B775-AA7CAE76C634}" dt="2023-03-16T15:30:56.179" v="1512" actId="478"/>
          <ac:graphicFrameMkLst>
            <pc:docMk/>
            <pc:sldMk cId="3502669851" sldId="540"/>
            <ac:graphicFrameMk id="23" creationId="{F8A8023D-1647-389F-BA9E-07D96B085818}"/>
          </ac:graphicFrameMkLst>
        </pc:graphicFrameChg>
        <pc:picChg chg="mod">
          <ac:chgData name="Carlos Caetano" userId="ba24568caaa58072" providerId="LiveId" clId="{13160B12-01D7-41C4-B775-AA7CAE76C634}" dt="2023-03-16T15:25:06.865" v="1428" actId="1076"/>
          <ac:picMkLst>
            <pc:docMk/>
            <pc:sldMk cId="3502669851" sldId="540"/>
            <ac:picMk id="7" creationId="{00000000-0000-0000-0000-000000000000}"/>
          </ac:picMkLst>
        </pc:picChg>
        <pc:cxnChg chg="add mod">
          <ac:chgData name="Carlos Caetano" userId="ba24568caaa58072" providerId="LiveId" clId="{13160B12-01D7-41C4-B775-AA7CAE76C634}" dt="2023-03-16T15:32:28.210" v="1537" actId="164"/>
          <ac:cxnSpMkLst>
            <pc:docMk/>
            <pc:sldMk cId="3502669851" sldId="540"/>
            <ac:cxnSpMk id="17" creationId="{D666F399-634D-BF45-0D3D-55343D4FA0C4}"/>
          </ac:cxnSpMkLst>
        </pc:cxnChg>
      </pc:sldChg>
      <pc:sldChg chg="addSp modSp">
        <pc:chgData name="Carlos Caetano" userId="ba24568caaa58072" providerId="LiveId" clId="{13160B12-01D7-41C4-B775-AA7CAE76C634}" dt="2023-03-16T15:43:10.339" v="1558"/>
        <pc:sldMkLst>
          <pc:docMk/>
          <pc:sldMk cId="2074345652" sldId="542"/>
        </pc:sldMkLst>
        <pc:spChg chg="add mod">
          <ac:chgData name="Carlos Caetano" userId="ba24568caaa58072" providerId="LiveId" clId="{13160B12-01D7-41C4-B775-AA7CAE76C634}" dt="2023-03-16T15:43:10.339" v="1558"/>
          <ac:spMkLst>
            <pc:docMk/>
            <pc:sldMk cId="2074345652" sldId="542"/>
            <ac:spMk id="2" creationId="{2F07A740-6F81-2043-7918-AC6E0702715F}"/>
          </ac:spMkLst>
        </pc:spChg>
        <pc:spChg chg="mod">
          <ac:chgData name="Carlos Caetano" userId="ba24568caaa58072" providerId="LiveId" clId="{13160B12-01D7-41C4-B775-AA7CAE76C634}" dt="2023-03-16T15:34:26.790" v="1553" actId="20577"/>
          <ac:spMkLst>
            <pc:docMk/>
            <pc:sldMk cId="2074345652" sldId="542"/>
            <ac:spMk id="19" creationId="{C487223A-08D2-4FE5-AB85-4B7E85638EA6}"/>
          </ac:spMkLst>
        </pc:spChg>
      </pc:sldChg>
      <pc:sldChg chg="addSp delSp modSp mod delAnim modAnim">
        <pc:chgData name="Carlos Caetano" userId="ba24568caaa58072" providerId="LiveId" clId="{13160B12-01D7-41C4-B775-AA7CAE76C634}" dt="2023-03-16T15:46:15.899" v="1640" actId="403"/>
        <pc:sldMkLst>
          <pc:docMk/>
          <pc:sldMk cId="4059497733" sldId="543"/>
        </pc:sldMkLst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2" creationId="{4B2BAFFA-2AF0-279E-1CCB-AF2FFC0F95C5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" creationId="{F9CEB1D6-6D6F-4C4F-3762-216863BF9D3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" creationId="{CDDD2E71-E5F7-B069-94CB-D2EB5CE8A2A8}"/>
          </ac:spMkLst>
        </pc:spChg>
        <pc:spChg chg="del mod">
          <ac:chgData name="Carlos Caetano" userId="ba24568caaa58072" providerId="LiveId" clId="{13160B12-01D7-41C4-B775-AA7CAE76C634}" dt="2023-03-16T15:42:50.361" v="1555" actId="478"/>
          <ac:spMkLst>
            <pc:docMk/>
            <pc:sldMk cId="4059497733" sldId="543"/>
            <ac:spMk id="6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7" creationId="{07746370-96D7-4AA1-333D-C112C84806F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9" creationId="{6DDDEBF7-F5E7-2CE1-9B0E-4736738E1C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0" creationId="{FF5F0B2B-7138-A1F5-F972-46E05C9353F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1" creationId="{24D14A31-C500-D8B6-4220-93945B794B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2" creationId="{C328EF48-BDC0-6228-8D3C-6B4DB3A563E8}"/>
          </ac:spMkLst>
        </pc:spChg>
        <pc:spChg chg="mod">
          <ac:chgData name="Carlos Caetano" userId="ba24568caaa58072" providerId="LiveId" clId="{13160B12-01D7-41C4-B775-AA7CAE76C634}" dt="2023-03-16T15:43:48.417" v="1584" actId="20577"/>
          <ac:spMkLst>
            <pc:docMk/>
            <pc:sldMk cId="4059497733" sldId="543"/>
            <ac:spMk id="1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5:42:51.655" v="1556" actId="478"/>
          <ac:spMkLst>
            <pc:docMk/>
            <pc:sldMk cId="4059497733" sldId="543"/>
            <ac:spMk id="1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5" creationId="{46D7C7C3-7DC6-2646-9FF7-B0D91278D8A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6" creationId="{9440B863-DEE5-255D-15FD-9C0C452356E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7" creationId="{D30ED778-087C-6288-0790-8F9403668F1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8" creationId="{B30E6851-1788-B083-EB73-EF67BAD1F5B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9" creationId="{272D70C8-7D18-FA3B-F8AF-DE5407FFF54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0" creationId="{53124EE4-B0B2-396F-234F-D168CAF8E71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1" creationId="{F8C27A29-6A13-498F-AEF0-ED91A9BB2FEF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2" creationId="{F5B47743-0FFD-8769-FAC0-4F090BE021A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3" creationId="{24581EF7-05DA-908F-D3F4-27192A6D847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4" creationId="{9DAD33CD-8BBC-2166-C4A6-5BBEFD0D19B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5" creationId="{D8F0239C-09C9-4313-4862-C878F0C4038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6" creationId="{8318ABDE-7E7D-7078-D46A-4E84A12087D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7" creationId="{F1377E7C-48B9-BA51-6155-CA11FAB922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8" creationId="{5041AB0C-3EE3-7C66-306A-0A29A7ABCD3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9" creationId="{A99A09B9-54D1-CE26-8D53-B4AA364323B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0" creationId="{43336283-DDEF-0121-9CB1-50EABD6DA52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1" creationId="{002656A3-2174-FC96-A8A9-F4FD1806DC7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2" creationId="{E25E2F2A-BD48-623D-914B-6E5CE449B6B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3" creationId="{E26364FF-DC03-2BFE-771B-7706C2081FCB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4" creationId="{3D398159-1834-181D-F956-F377757BF4C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5" creationId="{6B5EAD8B-87BE-ABDA-CA2B-3DED9095D96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6" creationId="{A63B7F50-C8CD-17B3-0380-7A5CB42587A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7" creationId="{DEEFF1E2-BB39-3848-969C-8BF97B57E44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8" creationId="{D6DF8776-2259-4AD2-3E19-5775DD58BF1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9" creationId="{5692C64C-039B-870F-2777-55696381B73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0" creationId="{295CB764-B6AB-34D1-7A0F-C9953183C3AF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1" creationId="{CA4206B3-CAF9-4AEB-D819-B5C9E06727B1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2" creationId="{41781415-FEE3-D0EA-B690-9D301256DE9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3" creationId="{80885789-3B26-2802-77D6-D49290B87C8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4" creationId="{0425B40C-A936-9306-6472-0377BF10F78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5" creationId="{DDB0ADF7-B67F-7B5E-02BA-14C3B449D51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6" creationId="{8C3AE1AE-2A47-8E80-4680-F28DEF738C9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7" creationId="{8A9982BA-D1C9-93C4-A830-28E282633F9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8" creationId="{639C2088-CA25-11ED-16F0-31BBD28CCC5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9" creationId="{B299B5C1-1BA1-EFDC-85CB-A0CAAC41137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0" creationId="{F6FAD299-CB9F-B5D7-8F75-EA0DDE8C8BDC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1" creationId="{E8BDF4BE-53FF-39E4-6BCC-FD4B80AF29B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2" creationId="{5B722372-8540-96AE-9A2C-38DA4B46DC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3" creationId="{068A007D-2788-53E1-79CD-5A2B6935DF6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4" creationId="{5A0A7CD2-04D6-5099-E74D-F89D381F78A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5" creationId="{DA46CE18-7C4F-16F1-9DAB-D023284B6B3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6" creationId="{E9C25930-91C5-BBE2-C031-C9D10334645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7" creationId="{DCB7EFDE-C84A-5211-494B-D50CE94AEF8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8" creationId="{1E696D99-91B4-7164-649F-D69C3B315FB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9" creationId="{CE991955-FBE3-8FD7-BEFD-C14A96B2014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0" creationId="{6D84B627-6F2F-0542-8076-F24E5876D067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" creationId="{F1E9FE6D-10AE-0B38-05EA-1980C13ADAF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2" creationId="{CFC1C6F1-CFA4-65D4-937D-0BB1B18DC00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3" creationId="{46A84631-CCC7-949F-1AE0-7C4504E22B5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4" creationId="{576CAA03-B2E9-384F-57C1-298D989159D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5" creationId="{8C25D4F4-0C83-BE03-972D-BF783652339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7" creationId="{9A1928E6-EE2B-E182-EA97-799D4989E116}"/>
          </ac:spMkLst>
        </pc:spChg>
        <pc:spChg chg="add mod">
          <ac:chgData name="Carlos Caetano" userId="ba24568caaa58072" providerId="LiveId" clId="{13160B12-01D7-41C4-B775-AA7CAE76C634}" dt="2023-03-16T15:46:15.899" v="1640" actId="403"/>
          <ac:spMkLst>
            <pc:docMk/>
            <pc:sldMk cId="4059497733" sldId="543"/>
            <ac:spMk id="6149" creationId="{F99E41DB-383D-C49F-BC53-0A3534065570}"/>
          </ac:spMkLst>
        </pc:spChg>
        <pc:spChg chg="add mod">
          <ac:chgData name="Carlos Caetano" userId="ba24568caaa58072" providerId="LiveId" clId="{13160B12-01D7-41C4-B775-AA7CAE76C634}" dt="2023-03-16T15:45:57.428" v="1638" actId="1036"/>
          <ac:spMkLst>
            <pc:docMk/>
            <pc:sldMk cId="4059497733" sldId="543"/>
            <ac:spMk id="6151" creationId="{C83C4361-2EE0-B500-AE0D-C01067D37F86}"/>
          </ac:spMkLst>
        </pc:spChg>
        <pc:grpChg chg="del">
          <ac:chgData name="Carlos Caetano" userId="ba24568caaa58072" providerId="LiveId" clId="{13160B12-01D7-41C4-B775-AA7CAE76C634}" dt="2023-03-16T15:42:52.407" v="1557" actId="478"/>
          <ac:grpSpMkLst>
            <pc:docMk/>
            <pc:sldMk cId="4059497733" sldId="543"/>
            <ac:grpSpMk id="3" creationId="{00000000-0000-0000-0000-000000000000}"/>
          </ac:grpSpMkLst>
        </pc:grpChg>
      </pc:sldChg>
      <pc:sldChg chg="del">
        <pc:chgData name="Carlos Caetano" userId="ba24568caaa58072" providerId="LiveId" clId="{13160B12-01D7-41C4-B775-AA7CAE76C634}" dt="2023-03-16T15:43:21.670" v="1575" actId="47"/>
        <pc:sldMkLst>
          <pc:docMk/>
          <pc:sldMk cId="3679078672" sldId="545"/>
        </pc:sldMkLst>
      </pc:sldChg>
      <pc:sldChg chg="del">
        <pc:chgData name="Carlos Caetano" userId="ba24568caaa58072" providerId="LiveId" clId="{13160B12-01D7-41C4-B775-AA7CAE76C634}" dt="2023-03-16T15:43:23.805" v="1576" actId="47"/>
        <pc:sldMkLst>
          <pc:docMk/>
          <pc:sldMk cId="2786707539" sldId="546"/>
        </pc:sldMkLst>
      </pc:sldChg>
      <pc:sldChg chg="del">
        <pc:chgData name="Carlos Caetano" userId="ba24568caaa58072" providerId="LiveId" clId="{13160B12-01D7-41C4-B775-AA7CAE76C634}" dt="2023-03-16T15:43:26.691" v="1578" actId="47"/>
        <pc:sldMkLst>
          <pc:docMk/>
          <pc:sldMk cId="1795170806" sldId="547"/>
        </pc:sldMkLst>
      </pc:sldChg>
      <pc:sldChg chg="del">
        <pc:chgData name="Carlos Caetano" userId="ba24568caaa58072" providerId="LiveId" clId="{13160B12-01D7-41C4-B775-AA7CAE76C634}" dt="2023-03-16T15:43:25.129" v="1577" actId="47"/>
        <pc:sldMkLst>
          <pc:docMk/>
          <pc:sldMk cId="2512923208" sldId="549"/>
        </pc:sldMkLst>
      </pc:sldChg>
      <pc:sldChg chg="del ord">
        <pc:chgData name="Carlos Caetano" userId="ba24568caaa58072" providerId="LiveId" clId="{13160B12-01D7-41C4-B775-AA7CAE76C634}" dt="2023-03-16T10:10:03.081" v="954" actId="47"/>
        <pc:sldMkLst>
          <pc:docMk/>
          <pc:sldMk cId="819029663" sldId="557"/>
        </pc:sldMkLst>
      </pc:sldChg>
      <pc:sldChg chg="ord">
        <pc:chgData name="Carlos Caetano" userId="ba24568caaa58072" providerId="LiveId" clId="{13160B12-01D7-41C4-B775-AA7CAE76C634}" dt="2023-03-16T01:10:54.449" v="278"/>
        <pc:sldMkLst>
          <pc:docMk/>
          <pc:sldMk cId="236903314" sldId="558"/>
        </pc:sldMkLst>
      </pc:sldChg>
      <pc:sldChg chg="addSp modSp mod ord">
        <pc:chgData name="Carlos Caetano" userId="ba24568caaa58072" providerId="LiveId" clId="{13160B12-01D7-41C4-B775-AA7CAE76C634}" dt="2023-03-16T15:13:42.759" v="1287" actId="20577"/>
        <pc:sldMkLst>
          <pc:docMk/>
          <pc:sldMk cId="1080941874" sldId="559"/>
        </pc:sldMkLst>
        <pc:spChg chg="add mod">
          <ac:chgData name="Carlos Caetano" userId="ba24568caaa58072" providerId="LiveId" clId="{13160B12-01D7-41C4-B775-AA7CAE76C634}" dt="2023-03-16T15:13:42.759" v="1287" actId="20577"/>
          <ac:spMkLst>
            <pc:docMk/>
            <pc:sldMk cId="1080941874" sldId="559"/>
            <ac:spMk id="2" creationId="{8A4EE37A-EE28-D23F-60CE-9A21E68B30C8}"/>
          </ac:spMkLst>
        </pc:spChg>
        <pc:spChg chg="mod">
          <ac:chgData name="Carlos Caetano" userId="ba24568caaa58072" providerId="LiveId" clId="{13160B12-01D7-41C4-B775-AA7CAE76C634}" dt="2023-03-16T15:13:36.683" v="1283" actId="6549"/>
          <ac:spMkLst>
            <pc:docMk/>
            <pc:sldMk cId="1080941874" sldId="559"/>
            <ac:spMk id="15" creationId="{C4164CB4-2B96-2741-9289-D3D44AB01EB6}"/>
          </ac:spMkLst>
        </pc:spChg>
        <pc:picChg chg="mod">
          <ac:chgData name="Carlos Caetano" userId="ba24568caaa58072" providerId="LiveId" clId="{13160B12-01D7-41C4-B775-AA7CAE76C634}" dt="2023-03-16T09:53:00.282" v="776" actId="1035"/>
          <ac:picMkLst>
            <pc:docMk/>
            <pc:sldMk cId="1080941874" sldId="559"/>
            <ac:picMk id="13" creationId="{8395F653-2DE2-D447-826E-91497DB6512B}"/>
          </ac:picMkLst>
        </pc:picChg>
      </pc:sldChg>
      <pc:sldChg chg="addSp modSp mod">
        <pc:chgData name="Carlos Caetano" userId="ba24568caaa58072" providerId="LiveId" clId="{13160B12-01D7-41C4-B775-AA7CAE76C634}" dt="2023-03-16T15:43:18.732" v="1574" actId="1036"/>
        <pc:sldMkLst>
          <pc:docMk/>
          <pc:sldMk cId="3702769229" sldId="561"/>
        </pc:sldMkLst>
        <pc:spChg chg="add mod">
          <ac:chgData name="Carlos Caetano" userId="ba24568caaa58072" providerId="LiveId" clId="{13160B12-01D7-41C4-B775-AA7CAE76C634}" dt="2023-03-16T15:43:13.307" v="1559"/>
          <ac:spMkLst>
            <pc:docMk/>
            <pc:sldMk cId="3702769229" sldId="561"/>
            <ac:spMk id="2" creationId="{E979EDB9-A811-8B35-2E50-0ED7E4BF92F8}"/>
          </ac:spMkLst>
        </pc:spChg>
        <pc:spChg chg="mod">
          <ac:chgData name="Carlos Caetano" userId="ba24568caaa58072" providerId="LiveId" clId="{13160B12-01D7-41C4-B775-AA7CAE76C634}" dt="2023-03-16T15:43:18.732" v="1574" actId="1036"/>
          <ac:spMkLst>
            <pc:docMk/>
            <pc:sldMk cId="3702769229" sldId="561"/>
            <ac:spMk id="19" creationId="{A21E522F-EA3D-4BA1-8BE0-63AD8C235BEC}"/>
          </ac:spMkLst>
        </pc:spChg>
      </pc:sldChg>
      <pc:sldChg chg="del">
        <pc:chgData name="Carlos Caetano" userId="ba24568caaa58072" providerId="LiveId" clId="{13160B12-01D7-41C4-B775-AA7CAE76C634}" dt="2023-03-16T01:11:26.796" v="279" actId="47"/>
        <pc:sldMkLst>
          <pc:docMk/>
          <pc:sldMk cId="3914090554" sldId="562"/>
        </pc:sldMkLst>
      </pc:sldChg>
      <pc:sldChg chg="delSp modSp mod">
        <pc:chgData name="Carlos Caetano" userId="ba24568caaa58072" providerId="LiveId" clId="{13160B12-01D7-41C4-B775-AA7CAE76C634}" dt="2023-03-16T00:56:09.159" v="73" actId="478"/>
        <pc:sldMkLst>
          <pc:docMk/>
          <pc:sldMk cId="381502188" sldId="563"/>
        </pc:sldMkLst>
        <pc:spChg chg="mod">
          <ac:chgData name="Carlos Caetano" userId="ba24568caaa58072" providerId="LiveId" clId="{13160B12-01D7-41C4-B775-AA7CAE76C634}" dt="2023-03-16T00:55:54.463" v="72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0:51:38.126" v="30" actId="1076"/>
          <ac:spMkLst>
            <pc:docMk/>
            <pc:sldMk cId="381502188" sldId="563"/>
            <ac:spMk id="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0:56:09.159" v="73" actId="478"/>
          <ac:spMkLst>
            <pc:docMk/>
            <pc:sldMk cId="381502188" sldId="563"/>
            <ac:spMk id="10" creationId="{635C9C56-BCA7-4A74-B4AF-99C4C38A0EC8}"/>
          </ac:spMkLst>
        </pc:spChg>
      </pc:sldChg>
      <pc:sldChg chg="addSp delSp modSp add mod">
        <pc:chgData name="Carlos Caetano" userId="ba24568caaa58072" providerId="LiveId" clId="{13160B12-01D7-41C4-B775-AA7CAE76C634}" dt="2023-03-16T01:27:47.995" v="574" actId="113"/>
        <pc:sldMkLst>
          <pc:docMk/>
          <pc:sldMk cId="2833738157" sldId="564"/>
        </pc:sldMkLst>
        <pc:spChg chg="del">
          <ac:chgData name="Carlos Caetano" userId="ba24568caaa58072" providerId="LiveId" clId="{13160B12-01D7-41C4-B775-AA7CAE76C634}" dt="2023-03-16T01:05:52.407" v="264" actId="478"/>
          <ac:spMkLst>
            <pc:docMk/>
            <pc:sldMk cId="2833738157" sldId="564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01:27:47.995" v="574" actId="11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1:12:36.618" v="314" actId="20577"/>
          <ac:spMkLst>
            <pc:docMk/>
            <pc:sldMk cId="2833738157" sldId="564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3.834" v="265" actId="478"/>
          <ac:spMkLst>
            <pc:docMk/>
            <pc:sldMk cId="2833738157" sldId="564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5.131" v="266" actId="478"/>
          <ac:spMkLst>
            <pc:docMk/>
            <pc:sldMk cId="2833738157" sldId="564"/>
            <ac:spMk id="15" creationId="{00000000-0000-0000-0000-000000000000}"/>
          </ac:spMkLst>
        </pc:spChg>
        <pc:picChg chg="del">
          <ac:chgData name="Carlos Caetano" userId="ba24568caaa58072" providerId="LiveId" clId="{13160B12-01D7-41C4-B775-AA7CAE76C634}" dt="2023-03-16T01:05:56.602" v="267" actId="478"/>
          <ac:picMkLst>
            <pc:docMk/>
            <pc:sldMk cId="2833738157" sldId="564"/>
            <ac:picMk id="10" creationId="{F3488CB5-0A4B-4B79-81A2-C670CD8F71D8}"/>
          </ac:picMkLst>
        </pc:picChg>
      </pc:sldChg>
      <pc:sldChg chg="add">
        <pc:chgData name="Carlos Caetano" userId="ba24568caaa58072" providerId="LiveId" clId="{13160B12-01D7-41C4-B775-AA7CAE76C634}" dt="2023-03-16T01:11:37.326" v="280"/>
        <pc:sldMkLst>
          <pc:docMk/>
          <pc:sldMk cId="3652917947" sldId="565"/>
        </pc:sldMkLst>
      </pc:sldChg>
      <pc:sldChg chg="addSp modSp add mod modAnim">
        <pc:chgData name="Carlos Caetano" userId="ba24568caaa58072" providerId="LiveId" clId="{13160B12-01D7-41C4-B775-AA7CAE76C634}" dt="2023-03-16T01:37:38.053" v="706" actId="1035"/>
        <pc:sldMkLst>
          <pc:docMk/>
          <pc:sldMk cId="3867430404" sldId="566"/>
        </pc:sldMkLst>
        <pc:spChg chg="add mod">
          <ac:chgData name="Carlos Caetano" userId="ba24568caaa58072" providerId="LiveId" clId="{13160B12-01D7-41C4-B775-AA7CAE76C634}" dt="2023-03-16T01:37:38.053" v="706" actId="1035"/>
          <ac:spMkLst>
            <pc:docMk/>
            <pc:sldMk cId="3867430404" sldId="566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1:32:16.361" v="637" actId="1036"/>
          <ac:spMkLst>
            <pc:docMk/>
            <pc:sldMk cId="3867430404" sldId="566"/>
            <ac:spMk id="3" creationId="{12E12516-DDD5-549C-3C55-9554C41E217B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4" creationId="{AD913B09-3D9B-1791-3ECB-3636BCABE9FC}"/>
          </ac:spMkLst>
        </pc:spChg>
        <pc:spChg chg="add mo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5" creationId="{9DD9FD76-CB91-1D7F-0D0B-AE3D9587E784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7" creationId="{073914CF-5BA3-6C41-1DAF-2D2B56C46D0C}"/>
          </ac:spMkLst>
        </pc:spChg>
        <pc:spChg chg="mod">
          <ac:chgData name="Carlos Caetano" userId="ba24568caaa58072" providerId="LiveId" clId="{13160B12-01D7-41C4-B775-AA7CAE76C634}" dt="2023-03-16T01:26:39.647" v="572" actId="20577"/>
          <ac:spMkLst>
            <pc:docMk/>
            <pc:sldMk cId="3867430404" sldId="566"/>
            <ac:spMk id="8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01:36:59.115" v="696" actId="164"/>
          <ac:grpSpMkLst>
            <pc:docMk/>
            <pc:sldMk cId="3867430404" sldId="566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12:00.127" v="958"/>
        <pc:sldMkLst>
          <pc:docMk/>
          <pc:sldMk cId="981266892" sldId="567"/>
        </pc:sldMkLst>
        <pc:spChg chg="del">
          <ac:chgData name="Carlos Caetano" userId="ba24568caaa58072" providerId="LiveId" clId="{13160B12-01D7-41C4-B775-AA7CAE76C634}" dt="2023-03-16T09:57:19.217" v="785" actId="478"/>
          <ac:spMkLst>
            <pc:docMk/>
            <pc:sldMk cId="981266892" sldId="567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9:54:54.940" v="783" actId="20577"/>
          <ac:spMkLst>
            <pc:docMk/>
            <pc:sldMk cId="981266892" sldId="567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9:52:01.632" v="732" actId="20577"/>
          <ac:spMkLst>
            <pc:docMk/>
            <pc:sldMk cId="981266892" sldId="567"/>
            <ac:spMk id="8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3" creationId="{2E60973F-5B59-7671-C26F-B78DC792C96C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4" creationId="{A08A60A6-EE84-5AA8-FBE0-3D4923B1C916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5" creationId="{DE194A9F-0B4F-4C47-E73C-987910A81089}"/>
          </ac:spMkLst>
        </pc:spChg>
        <pc:spChg chg="add mod">
          <ac:chgData name="Carlos Caetano" userId="ba24568caaa58072" providerId="LiveId" clId="{13160B12-01D7-41C4-B775-AA7CAE76C634}" dt="2023-03-16T10:07:01.957" v="893" actId="207"/>
          <ac:spMkLst>
            <pc:docMk/>
            <pc:sldMk cId="981266892" sldId="567"/>
            <ac:spMk id="17" creationId="{90189707-BDCF-7BF0-3012-1CA6CD2C11EC}"/>
          </ac:spMkLst>
        </pc:spChg>
        <pc:spChg chg="add mod">
          <ac:chgData name="Carlos Caetano" userId="ba24568caaa58072" providerId="LiveId" clId="{13160B12-01D7-41C4-B775-AA7CAE76C634}" dt="2023-03-16T10:06:10.559" v="892" actId="14100"/>
          <ac:spMkLst>
            <pc:docMk/>
            <pc:sldMk cId="981266892" sldId="567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09:57:14.540" v="784" actId="478"/>
          <ac:grpSpMkLst>
            <pc:docMk/>
            <pc:sldMk cId="981266892" sldId="567"/>
            <ac:grpSpMk id="9" creationId="{4406C390-8E54-60E7-569E-AC3812DA0AFC}"/>
          </ac:grpSpMkLst>
        </pc:grpChg>
        <pc:grpChg chg="add mod">
          <ac:chgData name="Carlos Caetano" userId="ba24568caaa58072" providerId="LiveId" clId="{13160B12-01D7-41C4-B775-AA7CAE76C634}" dt="2023-03-16T10:04:49.380" v="836" actId="1076"/>
          <ac:grpSpMkLst>
            <pc:docMk/>
            <pc:sldMk cId="981266892" sldId="567"/>
            <ac:grpSpMk id="11" creationId="{B28F163E-3FF5-16A8-EBB1-CD9CFB250E4E}"/>
          </ac:grpSpMkLst>
        </pc:grpChg>
        <pc:picChg chg="add mod">
          <ac:chgData name="Carlos Caetano" userId="ba24568caaa58072" providerId="LiveId" clId="{13160B12-01D7-41C4-B775-AA7CAE76C634}" dt="2023-03-16T10:12:00.127" v="958"/>
          <ac:picMkLst>
            <pc:docMk/>
            <pc:sldMk cId="981266892" sldId="567"/>
            <ac:picMk id="10" creationId="{6840790F-B236-ABC1-E831-C3281C4DAEA1}"/>
          </ac:picMkLst>
        </pc:picChg>
        <pc:picChg chg="mod">
          <ac:chgData name="Carlos Caetano" userId="ba24568caaa58072" providerId="LiveId" clId="{13160B12-01D7-41C4-B775-AA7CAE76C634}" dt="2023-03-16T10:03:34.002" v="816" actId="1036"/>
          <ac:picMkLst>
            <pc:docMk/>
            <pc:sldMk cId="981266892" sldId="567"/>
            <ac:picMk id="12" creationId="{03323E46-AEED-8AE5-C731-83AE25F8DB32}"/>
          </ac:picMkLst>
        </pc:picChg>
      </pc:sldChg>
      <pc:sldChg chg="delSp add del mod delAnim">
        <pc:chgData name="Carlos Caetano" userId="ba24568caaa58072" providerId="LiveId" clId="{13160B12-01D7-41C4-B775-AA7CAE76C634}" dt="2023-03-16T02:27:40.977" v="711" actId="47"/>
        <pc:sldMkLst>
          <pc:docMk/>
          <pc:sldMk cId="2698898097" sldId="567"/>
        </pc:sldMkLst>
        <pc:grpChg chg="del">
          <ac:chgData name="Carlos Caetano" userId="ba24568caaa58072" providerId="LiveId" clId="{13160B12-01D7-41C4-B775-AA7CAE76C634}" dt="2023-03-16T02:24:06.923" v="708" actId="478"/>
          <ac:grpSpMkLst>
            <pc:docMk/>
            <pc:sldMk cId="2698898097" sldId="567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09:55.885" v="953" actId="115"/>
        <pc:sldMkLst>
          <pc:docMk/>
          <pc:sldMk cId="3227646007" sldId="568"/>
        </pc:sldMkLst>
        <pc:spChg chg="del mod">
          <ac:chgData name="Carlos Caetano" userId="ba24568caaa58072" providerId="LiveId" clId="{13160B12-01D7-41C4-B775-AA7CAE76C634}" dt="2023-03-16T10:09:05.691" v="944" actId="478"/>
          <ac:spMkLst>
            <pc:docMk/>
            <pc:sldMk cId="3227646007" sldId="568"/>
            <ac:spMk id="3" creationId="{12E12516-DDD5-549C-3C55-9554C41E217B}"/>
          </ac:spMkLst>
        </pc:spChg>
        <pc:spChg chg="add mod">
          <ac:chgData name="Carlos Caetano" userId="ba24568caaa58072" providerId="LiveId" clId="{13160B12-01D7-41C4-B775-AA7CAE76C634}" dt="2023-03-16T10:09:55.885" v="953" actId="115"/>
          <ac:spMkLst>
            <pc:docMk/>
            <pc:sldMk cId="3227646007" sldId="568"/>
            <ac:spMk id="4" creationId="{6AB7F1AF-9BEF-2446-4EC0-B78E3E3EE9F3}"/>
          </ac:spMkLst>
        </pc:spChg>
        <pc:spChg chg="mod">
          <ac:chgData name="Carlos Caetano" userId="ba24568caaa58072" providerId="LiveId" clId="{13160B12-01D7-41C4-B775-AA7CAE76C634}" dt="2023-03-16T10:08:14.479" v="934" actId="14100"/>
          <ac:spMkLst>
            <pc:docMk/>
            <pc:sldMk cId="3227646007" sldId="568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0:08:21.447" v="937" actId="478"/>
          <ac:spMkLst>
            <pc:docMk/>
            <pc:sldMk cId="3227646007" sldId="568"/>
            <ac:spMk id="17" creationId="{90189707-BDCF-7BF0-3012-1CA6CD2C11EC}"/>
          </ac:spMkLst>
        </pc:spChg>
        <pc:spChg chg="del">
          <ac:chgData name="Carlos Caetano" userId="ba24568caaa58072" providerId="LiveId" clId="{13160B12-01D7-41C4-B775-AA7CAE76C634}" dt="2023-03-16T10:08:23.179" v="938" actId="478"/>
          <ac:spMkLst>
            <pc:docMk/>
            <pc:sldMk cId="3227646007" sldId="568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10:08:19.517" v="936" actId="478"/>
          <ac:grpSpMkLst>
            <pc:docMk/>
            <pc:sldMk cId="3227646007" sldId="568"/>
            <ac:grpSpMk id="11" creationId="{B28F163E-3FF5-16A8-EBB1-CD9CFB250E4E}"/>
          </ac:grpSpMkLst>
        </pc:grpChg>
        <pc:picChg chg="del">
          <ac:chgData name="Carlos Caetano" userId="ba24568caaa58072" providerId="LiveId" clId="{13160B12-01D7-41C4-B775-AA7CAE76C634}" dt="2023-03-16T10:08:18.179" v="935" actId="478"/>
          <ac:picMkLst>
            <pc:docMk/>
            <pc:sldMk cId="3227646007" sldId="568"/>
            <ac:picMk id="10" creationId="{6840790F-B236-ABC1-E831-C3281C4DAEA1}"/>
          </ac:picMkLst>
        </pc:picChg>
      </pc:sldChg>
      <pc:sldChg chg="add del">
        <pc:chgData name="Carlos Caetano" userId="ba24568caaa58072" providerId="LiveId" clId="{13160B12-01D7-41C4-B775-AA7CAE76C634}" dt="2023-03-16T10:07:39.783" v="896" actId="2890"/>
        <pc:sldMkLst>
          <pc:docMk/>
          <pc:sldMk cId="4154716391" sldId="568"/>
        </pc:sldMkLst>
      </pc:sldChg>
      <pc:sldChg chg="addSp delSp modSp add mod">
        <pc:chgData name="Carlos Caetano" userId="ba24568caaa58072" providerId="LiveId" clId="{13160B12-01D7-41C4-B775-AA7CAE76C634}" dt="2023-03-16T14:44:05.627" v="1028" actId="2085"/>
        <pc:sldMkLst>
          <pc:docMk/>
          <pc:sldMk cId="3856535958" sldId="569"/>
        </pc:sldMkLst>
        <pc:spChg chg="mod">
          <ac:chgData name="Carlos Caetano" userId="ba24568caaa58072" providerId="LiveId" clId="{13160B12-01D7-41C4-B775-AA7CAE76C634}" dt="2023-03-16T14:44:05.627" v="1028" actId="2085"/>
          <ac:spMkLst>
            <pc:docMk/>
            <pc:sldMk cId="3856535958" sldId="569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14:41:55.952" v="1009" actId="207"/>
          <ac:spMkLst>
            <pc:docMk/>
            <pc:sldMk cId="3856535958" sldId="569"/>
            <ac:spMk id="3" creationId="{6BD232E3-E630-72AF-0810-78C9DD388F69}"/>
          </ac:spMkLst>
        </pc:spChg>
        <pc:spChg chg="mod">
          <ac:chgData name="Carlos Caetano" userId="ba24568caaa58072" providerId="LiveId" clId="{13160B12-01D7-41C4-B775-AA7CAE76C634}" dt="2023-03-16T14:41:29.663" v="983" actId="20577"/>
          <ac:spMkLst>
            <pc:docMk/>
            <pc:sldMk cId="3856535958" sldId="569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2.328" v="1010" actId="478"/>
          <ac:spMkLst>
            <pc:docMk/>
            <pc:sldMk cId="3856535958" sldId="569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4.857" v="1011" actId="478"/>
          <ac:spMkLst>
            <pc:docMk/>
            <pc:sldMk cId="3856535958" sldId="569"/>
            <ac:spMk id="15" creationId="{00000000-0000-0000-0000-000000000000}"/>
          </ac:spMkLst>
        </pc:spChg>
        <pc:picChg chg="add mod">
          <ac:chgData name="Carlos Caetano" userId="ba24568caaa58072" providerId="LiveId" clId="{13160B12-01D7-41C4-B775-AA7CAE76C634}" dt="2023-03-16T14:43:52.720" v="1027" actId="1076"/>
          <ac:picMkLst>
            <pc:docMk/>
            <pc:sldMk cId="3856535958" sldId="569"/>
            <ac:picMk id="4" creationId="{A4FF7F5F-8769-4692-D799-403719CBA9D2}"/>
          </ac:picMkLst>
        </pc:picChg>
      </pc:sldChg>
      <pc:sldChg chg="addSp delSp modSp add mod delAnim modAnim">
        <pc:chgData name="Carlos Caetano" userId="ba24568caaa58072" providerId="LiveId" clId="{13160B12-01D7-41C4-B775-AA7CAE76C634}" dt="2023-03-16T15:08:01.704" v="1274" actId="1035"/>
        <pc:sldMkLst>
          <pc:docMk/>
          <pc:sldMk cId="2007783847" sldId="570"/>
        </pc:sldMkLst>
        <pc:spChg chg="add mod">
          <ac:chgData name="Carlos Caetano" userId="ba24568caaa58072" providerId="LiveId" clId="{13160B12-01D7-41C4-B775-AA7CAE76C634}" dt="2023-03-16T15:08:01.704" v="1274" actId="1035"/>
          <ac:spMkLst>
            <pc:docMk/>
            <pc:sldMk cId="2007783847" sldId="570"/>
            <ac:spMk id="2" creationId="{19B93100-967B-DBFA-1974-2157F68DAD45}"/>
          </ac:spMkLst>
        </pc:spChg>
        <pc:spChg chg="mod">
          <ac:chgData name="Carlos Caetano" userId="ba24568caaa58072" providerId="LiveId" clId="{13160B12-01D7-41C4-B775-AA7CAE76C634}" dt="2023-03-16T14:50:46.331" v="1070" actId="403"/>
          <ac:spMkLst>
            <pc:docMk/>
            <pc:sldMk cId="2007783847" sldId="570"/>
            <ac:spMk id="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4:56:16.162" v="1147" actId="1076"/>
          <ac:spMkLst>
            <pc:docMk/>
            <pc:sldMk cId="2007783847" sldId="570"/>
            <ac:spMk id="6" creationId="{0F694D06-6CF0-E937-307F-3C0342A7C72F}"/>
          </ac:spMkLst>
        </pc:spChg>
        <pc:spChg chg="del">
          <ac:chgData name="Carlos Caetano" userId="ba24568caaa58072" providerId="LiveId" clId="{13160B12-01D7-41C4-B775-AA7CAE76C634}" dt="2023-03-16T14:51:25.407" v="1086" actId="478"/>
          <ac:spMkLst>
            <pc:docMk/>
            <pc:sldMk cId="2007783847" sldId="570"/>
            <ac:spMk id="10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1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2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07:55.413" v="1262" actId="20577"/>
          <ac:spMkLst>
            <pc:docMk/>
            <pc:sldMk cId="2007783847" sldId="570"/>
            <ac:spMk id="13" creationId="{AF271064-090C-8EA0-903E-8F2C893528AA}"/>
          </ac:spMkLst>
        </pc:spChg>
        <pc:picChg chg="add mod">
          <ac:chgData name="Carlos Caetano" userId="ba24568caaa58072" providerId="LiveId" clId="{13160B12-01D7-41C4-B775-AA7CAE76C634}" dt="2023-03-16T14:56:08.085" v="1145" actId="1076"/>
          <ac:picMkLst>
            <pc:docMk/>
            <pc:sldMk cId="2007783847" sldId="570"/>
            <ac:picMk id="3" creationId="{5D3EE098-AC5F-C3D9-52CF-DC0961666FE9}"/>
          </ac:picMkLst>
        </pc:picChg>
        <pc:picChg chg="del">
          <ac:chgData name="Carlos Caetano" userId="ba24568caaa58072" providerId="LiveId" clId="{13160B12-01D7-41C4-B775-AA7CAE76C634}" dt="2023-03-16T14:50:49.920" v="1071" actId="478"/>
          <ac:picMkLst>
            <pc:docMk/>
            <pc:sldMk cId="2007783847" sldId="570"/>
            <ac:picMk id="5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360" v="1072" actId="478"/>
          <ac:picMkLst>
            <pc:docMk/>
            <pc:sldMk cId="2007783847" sldId="570"/>
            <ac:picMk id="7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737" v="1073" actId="478"/>
          <ac:picMkLst>
            <pc:docMk/>
            <pc:sldMk cId="2007783847" sldId="570"/>
            <ac:picMk id="9" creationId="{00000000-0000-0000-0000-000000000000}"/>
          </ac:picMkLst>
        </pc:picChg>
      </pc:sldChg>
    </pc:docChg>
  </pc:docChgLst>
  <pc:docChgLst>
    <pc:chgData name="Carlos Caetano" userId="ba24568caaa58072" providerId="LiveId" clId="{7592709E-33C0-4CCA-8637-32FD100DB5BA}"/>
    <pc:docChg chg="undo custSel addSld delSld modSld">
      <pc:chgData name="Carlos Caetano" userId="ba24568caaa58072" providerId="LiveId" clId="{7592709E-33C0-4CCA-8637-32FD100DB5BA}" dt="2023-03-23T15:40:15.258" v="637"/>
      <pc:docMkLst>
        <pc:docMk/>
      </pc:docMkLst>
      <pc:sldChg chg="del">
        <pc:chgData name="Carlos Caetano" userId="ba24568caaa58072" providerId="LiveId" clId="{7592709E-33C0-4CCA-8637-32FD100DB5BA}" dt="2023-03-23T10:06:59.268" v="304" actId="47"/>
        <pc:sldMkLst>
          <pc:docMk/>
          <pc:sldMk cId="0" sldId="280"/>
        </pc:sldMkLst>
      </pc:sldChg>
      <pc:sldChg chg="del">
        <pc:chgData name="Carlos Caetano" userId="ba24568caaa58072" providerId="LiveId" clId="{7592709E-33C0-4CCA-8637-32FD100DB5BA}" dt="2023-03-23T15:13:13.581" v="481" actId="47"/>
        <pc:sldMkLst>
          <pc:docMk/>
          <pc:sldMk cId="0" sldId="282"/>
        </pc:sldMkLst>
      </pc:sldChg>
      <pc:sldChg chg="del">
        <pc:chgData name="Carlos Caetano" userId="ba24568caaa58072" providerId="LiveId" clId="{7592709E-33C0-4CCA-8637-32FD100DB5BA}" dt="2023-03-23T15:26:10.854" v="553" actId="47"/>
        <pc:sldMkLst>
          <pc:docMk/>
          <pc:sldMk cId="0" sldId="283"/>
        </pc:sldMkLst>
      </pc:sldChg>
      <pc:sldChg chg="del">
        <pc:chgData name="Carlos Caetano" userId="ba24568caaa58072" providerId="LiveId" clId="{7592709E-33C0-4CCA-8637-32FD100DB5BA}" dt="2023-03-23T15:26:13.465" v="554" actId="47"/>
        <pc:sldMkLst>
          <pc:docMk/>
          <pc:sldMk cId="0" sldId="284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5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6"/>
        </pc:sldMkLst>
      </pc:sldChg>
      <pc:sldChg chg="del">
        <pc:chgData name="Carlos Caetano" userId="ba24568caaa58072" providerId="LiveId" clId="{7592709E-33C0-4CCA-8637-32FD100DB5BA}" dt="2023-03-23T15:26:15.897" v="555" actId="47"/>
        <pc:sldMkLst>
          <pc:docMk/>
          <pc:sldMk cId="0" sldId="287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9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0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1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4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5"/>
        </pc:sldMkLst>
      </pc:sldChg>
      <pc:sldChg chg="modSp mod">
        <pc:chgData name="Carlos Caetano" userId="ba24568caaa58072" providerId="LiveId" clId="{7592709E-33C0-4CCA-8637-32FD100DB5BA}" dt="2023-03-23T15:35:02.351" v="631" actId="114"/>
        <pc:sldMkLst>
          <pc:docMk/>
          <pc:sldMk cId="138659661" sldId="538"/>
        </pc:sldMkLst>
        <pc:spChg chg="mod">
          <ac:chgData name="Carlos Caetano" userId="ba24568caaa58072" providerId="LiveId" clId="{7592709E-33C0-4CCA-8637-32FD100DB5BA}" dt="2023-03-23T15:35:02.351" v="631" actId="114"/>
          <ac:spMkLst>
            <pc:docMk/>
            <pc:sldMk cId="138659661" sldId="538"/>
            <ac:spMk id="3" creationId="{00000000-0000-0000-0000-000000000000}"/>
          </ac:spMkLst>
        </pc:spChg>
        <pc:picChg chg="mod">
          <ac:chgData name="Carlos Caetano" userId="ba24568caaa58072" providerId="LiveId" clId="{7592709E-33C0-4CCA-8637-32FD100DB5BA}" dt="2023-03-23T09:53:50.880" v="20" actId="14100"/>
          <ac:picMkLst>
            <pc:docMk/>
            <pc:sldMk cId="138659661" sldId="538"/>
            <ac:picMk id="17" creationId="{00000000-0000-0000-0000-000000000000}"/>
          </ac:picMkLst>
        </pc:picChg>
      </pc:sldChg>
      <pc:sldChg chg="add">
        <pc:chgData name="Carlos Caetano" userId="ba24568caaa58072" providerId="LiveId" clId="{7592709E-33C0-4CCA-8637-32FD100DB5BA}" dt="2023-03-23T15:40:15.258" v="637"/>
        <pc:sldMkLst>
          <pc:docMk/>
          <pc:sldMk cId="1795170806" sldId="547"/>
        </pc:sldMkLst>
      </pc:sldChg>
      <pc:sldChg chg="addSp modSp mod">
        <pc:chgData name="Carlos Caetano" userId="ba24568caaa58072" providerId="LiveId" clId="{7592709E-33C0-4CCA-8637-32FD100DB5BA}" dt="2023-03-23T15:07:05.561" v="388" actId="1035"/>
        <pc:sldMkLst>
          <pc:docMk/>
          <pc:sldMk cId="3137352760" sldId="556"/>
        </pc:sldMkLst>
        <pc:spChg chg="add mod">
          <ac:chgData name="Carlos Caetano" userId="ba24568caaa58072" providerId="LiveId" clId="{7592709E-33C0-4CCA-8637-32FD100DB5BA}" dt="2023-03-23T15:07:05.561" v="388" actId="1035"/>
          <ac:spMkLst>
            <pc:docMk/>
            <pc:sldMk cId="3137352760" sldId="556"/>
            <ac:spMk id="2" creationId="{2DA637B5-6426-9F1E-9965-7AF3057C63C5}"/>
          </ac:spMkLst>
        </pc:spChg>
      </pc:sldChg>
      <pc:sldChg chg="modSp mod modAnim">
        <pc:chgData name="Carlos Caetano" userId="ba24568caaa58072" providerId="LiveId" clId="{7592709E-33C0-4CCA-8637-32FD100DB5BA}" dt="2023-03-23T09:51:27.200" v="18" actId="113"/>
        <pc:sldMkLst>
          <pc:docMk/>
          <pc:sldMk cId="1751706226" sldId="557"/>
        </pc:sldMkLst>
        <pc:spChg chg="mod">
          <ac:chgData name="Carlos Caetano" userId="ba24568caaa58072" providerId="LiveId" clId="{7592709E-33C0-4CCA-8637-32FD100DB5BA}" dt="2023-03-23T09:51:27.200" v="18" actId="113"/>
          <ac:spMkLst>
            <pc:docMk/>
            <pc:sldMk cId="1751706226" sldId="557"/>
            <ac:spMk id="23" creationId="{7D996895-6707-0718-9770-196E8B998AB1}"/>
          </ac:spMkLst>
        </pc:spChg>
      </pc:sldChg>
      <pc:sldChg chg="delSp add mod">
        <pc:chgData name="Carlos Caetano" userId="ba24568caaa58072" providerId="LiveId" clId="{7592709E-33C0-4CCA-8637-32FD100DB5BA}" dt="2023-03-23T15:29:10.355" v="558" actId="478"/>
        <pc:sldMkLst>
          <pc:docMk/>
          <pc:sldMk cId="2831719085" sldId="559"/>
        </pc:sldMkLst>
        <pc:spChg chg="del">
          <ac:chgData name="Carlos Caetano" userId="ba24568caaa58072" providerId="LiveId" clId="{7592709E-33C0-4CCA-8637-32FD100DB5BA}" dt="2023-03-23T15:29:10.355" v="558" actId="478"/>
          <ac:spMkLst>
            <pc:docMk/>
            <pc:sldMk cId="2831719085" sldId="559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3.511" v="559" actId="478"/>
        <pc:sldMkLst>
          <pc:docMk/>
          <pc:sldMk cId="383095106" sldId="561"/>
        </pc:sldMkLst>
        <pc:spChg chg="del">
          <ac:chgData name="Carlos Caetano" userId="ba24568caaa58072" providerId="LiveId" clId="{7592709E-33C0-4CCA-8637-32FD100DB5BA}" dt="2023-03-23T15:29:13.511" v="559" actId="478"/>
          <ac:spMkLst>
            <pc:docMk/>
            <pc:sldMk cId="383095106" sldId="561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6.632" v="560" actId="478"/>
        <pc:sldMkLst>
          <pc:docMk/>
          <pc:sldMk cId="849876343" sldId="562"/>
        </pc:sldMkLst>
        <pc:spChg chg="del">
          <ac:chgData name="Carlos Caetano" userId="ba24568caaa58072" providerId="LiveId" clId="{7592709E-33C0-4CCA-8637-32FD100DB5BA}" dt="2023-03-23T15:29:16.632" v="560" actId="478"/>
          <ac:spMkLst>
            <pc:docMk/>
            <pc:sldMk cId="849876343" sldId="562"/>
            <ac:spMk id="2" creationId="{00000000-0000-0000-0000-000000000000}"/>
          </ac:spMkLst>
        </pc:spChg>
      </pc:sldChg>
      <pc:sldChg chg="modAnim">
        <pc:chgData name="Carlos Caetano" userId="ba24568caaa58072" providerId="LiveId" clId="{7592709E-33C0-4CCA-8637-32FD100DB5BA}" dt="2023-03-23T15:32:56.348" v="610"/>
        <pc:sldMkLst>
          <pc:docMk/>
          <pc:sldMk cId="231974137" sldId="572"/>
        </pc:sldMkLst>
      </pc:sldChg>
      <pc:sldChg chg="modAnim">
        <pc:chgData name="Carlos Caetano" userId="ba24568caaa58072" providerId="LiveId" clId="{7592709E-33C0-4CCA-8637-32FD100DB5BA}" dt="2023-03-23T15:33:09.037" v="611"/>
        <pc:sldMkLst>
          <pc:docMk/>
          <pc:sldMk cId="1442454329" sldId="573"/>
        </pc:sldMkLst>
      </pc:sldChg>
      <pc:sldChg chg="addSp delSp modSp add mod">
        <pc:chgData name="Carlos Caetano" userId="ba24568caaa58072" providerId="LiveId" clId="{7592709E-33C0-4CCA-8637-32FD100DB5BA}" dt="2023-03-23T15:35:45.145" v="636" actId="1036"/>
        <pc:sldMkLst>
          <pc:docMk/>
          <pc:sldMk cId="111708003" sldId="578"/>
        </pc:sldMkLst>
        <pc:spChg chg="mod">
          <ac:chgData name="Carlos Caetano" userId="ba24568caaa58072" providerId="LiveId" clId="{7592709E-33C0-4CCA-8637-32FD100DB5BA}" dt="2023-03-23T10:00:25.642" v="157" actId="1038"/>
          <ac:spMkLst>
            <pc:docMk/>
            <pc:sldMk cId="111708003" sldId="578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0.658" v="305" actId="1076"/>
          <ac:spMkLst>
            <pc:docMk/>
            <pc:sldMk cId="111708003" sldId="578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09:54:53.137" v="37" actId="20577"/>
          <ac:spMkLst>
            <pc:docMk/>
            <pc:sldMk cId="111708003" sldId="578"/>
            <ac:spMk id="8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5.082" v="306" actId="1076"/>
          <ac:spMkLst>
            <pc:docMk/>
            <pc:sldMk cId="111708003" sldId="578"/>
            <ac:spMk id="9" creationId="{49CFFC87-E320-D5EF-99D9-3C24E69597E1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2" creationId="{00000000-0000-0000-0000-000000000000}"/>
          </ac:spMkLst>
        </pc:spChg>
        <pc:spChg chg="mod">
          <ac:chgData name="Carlos Caetano" userId="ba24568caaa58072" providerId="LiveId" clId="{7592709E-33C0-4CCA-8637-32FD100DB5BA}" dt="2023-03-23T10:06:25.236" v="303" actId="1036"/>
          <ac:spMkLst>
            <pc:docMk/>
            <pc:sldMk cId="111708003" sldId="578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5:34.255" v="258" actId="1076"/>
          <ac:spMkLst>
            <pc:docMk/>
            <pc:sldMk cId="111708003" sldId="578"/>
            <ac:spMk id="16" creationId="{DBFA61A7-631B-9264-7DBD-61D5ADEA6DA4}"/>
          </ac:spMkLst>
        </pc:spChg>
        <pc:spChg chg="del mod topLvl">
          <ac:chgData name="Carlos Caetano" userId="ba24568caaa58072" providerId="LiveId" clId="{7592709E-33C0-4CCA-8637-32FD100DB5BA}" dt="2023-03-23T10:01:25.898" v="197" actId="478"/>
          <ac:spMkLst>
            <pc:docMk/>
            <pc:sldMk cId="111708003" sldId="578"/>
            <ac:spMk id="18" creationId="{634FEC2E-F190-7878-73EB-92304E6AF633}"/>
          </ac:spMkLst>
        </pc:spChg>
        <pc:spChg chg="del">
          <ac:chgData name="Carlos Caetano" userId="ba24568caaa58072" providerId="LiveId" clId="{7592709E-33C0-4CCA-8637-32FD100DB5BA}" dt="2023-03-23T09:59:00.121" v="126" actId="478"/>
          <ac:spMkLst>
            <pc:docMk/>
            <pc:sldMk cId="111708003" sldId="578"/>
            <ac:spMk id="23" creationId="{7D996895-6707-0718-9770-196E8B998AB1}"/>
          </ac:spMkLst>
        </pc:spChg>
        <pc:spChg chg="del mod topLvl">
          <ac:chgData name="Carlos Caetano" userId="ba24568caaa58072" providerId="LiveId" clId="{7592709E-33C0-4CCA-8637-32FD100DB5BA}" dt="2023-03-23T10:01:43.068" v="203" actId="478"/>
          <ac:spMkLst>
            <pc:docMk/>
            <pc:sldMk cId="111708003" sldId="578"/>
            <ac:spMk id="24" creationId="{76BC2140-AEF3-F98F-CBB8-64C37E1E58B5}"/>
          </ac:spMkLst>
        </pc:spChg>
        <pc:spChg chg="del mod topLvl">
          <ac:chgData name="Carlos Caetano" userId="ba24568caaa58072" providerId="LiveId" clId="{7592709E-33C0-4CCA-8637-32FD100DB5BA}" dt="2023-03-23T10:01:40.412" v="201" actId="478"/>
          <ac:spMkLst>
            <pc:docMk/>
            <pc:sldMk cId="111708003" sldId="578"/>
            <ac:spMk id="25" creationId="{795F3413-3D0F-C316-69ED-BBC964667813}"/>
          </ac:spMkLst>
        </pc:spChg>
        <pc:spChg chg="del mod topLvl">
          <ac:chgData name="Carlos Caetano" userId="ba24568caaa58072" providerId="LiveId" clId="{7592709E-33C0-4CCA-8637-32FD100DB5BA}" dt="2023-03-23T10:01:43.877" v="204" actId="478"/>
          <ac:spMkLst>
            <pc:docMk/>
            <pc:sldMk cId="111708003" sldId="578"/>
            <ac:spMk id="26" creationId="{623A3CF2-D210-042C-C718-4A562EB8CB21}"/>
          </ac:spMkLst>
        </pc:spChg>
        <pc:spChg chg="del mod topLvl">
          <ac:chgData name="Carlos Caetano" userId="ba24568caaa58072" providerId="LiveId" clId="{7592709E-33C0-4CCA-8637-32FD100DB5BA}" dt="2023-03-23T10:01:41.022" v="202" actId="478"/>
          <ac:spMkLst>
            <pc:docMk/>
            <pc:sldMk cId="111708003" sldId="578"/>
            <ac:spMk id="27" creationId="{32EC0CF3-9ADC-6998-D86A-14271E6E6201}"/>
          </ac:spMkLst>
        </pc:spChg>
        <pc:spChg chg="del mod">
          <ac:chgData name="Carlos Caetano" userId="ba24568caaa58072" providerId="LiveId" clId="{7592709E-33C0-4CCA-8637-32FD100DB5BA}" dt="2023-03-23T10:01:16.918" v="195" actId="478"/>
          <ac:spMkLst>
            <pc:docMk/>
            <pc:sldMk cId="111708003" sldId="578"/>
            <ac:spMk id="30" creationId="{E911B613-D2B5-0D19-426B-F25712BD6D64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3" creationId="{41B1337C-DB2C-C31C-3F2E-41A81E52FEEC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4" creationId="{27A2D214-19B6-BEB8-9736-ED060A7F6DEA}"/>
          </ac:spMkLst>
        </pc:spChg>
        <pc:spChg chg="mod">
          <ac:chgData name="Carlos Caetano" userId="ba24568caaa58072" providerId="LiveId" clId="{7592709E-33C0-4CCA-8637-32FD100DB5BA}" dt="2023-03-23T10:03:55.755" v="231" actId="1076"/>
          <ac:spMkLst>
            <pc:docMk/>
            <pc:sldMk cId="111708003" sldId="578"/>
            <ac:spMk id="36" creationId="{45459F6E-337C-0C18-E94F-A7C6E63DF535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7" creationId="{B7E72CFF-8CDC-F942-38DE-92E39B16C0D0}"/>
          </ac:spMkLst>
        </pc:spChg>
        <pc:spChg chg="add mod">
          <ac:chgData name="Carlos Caetano" userId="ba24568caaa58072" providerId="LiveId" clId="{7592709E-33C0-4CCA-8637-32FD100DB5BA}" dt="2023-03-23T10:04:37.718" v="235" actId="164"/>
          <ac:spMkLst>
            <pc:docMk/>
            <pc:sldMk cId="111708003" sldId="578"/>
            <ac:spMk id="41" creationId="{B44FAFE3-7F66-E147-6793-20042A90566F}"/>
          </ac:spMkLst>
        </pc:spChg>
        <pc:spChg chg="add mod">
          <ac:chgData name="Carlos Caetano" userId="ba24568caaa58072" providerId="LiveId" clId="{7592709E-33C0-4CCA-8637-32FD100DB5BA}" dt="2023-03-23T15:35:45.145" v="636" actId="1036"/>
          <ac:spMkLst>
            <pc:docMk/>
            <pc:sldMk cId="111708003" sldId="578"/>
            <ac:spMk id="42" creationId="{3DE235B9-8331-F899-F114-7289692DD95E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5" creationId="{6C951A14-E2AE-42F4-F4D6-EB0F5C3E1091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6" creationId="{18B714AF-0108-4DC8-74AC-1906EACAA96B}"/>
          </ac:spMkLst>
        </pc:spChg>
        <pc:spChg chg="mod">
          <ac:chgData name="Carlos Caetano" userId="ba24568caaa58072" providerId="LiveId" clId="{7592709E-33C0-4CCA-8637-32FD100DB5BA}" dt="2023-03-23T10:04:54.817" v="241" actId="20577"/>
          <ac:spMkLst>
            <pc:docMk/>
            <pc:sldMk cId="111708003" sldId="578"/>
            <ac:spMk id="50" creationId="{7970AD98-91FE-8000-2A76-BA47634B6EA4}"/>
          </ac:spMkLst>
        </pc:spChg>
        <pc:spChg chg="mod">
          <ac:chgData name="Carlos Caetano" userId="ba24568caaa58072" providerId="LiveId" clId="{7592709E-33C0-4CCA-8637-32FD100DB5BA}" dt="2023-03-23T10:04:51.750" v="240" actId="20577"/>
          <ac:spMkLst>
            <pc:docMk/>
            <pc:sldMk cId="111708003" sldId="578"/>
            <ac:spMk id="51" creationId="{A6162206-C4E6-AA92-2321-95B6F80D58A9}"/>
          </ac:spMkLst>
        </pc:spChg>
        <pc:spChg chg="mod">
          <ac:chgData name="Carlos Caetano" userId="ba24568caaa58072" providerId="LiveId" clId="{7592709E-33C0-4CCA-8637-32FD100DB5BA}" dt="2023-03-23T10:04:56.699" v="242" actId="20577"/>
          <ac:spMkLst>
            <pc:docMk/>
            <pc:sldMk cId="111708003" sldId="578"/>
            <ac:spMk id="52" creationId="{39BE30B7-04E8-5678-EB23-8F6FA44C9BEF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53" creationId="{84933391-6F29-4EB2-E95A-E499B10B6270}"/>
          </ac:spMkLst>
        </pc:spChg>
        <pc:spChg chg="add mod">
          <ac:chgData name="Carlos Caetano" userId="ba24568caaa58072" providerId="LiveId" clId="{7592709E-33C0-4CCA-8637-32FD100DB5BA}" dt="2023-03-23T10:05:59.479" v="295" actId="20577"/>
          <ac:spMkLst>
            <pc:docMk/>
            <pc:sldMk cId="111708003" sldId="578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09:55:06.324" v="38" actId="478"/>
          <ac:grpSpMkLst>
            <pc:docMk/>
            <pc:sldMk cId="111708003" sldId="578"/>
            <ac:grpSpMk id="10" creationId="{00000000-0000-0000-0000-000000000000}"/>
          </ac:grpSpMkLst>
        </pc:grpChg>
        <pc:grpChg chg="add del mod">
          <ac:chgData name="Carlos Caetano" userId="ba24568caaa58072" providerId="LiveId" clId="{7592709E-33C0-4CCA-8637-32FD100DB5BA}" dt="2023-03-23T10:01:21.502" v="196" actId="165"/>
          <ac:grpSpMkLst>
            <pc:docMk/>
            <pc:sldMk cId="111708003" sldId="578"/>
            <ac:grpSpMk id="17" creationId="{A017CB65-7FDB-E18B-38D1-42BB7BA3B242}"/>
          </ac:grpSpMkLst>
        </pc:grpChg>
        <pc:grpChg chg="del mod topLvl">
          <ac:chgData name="Carlos Caetano" userId="ba24568caaa58072" providerId="LiveId" clId="{7592709E-33C0-4CCA-8637-32FD100DB5BA}" dt="2023-03-23T10:01:30.464" v="198" actId="165"/>
          <ac:grpSpMkLst>
            <pc:docMk/>
            <pc:sldMk cId="111708003" sldId="578"/>
            <ac:grpSpMk id="20" creationId="{502132E5-8153-D634-EC72-2595AE9ABBFB}"/>
          </ac:grpSpMkLst>
        </pc:grpChg>
        <pc:grpChg chg="del mod topLvl">
          <ac:chgData name="Carlos Caetano" userId="ba24568caaa58072" providerId="LiveId" clId="{7592709E-33C0-4CCA-8637-32FD100DB5BA}" dt="2023-03-23T10:01:37.275" v="199" actId="165"/>
          <ac:grpSpMkLst>
            <pc:docMk/>
            <pc:sldMk cId="111708003" sldId="578"/>
            <ac:grpSpMk id="22" creationId="{6B4E7CFA-7893-0757-4BD3-9C6E07273506}"/>
          </ac:grpSpMkLst>
        </pc:grpChg>
        <pc:grpChg chg="mod ord topLvl">
          <ac:chgData name="Carlos Caetano" userId="ba24568caaa58072" providerId="LiveId" clId="{7592709E-33C0-4CCA-8637-32FD100DB5BA}" dt="2023-03-23T10:04:37.718" v="235" actId="164"/>
          <ac:grpSpMkLst>
            <pc:docMk/>
            <pc:sldMk cId="111708003" sldId="578"/>
            <ac:grpSpMk id="29" creationId="{39C8D4A6-A2CC-F2E5-FC68-C9E00DD23654}"/>
          </ac:grpSpMkLst>
        </pc:grpChg>
        <pc:grpChg chg="add mod">
          <ac:chgData name="Carlos Caetano" userId="ba24568caaa58072" providerId="LiveId" clId="{7592709E-33C0-4CCA-8637-32FD100DB5BA}" dt="2023-03-23T10:04:41.845" v="236" actId="1076"/>
          <ac:grpSpMkLst>
            <pc:docMk/>
            <pc:sldMk cId="111708003" sldId="578"/>
            <ac:grpSpMk id="43" creationId="{7C8A8BAF-A41A-23B9-D420-B96D67633416}"/>
          </ac:grpSpMkLst>
        </pc:grpChg>
        <pc:grpChg chg="add mod">
          <ac:chgData name="Carlos Caetano" userId="ba24568caaa58072" providerId="LiveId" clId="{7592709E-33C0-4CCA-8637-32FD100DB5BA}" dt="2023-03-23T10:04:49.346" v="239" actId="1076"/>
          <ac:grpSpMkLst>
            <pc:docMk/>
            <pc:sldMk cId="111708003" sldId="578"/>
            <ac:grpSpMk id="44" creationId="{9C311A29-E634-73D9-08CC-209AA9689904}"/>
          </ac:grpSpMkLst>
        </pc:grpChg>
        <pc:grpChg chg="mod">
          <ac:chgData name="Carlos Caetano" userId="ba24568caaa58072" providerId="LiveId" clId="{7592709E-33C0-4CCA-8637-32FD100DB5BA}" dt="2023-03-23T10:04:45.678" v="238"/>
          <ac:grpSpMkLst>
            <pc:docMk/>
            <pc:sldMk cId="111708003" sldId="578"/>
            <ac:grpSpMk id="47" creationId="{0FD9592A-18D3-E072-B04D-7FB01B3D39DF}"/>
          </ac:grpSpMkLst>
        </pc:grpChg>
        <pc:graphicFrameChg chg="add del mod">
          <ac:chgData name="Carlos Caetano" userId="ba24568caaa58072" providerId="LiveId" clId="{7592709E-33C0-4CCA-8637-32FD100DB5BA}" dt="2023-03-23T10:04:16.426" v="233" actId="478"/>
          <ac:graphicFrameMkLst>
            <pc:docMk/>
            <pc:sldMk cId="111708003" sldId="578"/>
            <ac:graphicFrameMk id="14" creationId="{E13B50B5-E3F9-8579-C496-2E8AB14C400A}"/>
          </ac:graphicFrameMkLst>
        </pc:graphicFrameChg>
        <pc:graphicFrameChg chg="add del mod">
          <ac:chgData name="Carlos Caetano" userId="ba24568caaa58072" providerId="LiveId" clId="{7592709E-33C0-4CCA-8637-32FD100DB5BA}" dt="2023-03-23T10:04:43.580" v="237" actId="478"/>
          <ac:graphicFrameMkLst>
            <pc:docMk/>
            <pc:sldMk cId="111708003" sldId="578"/>
            <ac:graphicFrameMk id="15" creationId="{6167E1A8-7011-D877-96D8-80E2DE6E1DB6}"/>
          </ac:graphicFrameMkLst>
        </pc:graphicFrameChg>
        <pc:picChg chg="add mod">
          <ac:chgData name="Carlos Caetano" userId="ba24568caaa58072" providerId="LiveId" clId="{7592709E-33C0-4CCA-8637-32FD100DB5BA}" dt="2023-03-23T10:05:43.143" v="260" actId="1076"/>
          <ac:picMkLst>
            <pc:docMk/>
            <pc:sldMk cId="111708003" sldId="578"/>
            <ac:picMk id="2" creationId="{7C7274B2-27CA-5D63-6D2E-297532FC6D09}"/>
          </ac:picMkLst>
        </pc:picChg>
        <pc:picChg chg="del">
          <ac:chgData name="Carlos Caetano" userId="ba24568caaa58072" providerId="LiveId" clId="{7592709E-33C0-4CCA-8637-32FD100DB5BA}" dt="2023-03-23T09:58:57.842" v="124" actId="478"/>
          <ac:picMkLst>
            <pc:docMk/>
            <pc:sldMk cId="111708003" sldId="578"/>
            <ac:picMk id="19" creationId="{D9D6FC6E-8B19-BA28-886D-0F69118A5CA5}"/>
          </ac:picMkLst>
        </pc:picChg>
        <pc:picChg chg="del">
          <ac:chgData name="Carlos Caetano" userId="ba24568caaa58072" providerId="LiveId" clId="{7592709E-33C0-4CCA-8637-32FD100DB5BA}" dt="2023-03-23T09:58:58.409" v="125" actId="478"/>
          <ac:picMkLst>
            <pc:docMk/>
            <pc:sldMk cId="111708003" sldId="578"/>
            <ac:picMk id="21" creationId="{F51A7062-F626-60D4-81E7-EB1401AF5171}"/>
          </ac:picMkLst>
        </pc:picChg>
        <pc:picChg chg="del mod topLvl">
          <ac:chgData name="Carlos Caetano" userId="ba24568caaa58072" providerId="LiveId" clId="{7592709E-33C0-4CCA-8637-32FD100DB5BA}" dt="2023-03-23T10:01:39.333" v="200" actId="478"/>
          <ac:picMkLst>
            <pc:docMk/>
            <pc:sldMk cId="111708003" sldId="578"/>
            <ac:picMk id="28" creationId="{9E1D4FB5-52C2-62C9-D6C0-658B7C00C20D}"/>
          </ac:picMkLst>
        </pc:pic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1" creationId="{182C7400-4AED-B7F2-3FB5-F0D670682CEE}"/>
          </ac:cxnSpMkLst>
        </pc:cxn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2" creationId="{FA38D270-9423-1495-35CB-F9AE5D4A12D2}"/>
          </ac:cxnSpMkLst>
        </pc:cxnChg>
        <pc:cxnChg chg="mod ord">
          <ac:chgData name="Carlos Caetano" userId="ba24568caaa58072" providerId="LiveId" clId="{7592709E-33C0-4CCA-8637-32FD100DB5BA}" dt="2023-03-23T10:03:42.137" v="229" actId="166"/>
          <ac:cxnSpMkLst>
            <pc:docMk/>
            <pc:sldMk cId="111708003" sldId="578"/>
            <ac:cxnSpMk id="35" creationId="{57D25D55-4D6E-5272-3D0B-9FC17B66961B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8" creationId="{3A8E11A6-C246-3D48-1BAF-DBCDAF1694DC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9" creationId="{C508B5BF-2152-01F5-2AAC-205977A0E1CB}"/>
          </ac:cxnSpMkLst>
        </pc:cxnChg>
        <pc:cxnChg chg="mod">
          <ac:chgData name="Carlos Caetano" userId="ba24568caaa58072" providerId="LiveId" clId="{7592709E-33C0-4CCA-8637-32FD100DB5BA}" dt="2023-03-23T10:05:03.752" v="243" actId="208"/>
          <ac:cxnSpMkLst>
            <pc:docMk/>
            <pc:sldMk cId="111708003" sldId="578"/>
            <ac:cxnSpMk id="54" creationId="{CA79127E-821A-DC5E-BA35-4B4646B5476B}"/>
          </ac:cxnSpMkLst>
        </pc:cxnChg>
      </pc:sldChg>
      <pc:sldChg chg="addSp delSp modSp add mod">
        <pc:chgData name="Carlos Caetano" userId="ba24568caaa58072" providerId="LiveId" clId="{7592709E-33C0-4CCA-8637-32FD100DB5BA}" dt="2023-03-23T15:12:43.984" v="480" actId="20577"/>
        <pc:sldMkLst>
          <pc:docMk/>
          <pc:sldMk cId="773461295" sldId="579"/>
        </pc:sldMkLst>
        <pc:spChg chg="mod">
          <ac:chgData name="Carlos Caetano" userId="ba24568caaa58072" providerId="LiveId" clId="{7592709E-33C0-4CCA-8637-32FD100DB5BA}" dt="2023-03-23T15:10:00.524" v="433" actId="20577"/>
          <ac:spMkLst>
            <pc:docMk/>
            <pc:sldMk cId="773461295" sldId="579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9:31.812" v="428" actId="1076"/>
          <ac:spMkLst>
            <pc:docMk/>
            <pc:sldMk cId="773461295" sldId="579"/>
            <ac:spMk id="5" creationId="{A84C3D0C-A6A7-1637-AA1E-60964BF7AB53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14:59:57.462" v="320" actId="20577"/>
          <ac:spMkLst>
            <pc:docMk/>
            <pc:sldMk cId="773461295" sldId="579"/>
            <ac:spMk id="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9" creationId="{49CFFC87-E320-D5EF-99D9-3C24E69597E1}"/>
          </ac:spMkLst>
        </pc:spChg>
        <pc:spChg chg="add mod">
          <ac:chgData name="Carlos Caetano" userId="ba24568caaa58072" providerId="LiveId" clId="{7592709E-33C0-4CCA-8637-32FD100DB5BA}" dt="2023-03-23T15:09:36.238" v="429" actId="1076"/>
          <ac:spMkLst>
            <pc:docMk/>
            <pc:sldMk cId="773461295" sldId="579"/>
            <ac:spMk id="11" creationId="{EF223734-CF2E-612A-2B9D-8F4354154E01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7:58.101" v="414" actId="20577"/>
          <ac:spMkLst>
            <pc:docMk/>
            <pc:sldMk cId="773461295" sldId="579"/>
            <ac:spMk id="15" creationId="{7EAED06D-17C5-E465-CC28-A821148CC9EB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6" creationId="{DBFA61A7-631B-9264-7DBD-61D5ADEA6DA4}"/>
          </ac:spMkLst>
        </pc:spChg>
        <pc:spChg chg="add mod">
          <ac:chgData name="Carlos Caetano" userId="ba24568caaa58072" providerId="LiveId" clId="{7592709E-33C0-4CCA-8637-32FD100DB5BA}" dt="2023-03-23T15:09:40.318" v="430" actId="1076"/>
          <ac:spMkLst>
            <pc:docMk/>
            <pc:sldMk cId="773461295" sldId="579"/>
            <ac:spMk id="18" creationId="{FFC910B4-E586-295C-AEEE-8539ACB208DF}"/>
          </ac:spMkLst>
        </pc:spChg>
        <pc:spChg chg="add mod">
          <ac:chgData name="Carlos Caetano" userId="ba24568caaa58072" providerId="LiveId" clId="{7592709E-33C0-4CCA-8637-32FD100DB5BA}" dt="2023-03-23T15:10:49.732" v="461" actId="207"/>
          <ac:spMkLst>
            <pc:docMk/>
            <pc:sldMk cId="773461295" sldId="579"/>
            <ac:spMk id="19" creationId="{0080A82E-E762-30F8-9CB7-DFCBE0DC95C3}"/>
          </ac:spMkLst>
        </pc:spChg>
        <pc:spChg chg="add mod">
          <ac:chgData name="Carlos Caetano" userId="ba24568caaa58072" providerId="LiveId" clId="{7592709E-33C0-4CCA-8637-32FD100DB5BA}" dt="2023-03-23T15:12:43.984" v="480" actId="20577"/>
          <ac:spMkLst>
            <pc:docMk/>
            <pc:sldMk cId="773461295" sldId="579"/>
            <ac:spMk id="21" creationId="{C91A718E-D229-B767-E0E2-F4C574AF2557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3" creationId="{7C8A8BAF-A41A-23B9-D420-B96D67633416}"/>
          </ac:grpSpMkLst>
        </pc:gr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4" creationId="{9C311A29-E634-73D9-08CC-209AA9689904}"/>
          </ac:grpSpMkLst>
        </pc:grpChg>
        <pc:graphicFrameChg chg="add mod">
          <ac:chgData name="Carlos Caetano" userId="ba24568caaa58072" providerId="LiveId" clId="{7592709E-33C0-4CCA-8637-32FD100DB5BA}" dt="2023-03-23T15:11:06.831" v="463" actId="1076"/>
          <ac:graphicFrameMkLst>
            <pc:docMk/>
            <pc:sldMk cId="773461295" sldId="579"/>
            <ac:graphicFrameMk id="20" creationId="{C386AE53-3FBC-32D6-AD26-29DD7AEA500A}"/>
          </ac:graphicFrameMkLst>
        </pc:graphicFrameChg>
        <pc:picChg chg="del">
          <ac:chgData name="Carlos Caetano" userId="ba24568caaa58072" providerId="LiveId" clId="{7592709E-33C0-4CCA-8637-32FD100DB5BA}" dt="2023-03-23T15:01:51.924" v="350" actId="478"/>
          <ac:picMkLst>
            <pc:docMk/>
            <pc:sldMk cId="773461295" sldId="579"/>
            <ac:picMk id="2" creationId="{7C7274B2-27CA-5D63-6D2E-297532FC6D09}"/>
          </ac:picMkLst>
        </pc:picChg>
        <pc:picChg chg="add mod modCrop">
          <ac:chgData name="Carlos Caetano" userId="ba24568caaa58072" providerId="LiveId" clId="{7592709E-33C0-4CCA-8637-32FD100DB5BA}" dt="2023-03-23T15:08:26.978" v="417" actId="1366"/>
          <ac:picMkLst>
            <pc:docMk/>
            <pc:sldMk cId="773461295" sldId="579"/>
            <ac:picMk id="14" creationId="{BBFC2789-9D32-D8E7-4965-A207B4CF000A}"/>
          </ac:picMkLst>
        </pc:picChg>
      </pc:sldChg>
      <pc:sldChg chg="addSp delSp modSp add mod">
        <pc:chgData name="Carlos Caetano" userId="ba24568caaa58072" providerId="LiveId" clId="{7592709E-33C0-4CCA-8637-32FD100DB5BA}" dt="2023-03-23T15:34:22.731" v="622"/>
        <pc:sldMkLst>
          <pc:docMk/>
          <pc:sldMk cId="3465122600" sldId="580"/>
        </pc:sldMkLst>
        <pc:spChg chg="mod">
          <ac:chgData name="Carlos Caetano" userId="ba24568caaa58072" providerId="LiveId" clId="{7592709E-33C0-4CCA-8637-32FD100DB5BA}" dt="2023-03-23T15:34:22.731" v="622"/>
          <ac:spMkLst>
            <pc:docMk/>
            <pc:sldMk cId="3465122600" sldId="580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0:56.128" v="506" actId="20577"/>
          <ac:spMkLst>
            <pc:docMk/>
            <pc:sldMk cId="3465122600" sldId="580"/>
            <ac:spMk id="10" creationId="{842D187F-C83D-0E44-B899-A8867DE692CB}"/>
          </ac:spMkLst>
        </pc:spChg>
        <pc:spChg chg="mod">
          <ac:chgData name="Carlos Caetano" userId="ba24568caaa58072" providerId="LiveId" clId="{7592709E-33C0-4CCA-8637-32FD100DB5BA}" dt="2023-03-23T15:22:34.299" v="534" actId="20577"/>
          <ac:spMkLst>
            <pc:docMk/>
            <pc:sldMk cId="3465122600" sldId="580"/>
            <ac:spMk id="14" creationId="{00000000-0000-0000-0000-000000000000}"/>
          </ac:spMkLst>
        </pc:spChg>
        <pc:picChg chg="add mod">
          <ac:chgData name="Carlos Caetano" userId="ba24568caaa58072" providerId="LiveId" clId="{7592709E-33C0-4CCA-8637-32FD100DB5BA}" dt="2023-03-23T15:22:02.665" v="523" actId="1038"/>
          <ac:picMkLst>
            <pc:docMk/>
            <pc:sldMk cId="3465122600" sldId="580"/>
            <ac:picMk id="4" creationId="{403A0213-19D3-BF07-2D89-549391AD6445}"/>
          </ac:picMkLst>
        </pc:picChg>
        <pc:picChg chg="del">
          <ac:chgData name="Carlos Caetano" userId="ba24568caaa58072" providerId="LiveId" clId="{7592709E-33C0-4CCA-8637-32FD100DB5BA}" dt="2023-03-23T15:21:04.728" v="511" actId="478"/>
          <ac:picMkLst>
            <pc:docMk/>
            <pc:sldMk cId="3465122600" sldId="580"/>
            <ac:picMk id="7" creationId="{00000000-0000-0000-0000-000000000000}"/>
          </ac:picMkLst>
        </pc:picChg>
      </pc:sldChg>
      <pc:sldChg chg="add del">
        <pc:chgData name="Carlos Caetano" userId="ba24568caaa58072" providerId="LiveId" clId="{7592709E-33C0-4CCA-8637-32FD100DB5BA}" dt="2023-03-23T15:22:54.669" v="536" actId="47"/>
        <pc:sldMkLst>
          <pc:docMk/>
          <pc:sldMk cId="2649230261" sldId="581"/>
        </pc:sldMkLst>
      </pc:sldChg>
      <pc:sldChg chg="addSp delSp modSp add mod">
        <pc:chgData name="Carlos Caetano" userId="ba24568caaa58072" providerId="LiveId" clId="{7592709E-33C0-4CCA-8637-32FD100DB5BA}" dt="2023-03-23T15:34:28.111" v="629" actId="20577"/>
        <pc:sldMkLst>
          <pc:docMk/>
          <pc:sldMk cId="3305449690" sldId="581"/>
        </pc:sldMkLst>
        <pc:spChg chg="mod">
          <ac:chgData name="Carlos Caetano" userId="ba24568caaa58072" providerId="LiveId" clId="{7592709E-33C0-4CCA-8637-32FD100DB5BA}" dt="2023-03-23T15:34:28.111" v="629" actId="20577"/>
          <ac:spMkLst>
            <pc:docMk/>
            <pc:sldMk cId="3305449690" sldId="581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3:47.749" v="550" actId="20577"/>
          <ac:spMkLst>
            <pc:docMk/>
            <pc:sldMk cId="3305449690" sldId="581"/>
            <ac:spMk id="14" creationId="{00000000-0000-0000-0000-000000000000}"/>
          </ac:spMkLst>
        </pc:spChg>
        <pc:picChg chg="del">
          <ac:chgData name="Carlos Caetano" userId="ba24568caaa58072" providerId="LiveId" clId="{7592709E-33C0-4CCA-8637-32FD100DB5BA}" dt="2023-03-23T15:23:22.478" v="541" actId="478"/>
          <ac:picMkLst>
            <pc:docMk/>
            <pc:sldMk cId="3305449690" sldId="581"/>
            <ac:picMk id="4" creationId="{403A0213-19D3-BF07-2D89-549391AD6445}"/>
          </ac:picMkLst>
        </pc:picChg>
        <pc:picChg chg="add mod">
          <ac:chgData name="Carlos Caetano" userId="ba24568caaa58072" providerId="LiveId" clId="{7592709E-33C0-4CCA-8637-32FD100DB5BA}" dt="2023-03-23T15:25:01.886" v="552"/>
          <ac:picMkLst>
            <pc:docMk/>
            <pc:sldMk cId="3305449690" sldId="581"/>
            <ac:picMk id="6" creationId="{4724C14D-0D55-3478-C13A-82A600FB67BF}"/>
          </ac:picMkLst>
        </pc:picChg>
      </pc:sldChg>
      <pc:sldChg chg="addSp delSp modSp add mod delAnim">
        <pc:chgData name="Carlos Caetano" userId="ba24568caaa58072" providerId="LiveId" clId="{7592709E-33C0-4CCA-8637-32FD100DB5BA}" dt="2023-03-23T15:32:15.424" v="604"/>
        <pc:sldMkLst>
          <pc:docMk/>
          <pc:sldMk cId="234608201" sldId="582"/>
        </pc:sldMkLst>
        <pc:spChg chg="add mod">
          <ac:chgData name="Carlos Caetano" userId="ba24568caaa58072" providerId="LiveId" clId="{7592709E-33C0-4CCA-8637-32FD100DB5BA}" dt="2023-03-23T15:30:54.068" v="570" actId="20577"/>
          <ac:spMkLst>
            <pc:docMk/>
            <pc:sldMk cId="234608201" sldId="582"/>
            <ac:spMk id="5" creationId="{68A0F68B-AC7A-0C28-8C4E-65B943BBFA4C}"/>
          </ac:spMkLst>
        </pc:spChg>
        <pc:spChg chg="add mod">
          <ac:chgData name="Carlos Caetano" userId="ba24568caaa58072" providerId="LiveId" clId="{7592709E-33C0-4CCA-8637-32FD100DB5BA}" dt="2023-03-23T15:32:15.424" v="604"/>
          <ac:spMkLst>
            <pc:docMk/>
            <pc:sldMk cId="234608201" sldId="582"/>
            <ac:spMk id="7" creationId="{D813429A-304D-9373-94F5-BDA5C82A1A4D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8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6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7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8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06.097" v="562" actId="478"/>
          <ac:grpSpMkLst>
            <pc:docMk/>
            <pc:sldMk cId="234608201" sldId="582"/>
            <ac:grpSpMk id="69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01.036" v="579" actId="1036"/>
          <ac:picMkLst>
            <pc:docMk/>
            <pc:sldMk cId="234608201" sldId="582"/>
            <ac:picMk id="2" creationId="{5DED520E-2CF6-641A-5161-DA1CEA6F13D8}"/>
          </ac:picMkLst>
        </pc:picChg>
        <pc:picChg chg="del">
          <ac:chgData name="Carlos Caetano" userId="ba24568caaa58072" providerId="LiveId" clId="{7592709E-33C0-4CCA-8637-32FD100DB5BA}" dt="2023-03-23T15:30:07.486" v="563" actId="478"/>
          <ac:picMkLst>
            <pc:docMk/>
            <pc:sldMk cId="234608201" sldId="582"/>
            <ac:picMk id="4" creationId="{00000000-0000-0000-0000-000000000000}"/>
          </ac:picMkLst>
        </pc:pic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7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8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9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0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1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2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3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4" creationId="{00000000-0000-0000-0000-000000000000}"/>
          </ac:cxnSpMkLst>
        </pc:cxnChg>
      </pc:sldChg>
      <pc:sldChg chg="addSp delSp modSp add mod delAnim">
        <pc:chgData name="Carlos Caetano" userId="ba24568caaa58072" providerId="LiveId" clId="{7592709E-33C0-4CCA-8637-32FD100DB5BA}" dt="2023-03-23T15:32:23.901" v="608" actId="1036"/>
        <pc:sldMkLst>
          <pc:docMk/>
          <pc:sldMk cId="2274548738" sldId="583"/>
        </pc:sldMkLst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7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31:55.897" v="603" actId="20577"/>
          <ac:spMkLst>
            <pc:docMk/>
            <pc:sldMk cId="2274548738" sldId="583"/>
            <ac:spMk id="9" creationId="{40CD147F-88C0-700E-7732-6CFC434B6070}"/>
          </ac:spMkLst>
        </pc:spChg>
        <pc:spChg chg="add mod">
          <ac:chgData name="Carlos Caetano" userId="ba24568caaa58072" providerId="LiveId" clId="{7592709E-33C0-4CCA-8637-32FD100DB5BA}" dt="2023-03-23T15:32:23.901" v="608" actId="1036"/>
          <ac:spMkLst>
            <pc:docMk/>
            <pc:sldMk cId="2274548738" sldId="583"/>
            <ac:spMk id="10" creationId="{61316097-D52D-1F05-F9C9-17B6ECA2E57E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6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1:19.673" v="582" actId="478"/>
          <ac:grpSpMkLst>
            <pc:docMk/>
            <pc:sldMk cId="2274548738" sldId="583"/>
            <ac:grpSpMk id="54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40.398" v="585" actId="1076"/>
          <ac:picMkLst>
            <pc:docMk/>
            <pc:sldMk cId="2274548738" sldId="583"/>
            <ac:picMk id="2" creationId="{601D3060-7C03-0CA2-9CCA-1FF85D71C037}"/>
          </ac:picMkLst>
        </pc:picChg>
        <pc:picChg chg="del">
          <ac:chgData name="Carlos Caetano" userId="ba24568caaa58072" providerId="LiveId" clId="{7592709E-33C0-4CCA-8637-32FD100DB5BA}" dt="2023-03-23T15:31:14.288" v="581" actId="478"/>
          <ac:picMkLst>
            <pc:docMk/>
            <pc:sldMk cId="2274548738" sldId="583"/>
            <ac:picMk id="4" creationId="{00000000-0000-0000-0000-000000000000}"/>
          </ac:picMkLst>
        </pc:picChg>
      </pc:sldChg>
    </pc:docChg>
  </pc:docChgLst>
  <pc:docChgLst>
    <pc:chgData name="Carlos Caetano" userId="ba24568caaa58072" providerId="LiveId" clId="{9079D6AA-0945-4FBF-814B-0AF0219C9FE9}"/>
    <pc:docChg chg="undo custSel addSld delSld modSld sldOrd modNotesMaster modHandout">
      <pc:chgData name="Carlos Caetano" userId="ba24568caaa58072" providerId="LiveId" clId="{9079D6AA-0945-4FBF-814B-0AF0219C9FE9}" dt="2023-04-20T14:54:38.693" v="2773"/>
      <pc:docMkLst>
        <pc:docMk/>
      </pc:docMkLst>
      <pc:sldChg chg="add del">
        <pc:chgData name="Carlos Caetano" userId="ba24568caaa58072" providerId="LiveId" clId="{9079D6AA-0945-4FBF-814B-0AF0219C9FE9}" dt="2023-04-12T23:20:34.560" v="2068" actId="47"/>
        <pc:sldMkLst>
          <pc:docMk/>
          <pc:sldMk cId="0" sldId="265"/>
        </pc:sldMkLst>
      </pc:sldChg>
      <pc:sldChg chg="addSp delSp modSp add del mod">
        <pc:chgData name="Carlos Caetano" userId="ba24568caaa58072" providerId="LiveId" clId="{9079D6AA-0945-4FBF-814B-0AF0219C9FE9}" dt="2023-04-12T18:47:05.203" v="1094" actId="47"/>
        <pc:sldMkLst>
          <pc:docMk/>
          <pc:sldMk cId="0" sldId="269"/>
        </pc:sldMkLst>
        <pc:spChg chg="mod">
          <ac:chgData name="Carlos Caetano" userId="ba24568caaa58072" providerId="LiveId" clId="{9079D6AA-0945-4FBF-814B-0AF0219C9FE9}" dt="2023-04-12T18:30:59.449" v="885" actId="27636"/>
          <ac:spMkLst>
            <pc:docMk/>
            <pc:sldMk cId="0" sldId="269"/>
            <ac:spMk id="7170" creationId="{2C68275A-BBB8-3222-B643-BCD8A6F45D95}"/>
          </ac:spMkLst>
        </pc:spChg>
        <pc:picChg chg="del">
          <ac:chgData name="Carlos Caetano" userId="ba24568caaa58072" providerId="LiveId" clId="{9079D6AA-0945-4FBF-814B-0AF0219C9FE9}" dt="2023-04-12T18:39:27.874" v="894" actId="478"/>
          <ac:picMkLst>
            <pc:docMk/>
            <pc:sldMk cId="0" sldId="269"/>
            <ac:picMk id="7171" creationId="{F14F4B29-A351-4C24-3567-CB7618234256}"/>
          </ac:picMkLst>
        </pc:picChg>
        <pc:picChg chg="mod">
          <ac:chgData name="Carlos Caetano" userId="ba24568caaa58072" providerId="LiveId" clId="{9079D6AA-0945-4FBF-814B-0AF0219C9FE9}" dt="2023-04-12T18:39:36.669" v="895" actId="1076"/>
          <ac:picMkLst>
            <pc:docMk/>
            <pc:sldMk cId="0" sldId="269"/>
            <ac:picMk id="7172" creationId="{4D770F26-6434-9101-C8F9-D3EDDF1F9AD7}"/>
          </ac:picMkLst>
        </pc:picChg>
        <pc:picChg chg="add del mod">
          <ac:chgData name="Carlos Caetano" userId="ba24568caaa58072" providerId="LiveId" clId="{9079D6AA-0945-4FBF-814B-0AF0219C9FE9}" dt="2023-04-12T18:47:02.094" v="1093" actId="478"/>
          <ac:picMkLst>
            <pc:docMk/>
            <pc:sldMk cId="0" sldId="269"/>
            <ac:picMk id="14338" creationId="{C4400DA3-9D60-35DF-319E-C6DC4D2EF06E}"/>
          </ac:picMkLst>
        </pc:picChg>
      </pc:sldChg>
      <pc:sldChg chg="add">
        <pc:chgData name="Carlos Caetano" userId="ba24568caaa58072" providerId="LiveId" clId="{9079D6AA-0945-4FBF-814B-0AF0219C9FE9}" dt="2023-04-12T18:30:59.418" v="884"/>
        <pc:sldMkLst>
          <pc:docMk/>
          <pc:sldMk cId="0" sldId="270"/>
        </pc:sldMkLst>
      </pc:sldChg>
      <pc:sldChg chg="add">
        <pc:chgData name="Carlos Caetano" userId="ba24568caaa58072" providerId="LiveId" clId="{9079D6AA-0945-4FBF-814B-0AF0219C9FE9}" dt="2023-04-12T18:30:59.418" v="884"/>
        <pc:sldMkLst>
          <pc:docMk/>
          <pc:sldMk cId="0" sldId="272"/>
        </pc:sldMkLst>
      </pc:sldChg>
      <pc:sldChg chg="add">
        <pc:chgData name="Carlos Caetano" userId="ba24568caaa58072" providerId="LiveId" clId="{9079D6AA-0945-4FBF-814B-0AF0219C9FE9}" dt="2023-04-12T18:30:59.418" v="884"/>
        <pc:sldMkLst>
          <pc:docMk/>
          <pc:sldMk cId="0" sldId="273"/>
        </pc:sldMkLst>
      </pc:sldChg>
      <pc:sldChg chg="modSp add del mod">
        <pc:chgData name="Carlos Caetano" userId="ba24568caaa58072" providerId="LiveId" clId="{9079D6AA-0945-4FBF-814B-0AF0219C9FE9}" dt="2023-04-13T14:47:29.650" v="2161" actId="47"/>
        <pc:sldMkLst>
          <pc:docMk/>
          <pc:sldMk cId="0" sldId="274"/>
        </pc:sldMkLst>
        <pc:spChg chg="mod">
          <ac:chgData name="Carlos Caetano" userId="ba24568caaa58072" providerId="LiveId" clId="{9079D6AA-0945-4FBF-814B-0AF0219C9FE9}" dt="2023-04-12T18:30:59.465" v="887" actId="27636"/>
          <ac:spMkLst>
            <pc:docMk/>
            <pc:sldMk cId="0" sldId="274"/>
            <ac:spMk id="14339" creationId="{A0EA3EFA-DCBE-BAA5-EB9E-4AACC7840306}"/>
          </ac:spMkLst>
        </pc:spChg>
      </pc:sldChg>
      <pc:sldChg chg="add del">
        <pc:chgData name="Carlos Caetano" userId="ba24568caaa58072" providerId="LiveId" clId="{9079D6AA-0945-4FBF-814B-0AF0219C9FE9}" dt="2023-04-13T14:47:29.650" v="2161" actId="47"/>
        <pc:sldMkLst>
          <pc:docMk/>
          <pc:sldMk cId="0" sldId="275"/>
        </pc:sldMkLst>
      </pc:sldChg>
      <pc:sldChg chg="del">
        <pc:chgData name="Carlos Caetano" userId="ba24568caaa58072" providerId="LiveId" clId="{9079D6AA-0945-4FBF-814B-0AF0219C9FE9}" dt="2023-04-12T12:46:42.574" v="316" actId="47"/>
        <pc:sldMkLst>
          <pc:docMk/>
          <pc:sldMk cId="0" sldId="277"/>
        </pc:sldMkLst>
      </pc:sldChg>
      <pc:sldChg chg="addSp delSp modSp del mod">
        <pc:chgData name="Carlos Caetano" userId="ba24568caaa58072" providerId="LiveId" clId="{9079D6AA-0945-4FBF-814B-0AF0219C9FE9}" dt="2023-04-12T18:25:47.344" v="849" actId="47"/>
        <pc:sldMkLst>
          <pc:docMk/>
          <pc:sldMk cId="0" sldId="278"/>
        </pc:sldMkLst>
        <pc:picChg chg="add del">
          <ac:chgData name="Carlos Caetano" userId="ba24568caaa58072" providerId="LiveId" clId="{9079D6AA-0945-4FBF-814B-0AF0219C9FE9}" dt="2023-04-12T17:47:00.976" v="637" actId="478"/>
          <ac:picMkLst>
            <pc:docMk/>
            <pc:sldMk cId="0" sldId="278"/>
            <ac:picMk id="3" creationId="{5A24020A-E457-A52C-6876-998B80D44F22}"/>
          </ac:picMkLst>
        </pc:picChg>
        <pc:picChg chg="add mod">
          <ac:chgData name="Carlos Caetano" userId="ba24568caaa58072" providerId="LiveId" clId="{9079D6AA-0945-4FBF-814B-0AF0219C9FE9}" dt="2023-04-12T17:47:08.428" v="640" actId="1076"/>
          <ac:picMkLst>
            <pc:docMk/>
            <pc:sldMk cId="0" sldId="278"/>
            <ac:picMk id="6" creationId="{DC7D5A80-BA3E-B388-5B26-DE0E41492D1F}"/>
          </ac:picMkLst>
        </pc:picChg>
        <pc:picChg chg="add mod">
          <ac:chgData name="Carlos Caetano" userId="ba24568caaa58072" providerId="LiveId" clId="{9079D6AA-0945-4FBF-814B-0AF0219C9FE9}" dt="2023-04-12T18:13:38.067" v="729"/>
          <ac:picMkLst>
            <pc:docMk/>
            <pc:sldMk cId="0" sldId="278"/>
            <ac:picMk id="2050" creationId="{1D1119DA-24F1-376B-8F8D-00780DA0E77B}"/>
          </ac:picMkLst>
        </pc:picChg>
        <pc:picChg chg="del">
          <ac:chgData name="Carlos Caetano" userId="ba24568caaa58072" providerId="LiveId" clId="{9079D6AA-0945-4FBF-814B-0AF0219C9FE9}" dt="2023-04-12T17:46:57.461" v="635" actId="478"/>
          <ac:picMkLst>
            <pc:docMk/>
            <pc:sldMk cId="0" sldId="278"/>
            <ac:picMk id="13316" creationId="{A0CD6F6E-4F4B-A007-66EF-575D10C25242}"/>
          </ac:picMkLst>
        </pc:picChg>
        <pc:picChg chg="del">
          <ac:chgData name="Carlos Caetano" userId="ba24568caaa58072" providerId="LiveId" clId="{9079D6AA-0945-4FBF-814B-0AF0219C9FE9}" dt="2023-04-12T18:12:52.075" v="723" actId="478"/>
          <ac:picMkLst>
            <pc:docMk/>
            <pc:sldMk cId="0" sldId="278"/>
            <ac:picMk id="13317" creationId="{825284E4-A938-4695-56F6-8A55351B1057}"/>
          </ac:picMkLst>
        </pc:picChg>
      </pc:sldChg>
      <pc:sldChg chg="addSp delSp modSp add del">
        <pc:chgData name="Carlos Caetano" userId="ba24568caaa58072" providerId="LiveId" clId="{9079D6AA-0945-4FBF-814B-0AF0219C9FE9}" dt="2023-04-12T18:30:59.418" v="884"/>
        <pc:sldMkLst>
          <pc:docMk/>
          <pc:sldMk cId="0" sldId="279"/>
        </pc:sldMkLst>
        <pc:picChg chg="add mod">
          <ac:chgData name="Carlos Caetano" userId="ba24568caaa58072" providerId="LiveId" clId="{9079D6AA-0945-4FBF-814B-0AF0219C9FE9}" dt="2023-04-12T18:26:05.184" v="851" actId="732"/>
          <ac:picMkLst>
            <pc:docMk/>
            <pc:sldMk cId="0" sldId="279"/>
            <ac:picMk id="1026" creationId="{03B41856-68FA-8B29-AE83-AE9932EAA5A1}"/>
          </ac:picMkLst>
        </pc:picChg>
        <pc:picChg chg="del">
          <ac:chgData name="Carlos Caetano" userId="ba24568caaa58072" providerId="LiveId" clId="{9079D6AA-0945-4FBF-814B-0AF0219C9FE9}" dt="2023-04-12T18:06:30.720" v="711" actId="478"/>
          <ac:picMkLst>
            <pc:docMk/>
            <pc:sldMk cId="0" sldId="279"/>
            <ac:picMk id="14342" creationId="{CF7D9C89-84D8-479C-7837-ED9EC23D9AA5}"/>
          </ac:picMkLst>
        </pc:picChg>
      </pc:sldChg>
      <pc:sldChg chg="add del ord">
        <pc:chgData name="Carlos Caetano" userId="ba24568caaa58072" providerId="LiveId" clId="{9079D6AA-0945-4FBF-814B-0AF0219C9FE9}" dt="2023-04-13T10:15:32.497" v="2152" actId="47"/>
        <pc:sldMkLst>
          <pc:docMk/>
          <pc:sldMk cId="0" sldId="280"/>
        </pc:sldMkLst>
      </pc:sldChg>
      <pc:sldChg chg="del ord">
        <pc:chgData name="Carlos Caetano" userId="ba24568caaa58072" providerId="LiveId" clId="{9079D6AA-0945-4FBF-814B-0AF0219C9FE9}" dt="2023-04-12T17:44:39.340" v="634" actId="47"/>
        <pc:sldMkLst>
          <pc:docMk/>
          <pc:sldMk cId="0" sldId="281"/>
        </pc:sldMkLst>
      </pc:sldChg>
      <pc:sldChg chg="modSp add del mod">
        <pc:chgData name="Carlos Caetano" userId="ba24568caaa58072" providerId="LiveId" clId="{9079D6AA-0945-4FBF-814B-0AF0219C9FE9}" dt="2023-04-12T23:11:04.461" v="2067" actId="47"/>
        <pc:sldMkLst>
          <pc:docMk/>
          <pc:sldMk cId="0" sldId="292"/>
        </pc:sldMkLst>
        <pc:spChg chg="mod">
          <ac:chgData name="Carlos Caetano" userId="ba24568caaa58072" providerId="LiveId" clId="{9079D6AA-0945-4FBF-814B-0AF0219C9FE9}" dt="2023-04-12T18:30:59.465" v="886" actId="27636"/>
          <ac:spMkLst>
            <pc:docMk/>
            <pc:sldMk cId="0" sldId="292"/>
            <ac:spMk id="8194" creationId="{3BD33B85-E5E9-1CCD-CA6F-AFB8BE86A81F}"/>
          </ac:spMkLst>
        </pc:spChg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2438408182" sldId="564"/>
        </pc:sldMkLst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2214817534" sldId="565"/>
        </pc:sldMkLst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1277725955" sldId="566"/>
        </pc:sldMkLst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1734951510" sldId="567"/>
        </pc:sldMkLst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121219558" sldId="576"/>
        </pc:sldMkLst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2764103793" sldId="577"/>
        </pc:sldMkLst>
      </pc:sldChg>
      <pc:sldChg chg="addSp delSp modSp mod ord delAnim modAnim">
        <pc:chgData name="Carlos Caetano" userId="ba24568caaa58072" providerId="LiveId" clId="{9079D6AA-0945-4FBF-814B-0AF0219C9FE9}" dt="2023-04-12T12:51:47.820" v="490"/>
        <pc:sldMkLst>
          <pc:docMk/>
          <pc:sldMk cId="2871881302" sldId="628"/>
        </pc:sldMkLst>
        <pc:spChg chg="mod">
          <ac:chgData name="Carlos Caetano" userId="ba24568caaa58072" providerId="LiveId" clId="{9079D6AA-0945-4FBF-814B-0AF0219C9FE9}" dt="2023-04-12T12:46:50.557" v="328" actId="1036"/>
          <ac:spMkLst>
            <pc:docMk/>
            <pc:sldMk cId="2871881302" sldId="628"/>
            <ac:spMk id="3" creationId="{00000000-0000-0000-0000-000000000000}"/>
          </ac:spMkLst>
        </pc:spChg>
        <pc:spChg chg="mod">
          <ac:chgData name="Carlos Caetano" userId="ba24568caaa58072" providerId="LiveId" clId="{9079D6AA-0945-4FBF-814B-0AF0219C9FE9}" dt="2023-04-12T12:38:52.917" v="56" actId="1076"/>
          <ac:spMkLst>
            <pc:docMk/>
            <pc:sldMk cId="2871881302" sldId="628"/>
            <ac:spMk id="5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2:42:31.488" v="91" actId="478"/>
          <ac:spMkLst>
            <pc:docMk/>
            <pc:sldMk cId="2871881302" sldId="628"/>
            <ac:spMk id="7" creationId="{00000000-0000-0000-0000-000000000000}"/>
          </ac:spMkLst>
        </pc:spChg>
        <pc:spChg chg="mod">
          <ac:chgData name="Carlos Caetano" userId="ba24568caaa58072" providerId="LiveId" clId="{9079D6AA-0945-4FBF-814B-0AF0219C9FE9}" dt="2023-04-12T12:38:34.549" v="39" actId="20577"/>
          <ac:spMkLst>
            <pc:docMk/>
            <pc:sldMk cId="2871881302" sldId="628"/>
            <ac:spMk id="8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2:42:36.333" v="92" actId="478"/>
          <ac:spMkLst>
            <pc:docMk/>
            <pc:sldMk cId="2871881302" sldId="628"/>
            <ac:spMk id="12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2:42:36.333" v="92" actId="478"/>
          <ac:spMkLst>
            <pc:docMk/>
            <pc:sldMk cId="2871881302" sldId="628"/>
            <ac:spMk id="13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2:42:36.333" v="92" actId="478"/>
          <ac:spMkLst>
            <pc:docMk/>
            <pc:sldMk cId="2871881302" sldId="628"/>
            <ac:spMk id="14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2:42:36.333" v="92" actId="478"/>
          <ac:spMkLst>
            <pc:docMk/>
            <pc:sldMk cId="2871881302" sldId="628"/>
            <ac:spMk id="15" creationId="{00000000-0000-0000-0000-000000000000}"/>
          </ac:spMkLst>
        </pc:spChg>
        <pc:spChg chg="add mod">
          <ac:chgData name="Carlos Caetano" userId="ba24568caaa58072" providerId="LiveId" clId="{9079D6AA-0945-4FBF-814B-0AF0219C9FE9}" dt="2023-04-12T12:48:40.297" v="348" actId="404"/>
          <ac:spMkLst>
            <pc:docMk/>
            <pc:sldMk cId="2871881302" sldId="628"/>
            <ac:spMk id="16" creationId="{F9E13A0C-496A-C02B-F385-C430A1BB934C}"/>
          </ac:spMkLst>
        </pc:spChg>
        <pc:spChg chg="del">
          <ac:chgData name="Carlos Caetano" userId="ba24568caaa58072" providerId="LiveId" clId="{9079D6AA-0945-4FBF-814B-0AF0219C9FE9}" dt="2023-04-12T12:42:36.333" v="92" actId="478"/>
          <ac:spMkLst>
            <pc:docMk/>
            <pc:sldMk cId="2871881302" sldId="628"/>
            <ac:spMk id="18" creationId="{00000000-0000-0000-0000-000000000000}"/>
          </ac:spMkLst>
        </pc:spChg>
        <pc:spChg chg="add mod">
          <ac:chgData name="Carlos Caetano" userId="ba24568caaa58072" providerId="LiveId" clId="{9079D6AA-0945-4FBF-814B-0AF0219C9FE9}" dt="2023-04-12T12:48:48.530" v="350" actId="20577"/>
          <ac:spMkLst>
            <pc:docMk/>
            <pc:sldMk cId="2871881302" sldId="628"/>
            <ac:spMk id="21" creationId="{19D9A386-1AFF-9769-CAFB-E40C8629B5A0}"/>
          </ac:spMkLst>
        </pc:spChg>
        <pc:spChg chg="add mod">
          <ac:chgData name="Carlos Caetano" userId="ba24568caaa58072" providerId="LiveId" clId="{9079D6AA-0945-4FBF-814B-0AF0219C9FE9}" dt="2023-04-12T12:51:43.775" v="489" actId="1076"/>
          <ac:spMkLst>
            <pc:docMk/>
            <pc:sldMk cId="2871881302" sldId="628"/>
            <ac:spMk id="22" creationId="{D3B25E69-F3BE-E722-5294-7DF3A5BE4F0C}"/>
          </ac:spMkLst>
        </pc:spChg>
        <pc:grpChg chg="del">
          <ac:chgData name="Carlos Caetano" userId="ba24568caaa58072" providerId="LiveId" clId="{9079D6AA-0945-4FBF-814B-0AF0219C9FE9}" dt="2023-04-12T12:42:36.333" v="92" actId="478"/>
          <ac:grpSpMkLst>
            <pc:docMk/>
            <pc:sldMk cId="2871881302" sldId="628"/>
            <ac:grpSpMk id="10" creationId="{00000000-0000-0000-0000-000000000000}"/>
          </ac:grpSpMkLst>
        </pc:grpChg>
        <pc:grpChg chg="add mod">
          <ac:chgData name="Carlos Caetano" userId="ba24568caaa58072" providerId="LiveId" clId="{9079D6AA-0945-4FBF-814B-0AF0219C9FE9}" dt="2023-04-12T12:48:12.177" v="339" actId="164"/>
          <ac:grpSpMkLst>
            <pc:docMk/>
            <pc:sldMk cId="2871881302" sldId="628"/>
            <ac:grpSpMk id="20" creationId="{6C9F9296-7AD4-93D3-BBC0-81EDD360DFCE}"/>
          </ac:grpSpMkLst>
        </pc:grpChg>
        <pc:grpChg chg="add mod">
          <ac:chgData name="Carlos Caetano" userId="ba24568caaa58072" providerId="LiveId" clId="{9079D6AA-0945-4FBF-814B-0AF0219C9FE9}" dt="2023-04-12T12:51:43.775" v="489" actId="1076"/>
          <ac:grpSpMkLst>
            <pc:docMk/>
            <pc:sldMk cId="2871881302" sldId="628"/>
            <ac:grpSpMk id="23" creationId="{73AC99D1-5A86-23C8-EB53-C2A43D734A44}"/>
          </ac:grpSpMkLst>
        </pc:grpChg>
        <pc:picChg chg="add mod">
          <ac:chgData name="Carlos Caetano" userId="ba24568caaa58072" providerId="LiveId" clId="{9079D6AA-0945-4FBF-814B-0AF0219C9FE9}" dt="2023-04-12T12:48:12.177" v="339" actId="164"/>
          <ac:picMkLst>
            <pc:docMk/>
            <pc:sldMk cId="2871881302" sldId="628"/>
            <ac:picMk id="2" creationId="{9E039679-7ED2-B26B-1795-C5741BF48863}"/>
          </ac:picMkLst>
        </pc:picChg>
        <pc:picChg chg="add mod">
          <ac:chgData name="Carlos Caetano" userId="ba24568caaa58072" providerId="LiveId" clId="{9079D6AA-0945-4FBF-814B-0AF0219C9FE9}" dt="2023-04-12T12:51:43.775" v="489" actId="1076"/>
          <ac:picMkLst>
            <pc:docMk/>
            <pc:sldMk cId="2871881302" sldId="628"/>
            <ac:picMk id="11" creationId="{93D17101-FB02-3066-70A9-65E59E758560}"/>
          </ac:picMkLst>
        </pc:picChg>
        <pc:picChg chg="add mod">
          <ac:chgData name="Carlos Caetano" userId="ba24568caaa58072" providerId="LiveId" clId="{9079D6AA-0945-4FBF-814B-0AF0219C9FE9}" dt="2023-04-12T12:48:12.177" v="339" actId="164"/>
          <ac:picMkLst>
            <pc:docMk/>
            <pc:sldMk cId="2871881302" sldId="628"/>
            <ac:picMk id="17" creationId="{37A8BF76-8D00-1C13-C7D1-87DFDD4167F4}"/>
          </ac:picMkLst>
        </pc:picChg>
        <pc:picChg chg="del">
          <ac:chgData name="Carlos Caetano" userId="ba24568caaa58072" providerId="LiveId" clId="{9079D6AA-0945-4FBF-814B-0AF0219C9FE9}" dt="2023-04-12T12:42:36.333" v="92" actId="478"/>
          <ac:picMkLst>
            <pc:docMk/>
            <pc:sldMk cId="2871881302" sldId="628"/>
            <ac:picMk id="19" creationId="{00000000-0000-0000-0000-000000000000}"/>
          </ac:picMkLst>
        </pc:picChg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1306750966" sldId="631"/>
        </pc:sldMkLst>
      </pc:sldChg>
      <pc:sldChg chg="addSp modSp mod ord modAnim">
        <pc:chgData name="Carlos Caetano" userId="ba24568caaa58072" providerId="LiveId" clId="{9079D6AA-0945-4FBF-814B-0AF0219C9FE9}" dt="2023-04-20T14:38:16.456" v="2770" actId="1037"/>
        <pc:sldMkLst>
          <pc:docMk/>
          <pc:sldMk cId="1022125828" sldId="632"/>
        </pc:sldMkLst>
        <pc:spChg chg="add mod">
          <ac:chgData name="Carlos Caetano" userId="ba24568caaa58072" providerId="LiveId" clId="{9079D6AA-0945-4FBF-814B-0AF0219C9FE9}" dt="2023-04-20T14:38:03.779" v="2745"/>
          <ac:spMkLst>
            <pc:docMk/>
            <pc:sldMk cId="1022125828" sldId="632"/>
            <ac:spMk id="2" creationId="{5DE7CA93-B7E7-660C-9527-E45868E50BFE}"/>
          </ac:spMkLst>
        </pc:spChg>
        <pc:spChg chg="mod">
          <ac:chgData name="Carlos Caetano" userId="ba24568caaa58072" providerId="LiveId" clId="{9079D6AA-0945-4FBF-814B-0AF0219C9FE9}" dt="2023-04-13T15:47:43.070" v="2728" actId="1037"/>
          <ac:spMkLst>
            <pc:docMk/>
            <pc:sldMk cId="1022125828" sldId="632"/>
            <ac:spMk id="4" creationId="{FF489069-1870-A5BD-ABBA-A50D268CACB0}"/>
          </ac:spMkLst>
        </pc:spChg>
        <pc:spChg chg="mod">
          <ac:chgData name="Carlos Caetano" userId="ba24568caaa58072" providerId="LiveId" clId="{9079D6AA-0945-4FBF-814B-0AF0219C9FE9}" dt="2023-04-20T14:38:16.456" v="2770" actId="1037"/>
          <ac:spMkLst>
            <pc:docMk/>
            <pc:sldMk cId="1022125828" sldId="632"/>
            <ac:spMk id="13" creationId="{AC579921-3186-ED7E-2224-454FE2A3E34C}"/>
          </ac:spMkLst>
        </pc:spChg>
        <pc:picChg chg="add mod">
          <ac:chgData name="Carlos Caetano" userId="ba24568caaa58072" providerId="LiveId" clId="{9079D6AA-0945-4FBF-814B-0AF0219C9FE9}" dt="2023-04-13T15:48:33.920" v="2739" actId="1076"/>
          <ac:picMkLst>
            <pc:docMk/>
            <pc:sldMk cId="1022125828" sldId="632"/>
            <ac:picMk id="3" creationId="{57FA2099-4EB1-AFC9-D012-6F845E1C36AE}"/>
          </ac:picMkLst>
        </pc:picChg>
        <pc:picChg chg="mod">
          <ac:chgData name="Carlos Caetano" userId="ba24568caaa58072" providerId="LiveId" clId="{9079D6AA-0945-4FBF-814B-0AF0219C9FE9}" dt="2023-04-13T15:47:43.070" v="2728" actId="1037"/>
          <ac:picMkLst>
            <pc:docMk/>
            <pc:sldMk cId="1022125828" sldId="632"/>
            <ac:picMk id="5" creationId="{62B620E3-3BB5-8C7E-B3E1-13F6AA80A3ED}"/>
          </ac:picMkLst>
        </pc:picChg>
        <pc:picChg chg="mod">
          <ac:chgData name="Carlos Caetano" userId="ba24568caaa58072" providerId="LiveId" clId="{9079D6AA-0945-4FBF-814B-0AF0219C9FE9}" dt="2023-04-13T15:48:31.062" v="2738" actId="1076"/>
          <ac:picMkLst>
            <pc:docMk/>
            <pc:sldMk cId="1022125828" sldId="632"/>
            <ac:picMk id="9" creationId="{1FFDECBA-0A1F-6F50-F608-FE73CDC2FF72}"/>
          </ac:picMkLst>
        </pc:picChg>
        <pc:picChg chg="add mod">
          <ac:chgData name="Carlos Caetano" userId="ba24568caaa58072" providerId="LiveId" clId="{9079D6AA-0945-4FBF-814B-0AF0219C9FE9}" dt="2023-04-13T15:48:35.967" v="2740" actId="1076"/>
          <ac:picMkLst>
            <pc:docMk/>
            <pc:sldMk cId="1022125828" sldId="632"/>
            <ac:picMk id="11" creationId="{0231DEAE-5F21-841E-6476-8159184D9EA4}"/>
          </ac:picMkLst>
        </pc:picChg>
      </pc:sldChg>
      <pc:sldChg chg="del">
        <pc:chgData name="Carlos Caetano" userId="ba24568caaa58072" providerId="LiveId" clId="{9079D6AA-0945-4FBF-814B-0AF0219C9FE9}" dt="2023-04-12T23:20:34.560" v="2068" actId="47"/>
        <pc:sldMkLst>
          <pc:docMk/>
          <pc:sldMk cId="3756607147" sldId="633"/>
        </pc:sldMkLst>
      </pc:sldChg>
      <pc:sldChg chg="addSp delSp modSp add mod delAnim modAnim">
        <pc:chgData name="Carlos Caetano" userId="ba24568caaa58072" providerId="LiveId" clId="{9079D6AA-0945-4FBF-814B-0AF0219C9FE9}" dt="2023-04-12T18:31:36.694" v="888" actId="166"/>
        <pc:sldMkLst>
          <pc:docMk/>
          <pc:sldMk cId="4047133570" sldId="635"/>
        </pc:sldMkLst>
        <pc:spChg chg="mod">
          <ac:chgData name="Carlos Caetano" userId="ba24568caaa58072" providerId="LiveId" clId="{9079D6AA-0945-4FBF-814B-0AF0219C9FE9}" dt="2023-04-12T17:44:18.046" v="631" actId="1036"/>
          <ac:spMkLst>
            <pc:docMk/>
            <pc:sldMk cId="4047133570" sldId="635"/>
            <ac:spMk id="3" creationId="{00000000-0000-0000-0000-000000000000}"/>
          </ac:spMkLst>
        </pc:spChg>
        <pc:spChg chg="mod">
          <ac:chgData name="Carlos Caetano" userId="ba24568caaa58072" providerId="LiveId" clId="{9079D6AA-0945-4FBF-814B-0AF0219C9FE9}" dt="2023-04-12T12:54:49.566" v="506" actId="20577"/>
          <ac:spMkLst>
            <pc:docMk/>
            <pc:sldMk cId="4047133570" sldId="635"/>
            <ac:spMk id="5" creationId="{00000000-0000-0000-0000-000000000000}"/>
          </ac:spMkLst>
        </pc:spChg>
        <pc:spChg chg="add mod">
          <ac:chgData name="Carlos Caetano" userId="ba24568caaa58072" providerId="LiveId" clId="{9079D6AA-0945-4FBF-814B-0AF0219C9FE9}" dt="2023-04-12T17:40:17.434" v="587" actId="1036"/>
          <ac:spMkLst>
            <pc:docMk/>
            <pc:sldMk cId="4047133570" sldId="635"/>
            <ac:spMk id="7" creationId="{5453CAB3-6DF6-F062-46EB-AD311BBFFE44}"/>
          </ac:spMkLst>
        </pc:spChg>
        <pc:spChg chg="add mod ord">
          <ac:chgData name="Carlos Caetano" userId="ba24568caaa58072" providerId="LiveId" clId="{9079D6AA-0945-4FBF-814B-0AF0219C9FE9}" dt="2023-04-12T18:31:36.694" v="888" actId="166"/>
          <ac:spMkLst>
            <pc:docMk/>
            <pc:sldMk cId="4047133570" sldId="635"/>
            <ac:spMk id="13" creationId="{0A133223-FBFE-A98A-491C-9509BA530336}"/>
          </ac:spMkLst>
        </pc:spChg>
        <pc:spChg chg="del">
          <ac:chgData name="Carlos Caetano" userId="ba24568caaa58072" providerId="LiveId" clId="{9079D6AA-0945-4FBF-814B-0AF0219C9FE9}" dt="2023-04-12T17:37:56.291" v="520" actId="478"/>
          <ac:spMkLst>
            <pc:docMk/>
            <pc:sldMk cId="4047133570" sldId="635"/>
            <ac:spMk id="16" creationId="{F9E13A0C-496A-C02B-F385-C430A1BB934C}"/>
          </ac:spMkLst>
        </pc:spChg>
        <pc:spChg chg="del topLvl">
          <ac:chgData name="Carlos Caetano" userId="ba24568caaa58072" providerId="LiveId" clId="{9079D6AA-0945-4FBF-814B-0AF0219C9FE9}" dt="2023-04-12T17:38:08.962" v="523" actId="478"/>
          <ac:spMkLst>
            <pc:docMk/>
            <pc:sldMk cId="4047133570" sldId="635"/>
            <ac:spMk id="22" creationId="{D3B25E69-F3BE-E722-5294-7DF3A5BE4F0C}"/>
          </ac:spMkLst>
        </pc:spChg>
        <pc:spChg chg="add mod">
          <ac:chgData name="Carlos Caetano" userId="ba24568caaa58072" providerId="LiveId" clId="{9079D6AA-0945-4FBF-814B-0AF0219C9FE9}" dt="2023-04-12T17:42:39.340" v="621" actId="1076"/>
          <ac:spMkLst>
            <pc:docMk/>
            <pc:sldMk cId="4047133570" sldId="635"/>
            <ac:spMk id="24" creationId="{8E3EAE03-2442-4B04-C9B4-90BCCCA9CBD7}"/>
          </ac:spMkLst>
        </pc:spChg>
        <pc:grpChg chg="add mod">
          <ac:chgData name="Carlos Caetano" userId="ba24568caaa58072" providerId="LiveId" clId="{9079D6AA-0945-4FBF-814B-0AF0219C9FE9}" dt="2023-04-12T17:40:17.434" v="587" actId="1036"/>
          <ac:grpSpMkLst>
            <pc:docMk/>
            <pc:sldMk cId="4047133570" sldId="635"/>
            <ac:grpSpMk id="12" creationId="{9EE29064-4328-FACB-1AA1-B365EE81866E}"/>
          </ac:grpSpMkLst>
        </pc:grpChg>
        <pc:grpChg chg="add mod">
          <ac:chgData name="Carlos Caetano" userId="ba24568caaa58072" providerId="LiveId" clId="{9079D6AA-0945-4FBF-814B-0AF0219C9FE9}" dt="2023-04-12T17:42:16.507" v="618" actId="1038"/>
          <ac:grpSpMkLst>
            <pc:docMk/>
            <pc:sldMk cId="4047133570" sldId="635"/>
            <ac:grpSpMk id="14" creationId="{78ACEB1A-095B-8BE2-F4CF-A936E907631C}"/>
          </ac:grpSpMkLst>
        </pc:grpChg>
        <pc:grpChg chg="del">
          <ac:chgData name="Carlos Caetano" userId="ba24568caaa58072" providerId="LiveId" clId="{9079D6AA-0945-4FBF-814B-0AF0219C9FE9}" dt="2023-04-12T17:37:52.600" v="519" actId="478"/>
          <ac:grpSpMkLst>
            <pc:docMk/>
            <pc:sldMk cId="4047133570" sldId="635"/>
            <ac:grpSpMk id="20" creationId="{6C9F9296-7AD4-93D3-BBC0-81EDD360DFCE}"/>
          </ac:grpSpMkLst>
        </pc:grpChg>
        <pc:grpChg chg="del">
          <ac:chgData name="Carlos Caetano" userId="ba24568caaa58072" providerId="LiveId" clId="{9079D6AA-0945-4FBF-814B-0AF0219C9FE9}" dt="2023-04-12T17:38:08.962" v="523" actId="478"/>
          <ac:grpSpMkLst>
            <pc:docMk/>
            <pc:sldMk cId="4047133570" sldId="635"/>
            <ac:grpSpMk id="23" creationId="{73AC99D1-5A86-23C8-EB53-C2A43D734A44}"/>
          </ac:grpSpMkLst>
        </pc:grpChg>
        <pc:picChg chg="add mod">
          <ac:chgData name="Carlos Caetano" userId="ba24568caaa58072" providerId="LiveId" clId="{9079D6AA-0945-4FBF-814B-0AF0219C9FE9}" dt="2023-04-12T17:40:17.434" v="587" actId="1036"/>
          <ac:picMkLst>
            <pc:docMk/>
            <pc:sldMk cId="4047133570" sldId="635"/>
            <ac:picMk id="4" creationId="{4CB1872B-5FCD-C375-E523-111DE9B4CEF3}"/>
          </ac:picMkLst>
        </pc:picChg>
        <pc:picChg chg="add mod">
          <ac:chgData name="Carlos Caetano" userId="ba24568caaa58072" providerId="LiveId" clId="{9079D6AA-0945-4FBF-814B-0AF0219C9FE9}" dt="2023-04-12T17:40:17.434" v="587" actId="1036"/>
          <ac:picMkLst>
            <pc:docMk/>
            <pc:sldMk cId="4047133570" sldId="635"/>
            <ac:picMk id="9" creationId="{A63D1BD7-C96E-6746-BE24-8FD6AF73470D}"/>
          </ac:picMkLst>
        </pc:picChg>
        <pc:picChg chg="add mod">
          <ac:chgData name="Carlos Caetano" userId="ba24568caaa58072" providerId="LiveId" clId="{9079D6AA-0945-4FBF-814B-0AF0219C9FE9}" dt="2023-04-12T17:40:17.434" v="587" actId="1036"/>
          <ac:picMkLst>
            <pc:docMk/>
            <pc:sldMk cId="4047133570" sldId="635"/>
            <ac:picMk id="10" creationId="{1375939F-FEF7-02F8-FF48-7E6DB1BD031E}"/>
          </ac:picMkLst>
        </pc:picChg>
        <pc:picChg chg="del topLvl">
          <ac:chgData name="Carlos Caetano" userId="ba24568caaa58072" providerId="LiveId" clId="{9079D6AA-0945-4FBF-814B-0AF0219C9FE9}" dt="2023-04-12T17:38:15.433" v="524" actId="478"/>
          <ac:picMkLst>
            <pc:docMk/>
            <pc:sldMk cId="4047133570" sldId="635"/>
            <ac:picMk id="11" creationId="{93D17101-FB02-3066-70A9-65E59E758560}"/>
          </ac:picMkLst>
        </pc:picChg>
        <pc:picChg chg="mod">
          <ac:chgData name="Carlos Caetano" userId="ba24568caaa58072" providerId="LiveId" clId="{9079D6AA-0945-4FBF-814B-0AF0219C9FE9}" dt="2023-04-12T17:42:16.507" v="618" actId="1038"/>
          <ac:picMkLst>
            <pc:docMk/>
            <pc:sldMk cId="4047133570" sldId="635"/>
            <ac:picMk id="15" creationId="{75CA2DEB-CF60-2619-2188-922440EC0D72}"/>
          </ac:picMkLst>
        </pc:picChg>
        <pc:picChg chg="mod">
          <ac:chgData name="Carlos Caetano" userId="ba24568caaa58072" providerId="LiveId" clId="{9079D6AA-0945-4FBF-814B-0AF0219C9FE9}" dt="2023-04-12T17:42:16.507" v="618" actId="1038"/>
          <ac:picMkLst>
            <pc:docMk/>
            <pc:sldMk cId="4047133570" sldId="635"/>
            <ac:picMk id="18" creationId="{896A55A6-647B-C2D0-CDD4-D0C7CD0C4335}"/>
          </ac:picMkLst>
        </pc:picChg>
        <pc:picChg chg="add mod">
          <ac:chgData name="Carlos Caetano" userId="ba24568caaa58072" providerId="LiveId" clId="{9079D6AA-0945-4FBF-814B-0AF0219C9FE9}" dt="2023-04-12T17:42:35.353" v="620" actId="1076"/>
          <ac:picMkLst>
            <pc:docMk/>
            <pc:sldMk cId="4047133570" sldId="635"/>
            <ac:picMk id="19" creationId="{FEE257AC-F658-D458-2F58-200BE2648E62}"/>
          </ac:picMkLst>
        </pc:picChg>
      </pc:sldChg>
      <pc:sldChg chg="addSp delSp modSp add mod ord modAnim">
        <pc:chgData name="Carlos Caetano" userId="ba24568caaa58072" providerId="LiveId" clId="{9079D6AA-0945-4FBF-814B-0AF0219C9FE9}" dt="2023-04-13T15:25:46.046" v="2684"/>
        <pc:sldMkLst>
          <pc:docMk/>
          <pc:sldMk cId="2970539189" sldId="636"/>
        </pc:sldMkLst>
        <pc:spChg chg="mod">
          <ac:chgData name="Carlos Caetano" userId="ba24568caaa58072" providerId="LiveId" clId="{9079D6AA-0945-4FBF-814B-0AF0219C9FE9}" dt="2023-04-12T18:15:29.834" v="801" actId="20577"/>
          <ac:spMkLst>
            <pc:docMk/>
            <pc:sldMk cId="2970539189" sldId="636"/>
            <ac:spMk id="3" creationId="{00000000-0000-0000-0000-000000000000}"/>
          </ac:spMkLst>
        </pc:spChg>
        <pc:spChg chg="mod">
          <ac:chgData name="Carlos Caetano" userId="ba24568caaa58072" providerId="LiveId" clId="{9079D6AA-0945-4FBF-814B-0AF0219C9FE9}" dt="2023-04-12T17:48:21.323" v="710" actId="1037"/>
          <ac:spMkLst>
            <pc:docMk/>
            <pc:sldMk cId="2970539189" sldId="636"/>
            <ac:spMk id="5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8:14:12.203" v="732" actId="478"/>
          <ac:spMkLst>
            <pc:docMk/>
            <pc:sldMk cId="2970539189" sldId="636"/>
            <ac:spMk id="7" creationId="{5453CAB3-6DF6-F062-46EB-AD311BBFFE44}"/>
          </ac:spMkLst>
        </pc:spChg>
        <pc:spChg chg="mod">
          <ac:chgData name="Carlos Caetano" userId="ba24568caaa58072" providerId="LiveId" clId="{9079D6AA-0945-4FBF-814B-0AF0219C9FE9}" dt="2023-04-12T18:15:42.051" v="823" actId="20577"/>
          <ac:spMkLst>
            <pc:docMk/>
            <pc:sldMk cId="2970539189" sldId="636"/>
            <ac:spMk id="13" creationId="{0A133223-FBFE-A98A-491C-9509BA530336}"/>
          </ac:spMkLst>
        </pc:spChg>
        <pc:spChg chg="mod">
          <ac:chgData name="Carlos Caetano" userId="ba24568caaa58072" providerId="LiveId" clId="{9079D6AA-0945-4FBF-814B-0AF0219C9FE9}" dt="2023-04-12T18:25:19.880" v="837" actId="20577"/>
          <ac:spMkLst>
            <pc:docMk/>
            <pc:sldMk cId="2970539189" sldId="636"/>
            <ac:spMk id="21" creationId="{19D9A386-1AFF-9769-CAFB-E40C8629B5A0}"/>
          </ac:spMkLst>
        </pc:spChg>
        <pc:spChg chg="del">
          <ac:chgData name="Carlos Caetano" userId="ba24568caaa58072" providerId="LiveId" clId="{9079D6AA-0945-4FBF-814B-0AF0219C9FE9}" dt="2023-04-12T18:14:50.619" v="771" actId="478"/>
          <ac:spMkLst>
            <pc:docMk/>
            <pc:sldMk cId="2970539189" sldId="636"/>
            <ac:spMk id="24" creationId="{8E3EAE03-2442-4B04-C9B4-90BCCCA9CBD7}"/>
          </ac:spMkLst>
        </pc:spChg>
        <pc:grpChg chg="del">
          <ac:chgData name="Carlos Caetano" userId="ba24568caaa58072" providerId="LiveId" clId="{9079D6AA-0945-4FBF-814B-0AF0219C9FE9}" dt="2023-04-12T18:14:07.594" v="730" actId="478"/>
          <ac:grpSpMkLst>
            <pc:docMk/>
            <pc:sldMk cId="2970539189" sldId="636"/>
            <ac:grpSpMk id="12" creationId="{9EE29064-4328-FACB-1AA1-B365EE81866E}"/>
          </ac:grpSpMkLst>
        </pc:grpChg>
        <pc:grpChg chg="del">
          <ac:chgData name="Carlos Caetano" userId="ba24568caaa58072" providerId="LiveId" clId="{9079D6AA-0945-4FBF-814B-0AF0219C9FE9}" dt="2023-04-12T18:14:51.620" v="772" actId="478"/>
          <ac:grpSpMkLst>
            <pc:docMk/>
            <pc:sldMk cId="2970539189" sldId="636"/>
            <ac:grpSpMk id="14" creationId="{78ACEB1A-095B-8BE2-F4CF-A936E907631C}"/>
          </ac:grpSpMkLst>
        </pc:grpChg>
        <pc:picChg chg="add mod">
          <ac:chgData name="Carlos Caetano" userId="ba24568caaa58072" providerId="LiveId" clId="{9079D6AA-0945-4FBF-814B-0AF0219C9FE9}" dt="2023-04-12T18:16:00.799" v="828" actId="1076"/>
          <ac:picMkLst>
            <pc:docMk/>
            <pc:sldMk cId="2970539189" sldId="636"/>
            <ac:picMk id="2" creationId="{03F76934-DC2A-6BF3-B779-895D28879575}"/>
          </ac:picMkLst>
        </pc:picChg>
        <pc:picChg chg="del">
          <ac:chgData name="Carlos Caetano" userId="ba24568caaa58072" providerId="LiveId" clId="{9079D6AA-0945-4FBF-814B-0AF0219C9FE9}" dt="2023-04-12T18:14:09.172" v="731" actId="478"/>
          <ac:picMkLst>
            <pc:docMk/>
            <pc:sldMk cId="2970539189" sldId="636"/>
            <ac:picMk id="9" creationId="{A63D1BD7-C96E-6746-BE24-8FD6AF73470D}"/>
          </ac:picMkLst>
        </pc:picChg>
        <pc:picChg chg="add mod">
          <ac:chgData name="Carlos Caetano" userId="ba24568caaa58072" providerId="LiveId" clId="{9079D6AA-0945-4FBF-814B-0AF0219C9FE9}" dt="2023-04-12T18:16:10.314" v="831" actId="1076"/>
          <ac:picMkLst>
            <pc:docMk/>
            <pc:sldMk cId="2970539189" sldId="636"/>
            <ac:picMk id="11" creationId="{F8E0B8D1-8E10-B524-B22A-61A94595C54D}"/>
          </ac:picMkLst>
        </pc:picChg>
        <pc:picChg chg="del">
          <ac:chgData name="Carlos Caetano" userId="ba24568caaa58072" providerId="LiveId" clId="{9079D6AA-0945-4FBF-814B-0AF0219C9FE9}" dt="2023-04-12T18:14:49.042" v="770" actId="478"/>
          <ac:picMkLst>
            <pc:docMk/>
            <pc:sldMk cId="2970539189" sldId="636"/>
            <ac:picMk id="19" creationId="{FEE257AC-F658-D458-2F58-200BE2648E62}"/>
          </ac:picMkLst>
        </pc:picChg>
      </pc:sldChg>
      <pc:sldChg chg="addSp delSp modSp add mod delAnim">
        <pc:chgData name="Carlos Caetano" userId="ba24568caaa58072" providerId="LiveId" clId="{9079D6AA-0945-4FBF-814B-0AF0219C9FE9}" dt="2023-04-13T15:24:09.619" v="2683" actId="1076"/>
        <pc:sldMkLst>
          <pc:docMk/>
          <pc:sldMk cId="1158510649" sldId="637"/>
        </pc:sldMkLst>
        <pc:spChg chg="add mod">
          <ac:chgData name="Carlos Caetano" userId="ba24568caaa58072" providerId="LiveId" clId="{9079D6AA-0945-4FBF-814B-0AF0219C9FE9}" dt="2023-04-13T15:24:09.619" v="2683" actId="1076"/>
          <ac:spMkLst>
            <pc:docMk/>
            <pc:sldMk cId="1158510649" sldId="637"/>
            <ac:spMk id="2" creationId="{734BD938-2847-C8C2-2595-876A1709910B}"/>
          </ac:spMkLst>
        </pc:spChg>
        <pc:spChg chg="del">
          <ac:chgData name="Carlos Caetano" userId="ba24568caaa58072" providerId="LiveId" clId="{9079D6AA-0945-4FBF-814B-0AF0219C9FE9}" dt="2023-04-12T18:26:20.088" v="854" actId="478"/>
          <ac:spMkLst>
            <pc:docMk/>
            <pc:sldMk cId="1158510649" sldId="637"/>
            <ac:spMk id="3" creationId="{00000000-0000-0000-0000-000000000000}"/>
          </ac:spMkLst>
        </pc:spChg>
        <pc:spChg chg="add mod">
          <ac:chgData name="Carlos Caetano" userId="ba24568caaa58072" providerId="LiveId" clId="{9079D6AA-0945-4FBF-814B-0AF0219C9FE9}" dt="2023-04-13T15:24:01.620" v="2681" actId="403"/>
          <ac:spMkLst>
            <pc:docMk/>
            <pc:sldMk cId="1158510649" sldId="637"/>
            <ac:spMk id="3" creationId="{AEFB7D66-D7EE-A3B5-F563-B01249810D5F}"/>
          </ac:spMkLst>
        </pc:spChg>
        <pc:spChg chg="mod">
          <ac:chgData name="Carlos Caetano" userId="ba24568caaa58072" providerId="LiveId" clId="{9079D6AA-0945-4FBF-814B-0AF0219C9FE9}" dt="2023-04-12T18:40:01.742" v="928" actId="1038"/>
          <ac:spMkLst>
            <pc:docMk/>
            <pc:sldMk cId="1158510649" sldId="637"/>
            <ac:spMk id="5" creationId="{00000000-0000-0000-0000-000000000000}"/>
          </ac:spMkLst>
        </pc:spChg>
        <pc:spChg chg="del">
          <ac:chgData name="Carlos Caetano" userId="ba24568caaa58072" providerId="LiveId" clId="{9079D6AA-0945-4FBF-814B-0AF0219C9FE9}" dt="2023-04-12T18:26:21.555" v="855" actId="478"/>
          <ac:spMkLst>
            <pc:docMk/>
            <pc:sldMk cId="1158510649" sldId="637"/>
            <ac:spMk id="13" creationId="{0A133223-FBFE-A98A-491C-9509BA530336}"/>
          </ac:spMkLst>
        </pc:spChg>
        <pc:spChg chg="mod">
          <ac:chgData name="Carlos Caetano" userId="ba24568caaa58072" providerId="LiveId" clId="{9079D6AA-0945-4FBF-814B-0AF0219C9FE9}" dt="2023-04-13T14:57:23.596" v="2165" actId="20577"/>
          <ac:spMkLst>
            <pc:docMk/>
            <pc:sldMk cId="1158510649" sldId="637"/>
            <ac:spMk id="21" creationId="{19D9A386-1AFF-9769-CAFB-E40C8629B5A0}"/>
          </ac:spMkLst>
        </pc:spChg>
        <pc:picChg chg="del">
          <ac:chgData name="Carlos Caetano" userId="ba24568caaa58072" providerId="LiveId" clId="{9079D6AA-0945-4FBF-814B-0AF0219C9FE9}" dt="2023-04-12T18:26:16.213" v="852" actId="478"/>
          <ac:picMkLst>
            <pc:docMk/>
            <pc:sldMk cId="1158510649" sldId="637"/>
            <ac:picMk id="2" creationId="{03F76934-DC2A-6BF3-B779-895D28879575}"/>
          </ac:picMkLst>
        </pc:picChg>
        <pc:picChg chg="add del mod">
          <ac:chgData name="Carlos Caetano" userId="ba24568caaa58072" providerId="LiveId" clId="{9079D6AA-0945-4FBF-814B-0AF0219C9FE9}" dt="2023-04-12T18:27:11.470" v="868" actId="478"/>
          <ac:picMkLst>
            <pc:docMk/>
            <pc:sldMk cId="1158510649" sldId="637"/>
            <ac:picMk id="4" creationId="{1A4A52AB-DE95-7593-06B1-86F1962CE314}"/>
          </ac:picMkLst>
        </pc:picChg>
        <pc:picChg chg="add del mod">
          <ac:chgData name="Carlos Caetano" userId="ba24568caaa58072" providerId="LiveId" clId="{9079D6AA-0945-4FBF-814B-0AF0219C9FE9}" dt="2023-04-12T18:29:40.026" v="874" actId="478"/>
          <ac:picMkLst>
            <pc:docMk/>
            <pc:sldMk cId="1158510649" sldId="637"/>
            <ac:picMk id="7" creationId="{2E171107-9322-6A55-BE93-09C76F6AF0AE}"/>
          </ac:picMkLst>
        </pc:picChg>
        <pc:picChg chg="add mod">
          <ac:chgData name="Carlos Caetano" userId="ba24568caaa58072" providerId="LiveId" clId="{9079D6AA-0945-4FBF-814B-0AF0219C9FE9}" dt="2023-04-12T18:30:14.863" v="882" actId="1076"/>
          <ac:picMkLst>
            <pc:docMk/>
            <pc:sldMk cId="1158510649" sldId="637"/>
            <ac:picMk id="9" creationId="{05AAEA97-0B0B-9AB6-37A7-07BAA8C51DD9}"/>
          </ac:picMkLst>
        </pc:picChg>
        <pc:picChg chg="del">
          <ac:chgData name="Carlos Caetano" userId="ba24568caaa58072" providerId="LiveId" clId="{9079D6AA-0945-4FBF-814B-0AF0219C9FE9}" dt="2023-04-12T18:26:18.041" v="853" actId="478"/>
          <ac:picMkLst>
            <pc:docMk/>
            <pc:sldMk cId="1158510649" sldId="637"/>
            <ac:picMk id="11" creationId="{F8E0B8D1-8E10-B524-B22A-61A94595C54D}"/>
          </ac:picMkLst>
        </pc:picChg>
        <pc:picChg chg="add mod">
          <ac:chgData name="Carlos Caetano" userId="ba24568caaa58072" providerId="LiveId" clId="{9079D6AA-0945-4FBF-814B-0AF0219C9FE9}" dt="2023-04-12T18:30:05.739" v="881" actId="1076"/>
          <ac:picMkLst>
            <pc:docMk/>
            <pc:sldMk cId="1158510649" sldId="637"/>
            <ac:picMk id="3074" creationId="{96872A02-6513-526B-700D-0FDEE1B9B292}"/>
          </ac:picMkLst>
        </pc:picChg>
        <pc:picChg chg="add mod">
          <ac:chgData name="Carlos Caetano" userId="ba24568caaa58072" providerId="LiveId" clId="{9079D6AA-0945-4FBF-814B-0AF0219C9FE9}" dt="2023-04-12T18:29:58.710" v="879" actId="1076"/>
          <ac:picMkLst>
            <pc:docMk/>
            <pc:sldMk cId="1158510649" sldId="637"/>
            <ac:picMk id="3076" creationId="{F479CD93-9AE1-CCAA-1C0E-C38D56A9C5A8}"/>
          </ac:picMkLst>
        </pc:picChg>
      </pc:sldChg>
      <pc:sldChg chg="addSp delSp modSp add mod">
        <pc:chgData name="Carlos Caetano" userId="ba24568caaa58072" providerId="LiveId" clId="{9079D6AA-0945-4FBF-814B-0AF0219C9FE9}" dt="2023-04-20T14:39:51.274" v="2771" actId="20577"/>
        <pc:sldMkLst>
          <pc:docMk/>
          <pc:sldMk cId="2248226236" sldId="638"/>
        </pc:sldMkLst>
        <pc:spChg chg="add mod">
          <ac:chgData name="Carlos Caetano" userId="ba24568caaa58072" providerId="LiveId" clId="{9079D6AA-0945-4FBF-814B-0AF0219C9FE9}" dt="2023-04-12T22:38:43.799" v="1491" actId="1035"/>
          <ac:spMkLst>
            <pc:docMk/>
            <pc:sldMk cId="2248226236" sldId="638"/>
            <ac:spMk id="4" creationId="{CDC6C40D-46C6-C37E-F70B-50190F5BFA21}"/>
          </ac:spMkLst>
        </pc:spChg>
        <pc:spChg chg="mod">
          <ac:chgData name="Carlos Caetano" userId="ba24568caaa58072" providerId="LiveId" clId="{9079D6AA-0945-4FBF-814B-0AF0219C9FE9}" dt="2023-04-12T18:40:32.913" v="975" actId="1037"/>
          <ac:spMkLst>
            <pc:docMk/>
            <pc:sldMk cId="2248226236" sldId="638"/>
            <ac:spMk id="5" creationId="{00000000-0000-0000-0000-000000000000}"/>
          </ac:spMkLst>
        </pc:spChg>
        <pc:spChg chg="mod">
          <ac:chgData name="Carlos Caetano" userId="ba24568caaa58072" providerId="LiveId" clId="{9079D6AA-0945-4FBF-814B-0AF0219C9FE9}" dt="2023-04-12T18:40:12.273" v="939" actId="20577"/>
          <ac:spMkLst>
            <pc:docMk/>
            <pc:sldMk cId="2248226236" sldId="638"/>
            <ac:spMk id="8" creationId="{00000000-0000-0000-0000-000000000000}"/>
          </ac:spMkLst>
        </pc:spChg>
        <pc:spChg chg="add mod">
          <ac:chgData name="Carlos Caetano" userId="ba24568caaa58072" providerId="LiveId" clId="{9079D6AA-0945-4FBF-814B-0AF0219C9FE9}" dt="2023-04-12T22:38:35.459" v="1478" actId="1035"/>
          <ac:spMkLst>
            <pc:docMk/>
            <pc:sldMk cId="2248226236" sldId="638"/>
            <ac:spMk id="11" creationId="{182F9D12-81E9-CC96-F4AB-E62CF41B1E7A}"/>
          </ac:spMkLst>
        </pc:spChg>
        <pc:spChg chg="mod">
          <ac:chgData name="Carlos Caetano" userId="ba24568caaa58072" providerId="LiveId" clId="{9079D6AA-0945-4FBF-814B-0AF0219C9FE9}" dt="2023-04-20T14:39:51.274" v="2771" actId="20577"/>
          <ac:spMkLst>
            <pc:docMk/>
            <pc:sldMk cId="2248226236" sldId="638"/>
            <ac:spMk id="21" creationId="{19D9A386-1AFF-9769-CAFB-E40C8629B5A0}"/>
          </ac:spMkLst>
        </pc:spChg>
        <pc:picChg chg="add del mod">
          <ac:chgData name="Carlos Caetano" userId="ba24568caaa58072" providerId="LiveId" clId="{9079D6AA-0945-4FBF-814B-0AF0219C9FE9}" dt="2023-04-12T18:47:09.203" v="1095" actId="478"/>
          <ac:picMkLst>
            <pc:docMk/>
            <pc:sldMk cId="2248226236" sldId="638"/>
            <ac:picMk id="2" creationId="{546667EC-9A31-22B3-DC77-40BFA6875260}"/>
          </ac:picMkLst>
        </pc:picChg>
        <pc:picChg chg="add mod">
          <ac:chgData name="Carlos Caetano" userId="ba24568caaa58072" providerId="LiveId" clId="{9079D6AA-0945-4FBF-814B-0AF0219C9FE9}" dt="2023-04-12T22:38:43.799" v="1491" actId="1035"/>
          <ac:picMkLst>
            <pc:docMk/>
            <pc:sldMk cId="2248226236" sldId="638"/>
            <ac:picMk id="3" creationId="{40A48F87-6C3D-BB21-2517-87582461D754}"/>
          </ac:picMkLst>
        </pc:picChg>
        <pc:picChg chg="del">
          <ac:chgData name="Carlos Caetano" userId="ba24568caaa58072" providerId="LiveId" clId="{9079D6AA-0945-4FBF-814B-0AF0219C9FE9}" dt="2023-04-12T18:40:41.319" v="978" actId="478"/>
          <ac:picMkLst>
            <pc:docMk/>
            <pc:sldMk cId="2248226236" sldId="638"/>
            <ac:picMk id="9" creationId="{05AAEA97-0B0B-9AB6-37A7-07BAA8C51DD9}"/>
          </ac:picMkLst>
        </pc:picChg>
        <pc:picChg chg="add mod">
          <ac:chgData name="Carlos Caetano" userId="ba24568caaa58072" providerId="LiveId" clId="{9079D6AA-0945-4FBF-814B-0AF0219C9FE9}" dt="2023-04-12T22:38:55.055" v="1494" actId="1035"/>
          <ac:picMkLst>
            <pc:docMk/>
            <pc:sldMk cId="2248226236" sldId="638"/>
            <ac:picMk id="10" creationId="{59FAAFB0-B26E-0FA6-8F78-8D46DEF7CA61}"/>
          </ac:picMkLst>
        </pc:picChg>
        <pc:picChg chg="del">
          <ac:chgData name="Carlos Caetano" userId="ba24568caaa58072" providerId="LiveId" clId="{9079D6AA-0945-4FBF-814B-0AF0219C9FE9}" dt="2023-04-12T18:40:38.225" v="976" actId="478"/>
          <ac:picMkLst>
            <pc:docMk/>
            <pc:sldMk cId="2248226236" sldId="638"/>
            <ac:picMk id="3074" creationId="{96872A02-6513-526B-700D-0FDEE1B9B292}"/>
          </ac:picMkLst>
        </pc:picChg>
        <pc:picChg chg="del">
          <ac:chgData name="Carlos Caetano" userId="ba24568caaa58072" providerId="LiveId" clId="{9079D6AA-0945-4FBF-814B-0AF0219C9FE9}" dt="2023-04-12T18:40:38.944" v="977" actId="478"/>
          <ac:picMkLst>
            <pc:docMk/>
            <pc:sldMk cId="2248226236" sldId="638"/>
            <ac:picMk id="3076" creationId="{F479CD93-9AE1-CCAA-1C0E-C38D56A9C5A8}"/>
          </ac:picMkLst>
        </pc:picChg>
      </pc:sldChg>
      <pc:sldChg chg="addSp delSp modSp add mod">
        <pc:chgData name="Carlos Caetano" userId="ba24568caaa58072" providerId="LiveId" clId="{9079D6AA-0945-4FBF-814B-0AF0219C9FE9}" dt="2023-04-12T23:10:45.878" v="2066" actId="403"/>
        <pc:sldMkLst>
          <pc:docMk/>
          <pc:sldMk cId="3995460219" sldId="639"/>
        </pc:sldMkLst>
        <pc:spChg chg="mod">
          <ac:chgData name="Carlos Caetano" userId="ba24568caaa58072" providerId="LiveId" clId="{9079D6AA-0945-4FBF-814B-0AF0219C9FE9}" dt="2023-04-12T22:41:23.055" v="1517" actId="1035"/>
          <ac:spMkLst>
            <pc:docMk/>
            <pc:sldMk cId="3995460219" sldId="639"/>
            <ac:spMk id="4" creationId="{CDC6C40D-46C6-C37E-F70B-50190F5BFA21}"/>
          </ac:spMkLst>
        </pc:spChg>
        <pc:spChg chg="add mod">
          <ac:chgData name="Carlos Caetano" userId="ba24568caaa58072" providerId="LiveId" clId="{9079D6AA-0945-4FBF-814B-0AF0219C9FE9}" dt="2023-04-12T22:52:09.789" v="1814" actId="20577"/>
          <ac:spMkLst>
            <pc:docMk/>
            <pc:sldMk cId="3995460219" sldId="639"/>
            <ac:spMk id="9" creationId="{787FC17C-06FF-5E96-0823-51918827EDF3}"/>
          </ac:spMkLst>
        </pc:spChg>
        <pc:spChg chg="mod">
          <ac:chgData name="Carlos Caetano" userId="ba24568caaa58072" providerId="LiveId" clId="{9079D6AA-0945-4FBF-814B-0AF0219C9FE9}" dt="2023-04-12T22:51:13.168" v="1804" actId="207"/>
          <ac:spMkLst>
            <pc:docMk/>
            <pc:sldMk cId="3995460219" sldId="639"/>
            <ac:spMk id="11" creationId="{182F9D12-81E9-CC96-F4AB-E62CF41B1E7A}"/>
          </ac:spMkLst>
        </pc:spChg>
        <pc:spChg chg="add mod">
          <ac:chgData name="Carlos Caetano" userId="ba24568caaa58072" providerId="LiveId" clId="{9079D6AA-0945-4FBF-814B-0AF0219C9FE9}" dt="2023-04-12T22:58:54.298" v="1882" actId="1035"/>
          <ac:spMkLst>
            <pc:docMk/>
            <pc:sldMk cId="3995460219" sldId="639"/>
            <ac:spMk id="13" creationId="{2145B257-DDE9-E521-AFD3-1F9942E9200F}"/>
          </ac:spMkLst>
        </pc:spChg>
        <pc:spChg chg="add mod">
          <ac:chgData name="Carlos Caetano" userId="ba24568caaa58072" providerId="LiveId" clId="{9079D6AA-0945-4FBF-814B-0AF0219C9FE9}" dt="2023-04-12T23:09:45.891" v="2044" actId="1076"/>
          <ac:spMkLst>
            <pc:docMk/>
            <pc:sldMk cId="3995460219" sldId="639"/>
            <ac:spMk id="14" creationId="{BE730DB8-D5D3-C2D5-C73F-9B2D7AD4B9C8}"/>
          </ac:spMkLst>
        </pc:spChg>
        <pc:spChg chg="add mod">
          <ac:chgData name="Carlos Caetano" userId="ba24568caaa58072" providerId="LiveId" clId="{9079D6AA-0945-4FBF-814B-0AF0219C9FE9}" dt="2023-04-12T23:06:09.194" v="2000" actId="113"/>
          <ac:spMkLst>
            <pc:docMk/>
            <pc:sldMk cId="3995460219" sldId="639"/>
            <ac:spMk id="15" creationId="{B2C877F9-CDFF-9C66-167D-EC18770A851C}"/>
          </ac:spMkLst>
        </pc:spChg>
        <pc:spChg chg="add mod">
          <ac:chgData name="Carlos Caetano" userId="ba24568caaa58072" providerId="LiveId" clId="{9079D6AA-0945-4FBF-814B-0AF0219C9FE9}" dt="2023-04-12T23:10:45.878" v="2066" actId="403"/>
          <ac:spMkLst>
            <pc:docMk/>
            <pc:sldMk cId="3995460219" sldId="639"/>
            <ac:spMk id="16" creationId="{B0576373-5018-D01C-E3B7-0D5B5A0F7F15}"/>
          </ac:spMkLst>
        </pc:spChg>
        <pc:spChg chg="add mod">
          <ac:chgData name="Carlos Caetano" userId="ba24568caaa58072" providerId="LiveId" clId="{9079D6AA-0945-4FBF-814B-0AF0219C9FE9}" dt="2023-04-12T23:10:41.629" v="2065" actId="1076"/>
          <ac:spMkLst>
            <pc:docMk/>
            <pc:sldMk cId="3995460219" sldId="639"/>
            <ac:spMk id="17" creationId="{7DCF04A3-E139-D420-5498-05FE3012BEB2}"/>
          </ac:spMkLst>
        </pc:spChg>
        <pc:spChg chg="mod">
          <ac:chgData name="Carlos Caetano" userId="ba24568caaa58072" providerId="LiveId" clId="{9079D6AA-0945-4FBF-814B-0AF0219C9FE9}" dt="2023-04-12T22:41:47.481" v="1552" actId="20577"/>
          <ac:spMkLst>
            <pc:docMk/>
            <pc:sldMk cId="3995460219" sldId="639"/>
            <ac:spMk id="21" creationId="{19D9A386-1AFF-9769-CAFB-E40C8629B5A0}"/>
          </ac:spMkLst>
        </pc:spChg>
        <pc:picChg chg="del">
          <ac:chgData name="Carlos Caetano" userId="ba24568caaa58072" providerId="LiveId" clId="{9079D6AA-0945-4FBF-814B-0AF0219C9FE9}" dt="2023-04-12T22:39:29.707" v="1496" actId="478"/>
          <ac:picMkLst>
            <pc:docMk/>
            <pc:sldMk cId="3995460219" sldId="639"/>
            <ac:picMk id="3" creationId="{40A48F87-6C3D-BB21-2517-87582461D754}"/>
          </ac:picMkLst>
        </pc:picChg>
        <pc:picChg chg="add mod">
          <ac:chgData name="Carlos Caetano" userId="ba24568caaa58072" providerId="LiveId" clId="{9079D6AA-0945-4FBF-814B-0AF0219C9FE9}" dt="2023-04-12T22:41:33.880" v="1550" actId="1037"/>
          <ac:picMkLst>
            <pc:docMk/>
            <pc:sldMk cId="3995460219" sldId="639"/>
            <ac:picMk id="7" creationId="{13C81CA0-30D2-A593-7BB5-5A7D785EBE1B}"/>
          </ac:picMkLst>
        </pc:picChg>
        <pc:picChg chg="mod">
          <ac:chgData name="Carlos Caetano" userId="ba24568caaa58072" providerId="LiveId" clId="{9079D6AA-0945-4FBF-814B-0AF0219C9FE9}" dt="2023-04-12T22:41:28.601" v="1537" actId="1035"/>
          <ac:picMkLst>
            <pc:docMk/>
            <pc:sldMk cId="3995460219" sldId="639"/>
            <ac:picMk id="10" creationId="{59FAAFB0-B26E-0FA6-8F78-8D46DEF7CA61}"/>
          </ac:picMkLst>
        </pc:picChg>
      </pc:sldChg>
      <pc:sldChg chg="addSp delSp modSp add mod">
        <pc:chgData name="Carlos Caetano" userId="ba24568caaa58072" providerId="LiveId" clId="{9079D6AA-0945-4FBF-814B-0AF0219C9FE9}" dt="2023-04-13T10:23:44.964" v="2158" actId="1037"/>
        <pc:sldMkLst>
          <pc:docMk/>
          <pc:sldMk cId="1181931057" sldId="642"/>
        </pc:sldMkLst>
        <pc:spChg chg="del">
          <ac:chgData name="Carlos Caetano" userId="ba24568caaa58072" providerId="LiveId" clId="{9079D6AA-0945-4FBF-814B-0AF0219C9FE9}" dt="2023-04-13T10:08:29.702" v="2077" actId="478"/>
          <ac:spMkLst>
            <pc:docMk/>
            <pc:sldMk cId="1181931057" sldId="642"/>
            <ac:spMk id="4" creationId="{CDC6C40D-46C6-C37E-F70B-50190F5BFA21}"/>
          </ac:spMkLst>
        </pc:spChg>
        <pc:spChg chg="ord">
          <ac:chgData name="Carlos Caetano" userId="ba24568caaa58072" providerId="LiveId" clId="{9079D6AA-0945-4FBF-814B-0AF0219C9FE9}" dt="2023-04-13T10:15:09.763" v="2148" actId="166"/>
          <ac:spMkLst>
            <pc:docMk/>
            <pc:sldMk cId="1181931057" sldId="642"/>
            <ac:spMk id="5" creationId="{00000000-0000-0000-0000-000000000000}"/>
          </ac:spMkLst>
        </pc:spChg>
        <pc:spChg chg="add del mod">
          <ac:chgData name="Carlos Caetano" userId="ba24568caaa58072" providerId="LiveId" clId="{9079D6AA-0945-4FBF-814B-0AF0219C9FE9}" dt="2023-04-13T10:08:32.577" v="2078" actId="478"/>
          <ac:spMkLst>
            <pc:docMk/>
            <pc:sldMk cId="1181931057" sldId="642"/>
            <ac:spMk id="13" creationId="{81FEF0D9-E859-F56C-79BF-DF1A86EAE9F0}"/>
          </ac:spMkLst>
        </pc:spChg>
        <pc:spChg chg="add mod">
          <ac:chgData name="Carlos Caetano" userId="ba24568caaa58072" providerId="LiveId" clId="{9079D6AA-0945-4FBF-814B-0AF0219C9FE9}" dt="2023-04-13T10:23:26.951" v="2155" actId="1038"/>
          <ac:spMkLst>
            <pc:docMk/>
            <pc:sldMk cId="1181931057" sldId="642"/>
            <ac:spMk id="20" creationId="{CFD64C99-8B55-D1CD-5917-9ED6881C2BE8}"/>
          </ac:spMkLst>
        </pc:spChg>
        <pc:spChg chg="add mod">
          <ac:chgData name="Carlos Caetano" userId="ba24568caaa58072" providerId="LiveId" clId="{9079D6AA-0945-4FBF-814B-0AF0219C9FE9}" dt="2023-04-13T10:13:58.598" v="2131" actId="164"/>
          <ac:spMkLst>
            <pc:docMk/>
            <pc:sldMk cId="1181931057" sldId="642"/>
            <ac:spMk id="22" creationId="{8EA1E920-C286-E904-D50C-CF8B2F1717AA}"/>
          </ac:spMkLst>
        </pc:spChg>
        <pc:spChg chg="add mod">
          <ac:chgData name="Carlos Caetano" userId="ba24568caaa58072" providerId="LiveId" clId="{9079D6AA-0945-4FBF-814B-0AF0219C9FE9}" dt="2023-04-13T10:13:58.598" v="2131" actId="164"/>
          <ac:spMkLst>
            <pc:docMk/>
            <pc:sldMk cId="1181931057" sldId="642"/>
            <ac:spMk id="26" creationId="{E517E014-551C-877A-DE4A-37FF623183DA}"/>
          </ac:spMkLst>
        </pc:spChg>
        <pc:spChg chg="add mod">
          <ac:chgData name="Carlos Caetano" userId="ba24568caaa58072" providerId="LiveId" clId="{9079D6AA-0945-4FBF-814B-0AF0219C9FE9}" dt="2023-04-13T10:13:58.598" v="2131" actId="164"/>
          <ac:spMkLst>
            <pc:docMk/>
            <pc:sldMk cId="1181931057" sldId="642"/>
            <ac:spMk id="27" creationId="{73911D0F-538B-CB0F-2E8F-9EE1E787138F}"/>
          </ac:spMkLst>
        </pc:spChg>
        <pc:spChg chg="add mod">
          <ac:chgData name="Carlos Caetano" userId="ba24568caaa58072" providerId="LiveId" clId="{9079D6AA-0945-4FBF-814B-0AF0219C9FE9}" dt="2023-04-13T10:15:04.122" v="2147" actId="164"/>
          <ac:spMkLst>
            <pc:docMk/>
            <pc:sldMk cId="1181931057" sldId="642"/>
            <ac:spMk id="31" creationId="{DE56484E-4010-C0A3-B525-E507A43CF92F}"/>
          </ac:spMkLst>
        </pc:spChg>
        <pc:spChg chg="add mod">
          <ac:chgData name="Carlos Caetano" userId="ba24568caaa58072" providerId="LiveId" clId="{9079D6AA-0945-4FBF-814B-0AF0219C9FE9}" dt="2023-04-13T10:15:04.122" v="2147" actId="164"/>
          <ac:spMkLst>
            <pc:docMk/>
            <pc:sldMk cId="1181931057" sldId="642"/>
            <ac:spMk id="32" creationId="{9D2D0ABA-62B2-19D5-3CA3-7A1CF0B6C3F2}"/>
          </ac:spMkLst>
        </pc:spChg>
        <pc:spChg chg="del">
          <ac:chgData name="Carlos Caetano" userId="ba24568caaa58072" providerId="LiveId" clId="{9079D6AA-0945-4FBF-814B-0AF0219C9FE9}" dt="2023-04-13T10:08:18.469" v="2076" actId="478"/>
          <ac:spMkLst>
            <pc:docMk/>
            <pc:sldMk cId="1181931057" sldId="642"/>
            <ac:spMk id="69" creationId="{A28C6BA4-4B9F-22AA-BC53-3C42FF853D7A}"/>
          </ac:spMkLst>
        </pc:spChg>
        <pc:grpChg chg="add mod">
          <ac:chgData name="Carlos Caetano" userId="ba24568caaa58072" providerId="LiveId" clId="{9079D6AA-0945-4FBF-814B-0AF0219C9FE9}" dt="2023-04-13T10:15:16.419" v="2149" actId="1076"/>
          <ac:grpSpMkLst>
            <pc:docMk/>
            <pc:sldMk cId="1181931057" sldId="642"/>
            <ac:grpSpMk id="28" creationId="{087B42E0-8CBD-4CC3-2C4B-6BB3F1C503D9}"/>
          </ac:grpSpMkLst>
        </pc:grpChg>
        <pc:grpChg chg="add mod">
          <ac:chgData name="Carlos Caetano" userId="ba24568caaa58072" providerId="LiveId" clId="{9079D6AA-0945-4FBF-814B-0AF0219C9FE9}" dt="2023-04-13T10:15:22.044" v="2151" actId="1076"/>
          <ac:grpSpMkLst>
            <pc:docMk/>
            <pc:sldMk cId="1181931057" sldId="642"/>
            <ac:grpSpMk id="33" creationId="{14F6AFD1-E3A6-474F-21D2-1395A4F21E2B}"/>
          </ac:grpSpMkLst>
        </pc:grpChg>
        <pc:grpChg chg="del mod">
          <ac:chgData name="Carlos Caetano" userId="ba24568caaa58072" providerId="LiveId" clId="{9079D6AA-0945-4FBF-814B-0AF0219C9FE9}" dt="2023-04-13T10:10:14.816" v="2099" actId="478"/>
          <ac:grpSpMkLst>
            <pc:docMk/>
            <pc:sldMk cId="1181931057" sldId="642"/>
            <ac:grpSpMk id="49" creationId="{EC3F430A-1787-EC41-8872-B9ACE39DF113}"/>
          </ac:grpSpMkLst>
        </pc:grpChg>
        <pc:grpChg chg="del mod">
          <ac:chgData name="Carlos Caetano" userId="ba24568caaa58072" providerId="LiveId" clId="{9079D6AA-0945-4FBF-814B-0AF0219C9FE9}" dt="2023-04-13T10:10:24.240" v="2103" actId="478"/>
          <ac:grpSpMkLst>
            <pc:docMk/>
            <pc:sldMk cId="1181931057" sldId="642"/>
            <ac:grpSpMk id="68" creationId="{B9D786A8-2504-65CD-96F0-5F9188AD3E30}"/>
          </ac:grpSpMkLst>
        </pc:grpChg>
        <pc:picChg chg="add mod">
          <ac:chgData name="Carlos Caetano" userId="ba24568caaa58072" providerId="LiveId" clId="{9079D6AA-0945-4FBF-814B-0AF0219C9FE9}" dt="2023-04-13T10:15:18.278" v="2150" actId="1076"/>
          <ac:picMkLst>
            <pc:docMk/>
            <pc:sldMk cId="1181931057" sldId="642"/>
            <ac:picMk id="3" creationId="{82CF48E4-A962-D9DE-D44B-A7399A3F4930}"/>
          </ac:picMkLst>
        </pc:picChg>
        <pc:picChg chg="del mod">
          <ac:chgData name="Carlos Caetano" userId="ba24568caaa58072" providerId="LiveId" clId="{9079D6AA-0945-4FBF-814B-0AF0219C9FE9}" dt="2023-04-13T10:08:47.623" v="2080" actId="478"/>
          <ac:picMkLst>
            <pc:docMk/>
            <pc:sldMk cId="1181931057" sldId="642"/>
            <ac:picMk id="7" creationId="{053A337D-995B-7838-805C-A6BBDA0E5DDF}"/>
          </ac:picMkLst>
        </pc:picChg>
        <pc:picChg chg="add mod">
          <ac:chgData name="Carlos Caetano" userId="ba24568caaa58072" providerId="LiveId" clId="{9079D6AA-0945-4FBF-814B-0AF0219C9FE9}" dt="2023-04-13T10:09:31.588" v="2093" actId="1076"/>
          <ac:picMkLst>
            <pc:docMk/>
            <pc:sldMk cId="1181931057" sldId="642"/>
            <ac:picMk id="16" creationId="{5684CC58-76F7-BB56-CA4C-3A745A367593}"/>
          </ac:picMkLst>
        </pc:picChg>
        <pc:picChg chg="add mod modCrop">
          <ac:chgData name="Carlos Caetano" userId="ba24568caaa58072" providerId="LiveId" clId="{9079D6AA-0945-4FBF-814B-0AF0219C9FE9}" dt="2023-04-13T10:13:58.598" v="2131" actId="164"/>
          <ac:picMkLst>
            <pc:docMk/>
            <pc:sldMk cId="1181931057" sldId="642"/>
            <ac:picMk id="17" creationId="{3F94F055-31BF-F3DB-8A45-6A4245A090D5}"/>
          </ac:picMkLst>
        </pc:picChg>
        <pc:picChg chg="add del mod">
          <ac:chgData name="Carlos Caetano" userId="ba24568caaa58072" providerId="LiveId" clId="{9079D6AA-0945-4FBF-814B-0AF0219C9FE9}" dt="2023-04-13T10:14:04.661" v="2132" actId="478"/>
          <ac:picMkLst>
            <pc:docMk/>
            <pc:sldMk cId="1181931057" sldId="642"/>
            <ac:picMk id="19" creationId="{D53195A2-5F5B-53F9-8F24-A6D3E98C27E6}"/>
          </ac:picMkLst>
        </pc:picChg>
        <pc:picChg chg="add mod modCrop">
          <ac:chgData name="Carlos Caetano" userId="ba24568caaa58072" providerId="LiveId" clId="{9079D6AA-0945-4FBF-814B-0AF0219C9FE9}" dt="2023-04-13T10:23:44.964" v="2158" actId="1037"/>
          <ac:picMkLst>
            <pc:docMk/>
            <pc:sldMk cId="1181931057" sldId="642"/>
            <ac:picMk id="23" creationId="{7D4A6A72-5D46-3654-3C51-5E05B240DEBB}"/>
          </ac:picMkLst>
        </pc:picChg>
        <pc:picChg chg="add mod">
          <ac:chgData name="Carlos Caetano" userId="ba24568caaa58072" providerId="LiveId" clId="{9079D6AA-0945-4FBF-814B-0AF0219C9FE9}" dt="2023-04-13T10:15:04.122" v="2147" actId="164"/>
          <ac:picMkLst>
            <pc:docMk/>
            <pc:sldMk cId="1181931057" sldId="642"/>
            <ac:picMk id="29" creationId="{64AC5B30-6741-51FD-87FB-EF8C8A6EFC47}"/>
          </ac:picMkLst>
        </pc:picChg>
        <pc:picChg chg="add mod">
          <ac:chgData name="Carlos Caetano" userId="ba24568caaa58072" providerId="LiveId" clId="{9079D6AA-0945-4FBF-814B-0AF0219C9FE9}" dt="2023-04-13T10:15:04.122" v="2147" actId="164"/>
          <ac:picMkLst>
            <pc:docMk/>
            <pc:sldMk cId="1181931057" sldId="642"/>
            <ac:picMk id="30" creationId="{BC336061-43F3-B83B-3A38-E9AC29E84BE2}"/>
          </ac:picMkLst>
        </pc:picChg>
        <pc:picChg chg="del">
          <ac:chgData name="Carlos Caetano" userId="ba24568caaa58072" providerId="LiveId" clId="{9079D6AA-0945-4FBF-814B-0AF0219C9FE9}" dt="2023-04-13T10:05:49.386" v="2070" actId="478"/>
          <ac:picMkLst>
            <pc:docMk/>
            <pc:sldMk cId="1181931057" sldId="642"/>
            <ac:picMk id="50" creationId="{331944CF-6FC4-E8F3-BB9B-96C515F86056}"/>
          </ac:picMkLst>
        </pc:picChg>
      </pc:sldChg>
    </pc:docChg>
  </pc:docChgLst>
  <pc:docChgLst>
    <pc:chgData name="Carlos Caetano" userId="ba24568caaa58072" providerId="LiveId" clId="{05CDB2AC-93DC-4A93-A43D-DD078AE0088B}"/>
    <pc:docChg chg="custSel addSld modSld sldOrd">
      <pc:chgData name="Carlos Caetano" userId="ba24568caaa58072" providerId="LiveId" clId="{05CDB2AC-93DC-4A93-A43D-DD078AE0088B}" dt="2023-05-04T10:11:09.625" v="1656"/>
      <pc:docMkLst>
        <pc:docMk/>
      </pc:docMkLst>
      <pc:sldChg chg="addSp delSp modSp mod ord delAnim modAnim">
        <pc:chgData name="Carlos Caetano" userId="ba24568caaa58072" providerId="LiveId" clId="{05CDB2AC-93DC-4A93-A43D-DD078AE0088B}" dt="2023-05-02T20:48:39.327" v="1654" actId="478"/>
        <pc:sldMkLst>
          <pc:docMk/>
          <pc:sldMk cId="4047133570" sldId="635"/>
        </pc:sldMkLst>
        <pc:spChg chg="add del mod">
          <ac:chgData name="Carlos Caetano" userId="ba24568caaa58072" providerId="LiveId" clId="{05CDB2AC-93DC-4A93-A43D-DD078AE0088B}" dt="2023-05-02T19:41:42.670" v="1414" actId="478"/>
          <ac:spMkLst>
            <pc:docMk/>
            <pc:sldMk cId="4047133570" sldId="635"/>
            <ac:spMk id="2" creationId="{F12E2FF2-4824-089C-54CC-0A08422601AD}"/>
          </ac:spMkLst>
        </pc:spChg>
        <pc:spChg chg="del">
          <ac:chgData name="Carlos Caetano" userId="ba24568caaa58072" providerId="LiveId" clId="{05CDB2AC-93DC-4A93-A43D-DD078AE0088B}" dt="2023-05-02T17:50:26.490" v="593" actId="478"/>
          <ac:spMkLst>
            <pc:docMk/>
            <pc:sldMk cId="4047133570" sldId="635"/>
            <ac:spMk id="3" creationId="{00000000-0000-0000-0000-000000000000}"/>
          </ac:spMkLst>
        </pc:spChg>
        <pc:spChg chg="mod">
          <ac:chgData name="Carlos Caetano" userId="ba24568caaa58072" providerId="LiveId" clId="{05CDB2AC-93DC-4A93-A43D-DD078AE0088B}" dt="2023-05-02T19:41:37.343" v="1413" actId="1076"/>
          <ac:spMkLst>
            <pc:docMk/>
            <pc:sldMk cId="4047133570" sldId="635"/>
            <ac:spMk id="5" creationId="{00000000-0000-0000-0000-000000000000}"/>
          </ac:spMkLst>
        </pc:spChg>
        <pc:spChg chg="del">
          <ac:chgData name="Carlos Caetano" userId="ba24568caaa58072" providerId="LiveId" clId="{05CDB2AC-93DC-4A93-A43D-DD078AE0088B}" dt="2023-05-02T17:50:26.490" v="593" actId="478"/>
          <ac:spMkLst>
            <pc:docMk/>
            <pc:sldMk cId="4047133570" sldId="635"/>
            <ac:spMk id="7" creationId="{5453CAB3-6DF6-F062-46EB-AD311BBFFE44}"/>
          </ac:spMkLst>
        </pc:spChg>
        <pc:spChg chg="mod">
          <ac:chgData name="Carlos Caetano" userId="ba24568caaa58072" providerId="LiveId" clId="{05CDB2AC-93DC-4A93-A43D-DD078AE0088B}" dt="2023-05-02T17:50:18.349" v="592" actId="20577"/>
          <ac:spMkLst>
            <pc:docMk/>
            <pc:sldMk cId="4047133570" sldId="635"/>
            <ac:spMk id="8" creationId="{00000000-0000-0000-0000-000000000000}"/>
          </ac:spMkLst>
        </pc:spChg>
        <pc:spChg chg="del">
          <ac:chgData name="Carlos Caetano" userId="ba24568caaa58072" providerId="LiveId" clId="{05CDB2AC-93DC-4A93-A43D-DD078AE0088B}" dt="2023-05-02T17:50:26.490" v="593" actId="478"/>
          <ac:spMkLst>
            <pc:docMk/>
            <pc:sldMk cId="4047133570" sldId="635"/>
            <ac:spMk id="13" creationId="{0A133223-FBFE-A98A-491C-9509BA530336}"/>
          </ac:spMkLst>
        </pc:spChg>
        <pc:spChg chg="ord">
          <ac:chgData name="Carlos Caetano" userId="ba24568caaa58072" providerId="LiveId" clId="{05CDB2AC-93DC-4A93-A43D-DD078AE0088B}" dt="2023-05-02T19:24:50.007" v="1317" actId="166"/>
          <ac:spMkLst>
            <pc:docMk/>
            <pc:sldMk cId="4047133570" sldId="635"/>
            <ac:spMk id="21" creationId="{19D9A386-1AFF-9769-CAFB-E40C8629B5A0}"/>
          </ac:spMkLst>
        </pc:spChg>
        <pc:spChg chg="add mod">
          <ac:chgData name="Carlos Caetano" userId="ba24568caaa58072" providerId="LiveId" clId="{05CDB2AC-93DC-4A93-A43D-DD078AE0088B}" dt="2023-05-02T19:43:01.370" v="1464" actId="1076"/>
          <ac:spMkLst>
            <pc:docMk/>
            <pc:sldMk cId="4047133570" sldId="635"/>
            <ac:spMk id="23" creationId="{02A1D359-0E6B-E42C-2791-67B975BACF38}"/>
          </ac:spMkLst>
        </pc:spChg>
        <pc:spChg chg="del">
          <ac:chgData name="Carlos Caetano" userId="ba24568caaa58072" providerId="LiveId" clId="{05CDB2AC-93DC-4A93-A43D-DD078AE0088B}" dt="2023-05-02T17:50:26.490" v="593" actId="478"/>
          <ac:spMkLst>
            <pc:docMk/>
            <pc:sldMk cId="4047133570" sldId="635"/>
            <ac:spMk id="24" creationId="{8E3EAE03-2442-4B04-C9B4-90BCCCA9CBD7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25" creationId="{F9B18C76-D7EF-1373-E202-92CE32F33124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26" creationId="{5E0553BA-8ED3-011C-7635-7D8535F97F28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28" creationId="{59E66A07-D331-9482-C81B-577399E59262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29" creationId="{0662A6C4-3400-25F1-0514-6D16A3CAE0AE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31" creationId="{C74A6291-023D-313A-2BDF-26C9165F9BCF}"/>
          </ac:spMkLst>
        </pc:spChg>
        <pc:spChg chg="add del mod">
          <ac:chgData name="Carlos Caetano" userId="ba24568caaa58072" providerId="LiveId" clId="{05CDB2AC-93DC-4A93-A43D-DD078AE0088B}" dt="2023-05-02T19:42:09.199" v="1457" actId="478"/>
          <ac:spMkLst>
            <pc:docMk/>
            <pc:sldMk cId="4047133570" sldId="635"/>
            <ac:spMk id="32" creationId="{C01F0E4C-7C17-0C51-8727-072B66C9934D}"/>
          </ac:spMkLst>
        </pc:spChg>
        <pc:spChg chg="add mod">
          <ac:chgData name="Carlos Caetano" userId="ba24568caaa58072" providerId="LiveId" clId="{05CDB2AC-93DC-4A93-A43D-DD078AE0088B}" dt="2023-05-02T19:43:01.370" v="1464" actId="1076"/>
          <ac:spMkLst>
            <pc:docMk/>
            <pc:sldMk cId="4047133570" sldId="635"/>
            <ac:spMk id="34" creationId="{7C911459-7E8C-F2C4-7D52-FB92753C45B2}"/>
          </ac:spMkLst>
        </pc:spChg>
        <pc:spChg chg="add del mod">
          <ac:chgData name="Carlos Caetano" userId="ba24568caaa58072" providerId="LiveId" clId="{05CDB2AC-93DC-4A93-A43D-DD078AE0088B}" dt="2023-05-02T19:41:46.748" v="1415" actId="478"/>
          <ac:spMkLst>
            <pc:docMk/>
            <pc:sldMk cId="4047133570" sldId="635"/>
            <ac:spMk id="35" creationId="{F283B592-86D9-77BC-0B99-2BCE65F23BBF}"/>
          </ac:spMkLst>
        </pc:spChg>
        <pc:spChg chg="add del mod">
          <ac:chgData name="Carlos Caetano" userId="ba24568caaa58072" providerId="LiveId" clId="{05CDB2AC-93DC-4A93-A43D-DD078AE0088B}" dt="2023-05-02T19:41:46.748" v="1415" actId="478"/>
          <ac:spMkLst>
            <pc:docMk/>
            <pc:sldMk cId="4047133570" sldId="635"/>
            <ac:spMk id="36" creationId="{03DDA2FB-7BF1-801E-2ADB-8AE9F35F415E}"/>
          </ac:spMkLst>
        </pc:spChg>
        <pc:spChg chg="add del mod">
          <ac:chgData name="Carlos Caetano" userId="ba24568caaa58072" providerId="LiveId" clId="{05CDB2AC-93DC-4A93-A43D-DD078AE0088B}" dt="2023-05-02T19:41:46.748" v="1415" actId="478"/>
          <ac:spMkLst>
            <pc:docMk/>
            <pc:sldMk cId="4047133570" sldId="635"/>
            <ac:spMk id="37" creationId="{8A39D6ED-E9CB-0EAE-AC01-00547CB31105}"/>
          </ac:spMkLst>
        </pc:spChg>
        <pc:spChg chg="add del mod">
          <ac:chgData name="Carlos Caetano" userId="ba24568caaa58072" providerId="LiveId" clId="{05CDB2AC-93DC-4A93-A43D-DD078AE0088B}" dt="2023-05-02T19:41:46.748" v="1415" actId="478"/>
          <ac:spMkLst>
            <pc:docMk/>
            <pc:sldMk cId="4047133570" sldId="635"/>
            <ac:spMk id="38" creationId="{58E0F368-CDAE-385C-40D8-6E9437A3FDA4}"/>
          </ac:spMkLst>
        </pc:spChg>
        <pc:spChg chg="add mod">
          <ac:chgData name="Carlos Caetano" userId="ba24568caaa58072" providerId="LiveId" clId="{05CDB2AC-93DC-4A93-A43D-DD078AE0088B}" dt="2023-05-02T20:05:13.910" v="1591" actId="20577"/>
          <ac:spMkLst>
            <pc:docMk/>
            <pc:sldMk cId="4047133570" sldId="635"/>
            <ac:spMk id="41" creationId="{D775386E-2016-5808-23B6-F99CDB3A0FE1}"/>
          </ac:spMkLst>
        </pc:spChg>
        <pc:spChg chg="add mod">
          <ac:chgData name="Carlos Caetano" userId="ba24568caaa58072" providerId="LiveId" clId="{05CDB2AC-93DC-4A93-A43D-DD078AE0088B}" dt="2023-05-02T20:06:24.985" v="1616" actId="1076"/>
          <ac:spMkLst>
            <pc:docMk/>
            <pc:sldMk cId="4047133570" sldId="635"/>
            <ac:spMk id="42" creationId="{F2B97DB4-30D1-168A-ABE7-8A9F64E40731}"/>
          </ac:spMkLst>
        </pc:spChg>
        <pc:spChg chg="add mod">
          <ac:chgData name="Carlos Caetano" userId="ba24568caaa58072" providerId="LiveId" clId="{05CDB2AC-93DC-4A93-A43D-DD078AE0088B}" dt="2023-05-02T20:48:21.950" v="1650" actId="1076"/>
          <ac:spMkLst>
            <pc:docMk/>
            <pc:sldMk cId="4047133570" sldId="635"/>
            <ac:spMk id="43" creationId="{529A78E3-75FF-4ABF-F410-9E6452D5A8FA}"/>
          </ac:spMkLst>
        </pc:spChg>
        <pc:spChg chg="add del mod">
          <ac:chgData name="Carlos Caetano" userId="ba24568caaa58072" providerId="LiveId" clId="{05CDB2AC-93DC-4A93-A43D-DD078AE0088B}" dt="2023-05-02T20:48:39.327" v="1654" actId="478"/>
          <ac:spMkLst>
            <pc:docMk/>
            <pc:sldMk cId="4047133570" sldId="635"/>
            <ac:spMk id="44" creationId="{CFFD1928-E9DC-D1E4-8D1B-F886FB2812C6}"/>
          </ac:spMkLst>
        </pc:spChg>
        <pc:grpChg chg="del">
          <ac:chgData name="Carlos Caetano" userId="ba24568caaa58072" providerId="LiveId" clId="{05CDB2AC-93DC-4A93-A43D-DD078AE0088B}" dt="2023-05-02T17:50:26.490" v="593" actId="478"/>
          <ac:grpSpMkLst>
            <pc:docMk/>
            <pc:sldMk cId="4047133570" sldId="635"/>
            <ac:grpSpMk id="12" creationId="{9EE29064-4328-FACB-1AA1-B365EE81866E}"/>
          </ac:grpSpMkLst>
        </pc:grpChg>
        <pc:grpChg chg="del">
          <ac:chgData name="Carlos Caetano" userId="ba24568caaa58072" providerId="LiveId" clId="{05CDB2AC-93DC-4A93-A43D-DD078AE0088B}" dt="2023-05-02T17:50:26.490" v="593" actId="478"/>
          <ac:grpSpMkLst>
            <pc:docMk/>
            <pc:sldMk cId="4047133570" sldId="635"/>
            <ac:grpSpMk id="14" creationId="{78ACEB1A-095B-8BE2-F4CF-A936E907631C}"/>
          </ac:grpSpMkLst>
        </pc:grpChg>
        <pc:picChg chg="del">
          <ac:chgData name="Carlos Caetano" userId="ba24568caaa58072" providerId="LiveId" clId="{05CDB2AC-93DC-4A93-A43D-DD078AE0088B}" dt="2023-05-02T17:50:26.490" v="593" actId="478"/>
          <ac:picMkLst>
            <pc:docMk/>
            <pc:sldMk cId="4047133570" sldId="635"/>
            <ac:picMk id="9" creationId="{A63D1BD7-C96E-6746-BE24-8FD6AF73470D}"/>
          </ac:picMkLst>
        </pc:picChg>
        <pc:picChg chg="add del mod">
          <ac:chgData name="Carlos Caetano" userId="ba24568caaa58072" providerId="LiveId" clId="{05CDB2AC-93DC-4A93-A43D-DD078AE0088B}" dt="2023-05-02T19:41:46.748" v="1415" actId="478"/>
          <ac:picMkLst>
            <pc:docMk/>
            <pc:sldMk cId="4047133570" sldId="635"/>
            <ac:picMk id="16" creationId="{25465556-3E5C-6677-773A-0B41EE386EFB}"/>
          </ac:picMkLst>
        </pc:picChg>
        <pc:picChg chg="del">
          <ac:chgData name="Carlos Caetano" userId="ba24568caaa58072" providerId="LiveId" clId="{05CDB2AC-93DC-4A93-A43D-DD078AE0088B}" dt="2023-05-02T17:50:26.490" v="593" actId="478"/>
          <ac:picMkLst>
            <pc:docMk/>
            <pc:sldMk cId="4047133570" sldId="635"/>
            <ac:picMk id="19" creationId="{FEE257AC-F658-D458-2F58-200BE2648E62}"/>
          </ac:picMkLst>
        </pc:picChg>
        <pc:picChg chg="add mod">
          <ac:chgData name="Carlos Caetano" userId="ba24568caaa58072" providerId="LiveId" clId="{05CDB2AC-93DC-4A93-A43D-DD078AE0088B}" dt="2023-05-02T19:59:39.978" v="1479" actId="1076"/>
          <ac:picMkLst>
            <pc:docMk/>
            <pc:sldMk cId="4047133570" sldId="635"/>
            <ac:picMk id="20" creationId="{6457FF05-64F1-6AB2-FA2A-030F46195A2C}"/>
          </ac:picMkLst>
        </pc:picChg>
        <pc:picChg chg="add del mod">
          <ac:chgData name="Carlos Caetano" userId="ba24568caaa58072" providerId="LiveId" clId="{05CDB2AC-93DC-4A93-A43D-DD078AE0088B}" dt="2023-05-02T19:11:32.924" v="1043" actId="478"/>
          <ac:picMkLst>
            <pc:docMk/>
            <pc:sldMk cId="4047133570" sldId="635"/>
            <ac:picMk id="22" creationId="{0C38C06C-963F-8BAA-F0FA-3D32A24305A9}"/>
          </ac:picMkLst>
        </pc:picChg>
        <pc:picChg chg="add del mod">
          <ac:chgData name="Carlos Caetano" userId="ba24568caaa58072" providerId="LiveId" clId="{05CDB2AC-93DC-4A93-A43D-DD078AE0088B}" dt="2023-05-02T19:15:31.881" v="1198" actId="478"/>
          <ac:picMkLst>
            <pc:docMk/>
            <pc:sldMk cId="4047133570" sldId="635"/>
            <ac:picMk id="30" creationId="{D64C3383-6D20-7004-1970-C1DB6D527FF7}"/>
          </ac:picMkLst>
        </pc:picChg>
        <pc:picChg chg="add del mod">
          <ac:chgData name="Carlos Caetano" userId="ba24568caaa58072" providerId="LiveId" clId="{05CDB2AC-93DC-4A93-A43D-DD078AE0088B}" dt="2023-05-02T19:23:04.400" v="1292" actId="478"/>
          <ac:picMkLst>
            <pc:docMk/>
            <pc:sldMk cId="4047133570" sldId="635"/>
            <ac:picMk id="33" creationId="{39B36E13-1A7E-3299-697F-3296DC5B7A5D}"/>
          </ac:picMkLst>
        </pc:picChg>
        <pc:picChg chg="add mod">
          <ac:chgData name="Carlos Caetano" userId="ba24568caaa58072" providerId="LiveId" clId="{05CDB2AC-93DC-4A93-A43D-DD078AE0088B}" dt="2023-05-02T20:05:17.239" v="1592" actId="1076"/>
          <ac:picMkLst>
            <pc:docMk/>
            <pc:sldMk cId="4047133570" sldId="635"/>
            <ac:picMk id="40" creationId="{6D275E20-D03F-2A64-CACE-5E5A8FCD4ADE}"/>
          </ac:picMkLst>
        </pc:picChg>
      </pc:sldChg>
      <pc:sldChg chg="modSp">
        <pc:chgData name="Carlos Caetano" userId="ba24568caaa58072" providerId="LiveId" clId="{05CDB2AC-93DC-4A93-A43D-DD078AE0088B}" dt="2023-05-02T10:13:46.116" v="5" actId="20577"/>
        <pc:sldMkLst>
          <pc:docMk/>
          <pc:sldMk cId="2970539189" sldId="636"/>
        </pc:sldMkLst>
        <pc:spChg chg="mod">
          <ac:chgData name="Carlos Caetano" userId="ba24568caaa58072" providerId="LiveId" clId="{05CDB2AC-93DC-4A93-A43D-DD078AE0088B}" dt="2023-05-02T10:13:46.116" v="5" actId="20577"/>
          <ac:spMkLst>
            <pc:docMk/>
            <pc:sldMk cId="2970539189" sldId="636"/>
            <ac:spMk id="12" creationId="{AF498307-29E1-9BDA-6290-53D414C8172B}"/>
          </ac:spMkLst>
        </pc:spChg>
      </pc:sldChg>
      <pc:sldChg chg="modSp mod ord">
        <pc:chgData name="Carlos Caetano" userId="ba24568caaa58072" providerId="LiveId" clId="{05CDB2AC-93DC-4A93-A43D-DD078AE0088B}" dt="2023-05-04T10:11:09.625" v="1656"/>
        <pc:sldMkLst>
          <pc:docMk/>
          <pc:sldMk cId="3535066784" sldId="644"/>
        </pc:sldMkLst>
        <pc:spChg chg="mod">
          <ac:chgData name="Carlos Caetano" userId="ba24568caaa58072" providerId="LiveId" clId="{05CDB2AC-93DC-4A93-A43D-DD078AE0088B}" dt="2023-05-02T17:33:14.035" v="506" actId="207"/>
          <ac:spMkLst>
            <pc:docMk/>
            <pc:sldMk cId="3535066784" sldId="644"/>
            <ac:spMk id="14" creationId="{9EFCE4E7-248A-FEEF-E677-1F53AFEC24D7}"/>
          </ac:spMkLst>
        </pc:spChg>
      </pc:sldChg>
      <pc:sldChg chg="addSp modSp mod modAnim">
        <pc:chgData name="Carlos Caetano" userId="ba24568caaa58072" providerId="LiveId" clId="{05CDB2AC-93DC-4A93-A43D-DD078AE0088B}" dt="2023-05-02T18:06:27.327" v="768" actId="1037"/>
        <pc:sldMkLst>
          <pc:docMk/>
          <pc:sldMk cId="2572823995" sldId="646"/>
        </pc:sldMkLst>
        <pc:spChg chg="mod">
          <ac:chgData name="Carlos Caetano" userId="ba24568caaa58072" providerId="LiveId" clId="{05CDB2AC-93DC-4A93-A43D-DD078AE0088B}" dt="2023-05-02T11:11:35.721" v="8" actId="164"/>
          <ac:spMkLst>
            <pc:docMk/>
            <pc:sldMk cId="2572823995" sldId="646"/>
            <ac:spMk id="3" creationId="{8EA25D10-094D-D62E-ADE1-3670514CC405}"/>
          </ac:spMkLst>
        </pc:spChg>
        <pc:spChg chg="add mod">
          <ac:chgData name="Carlos Caetano" userId="ba24568caaa58072" providerId="LiveId" clId="{05CDB2AC-93DC-4A93-A43D-DD078AE0088B}" dt="2023-05-02T17:49:37.759" v="578" actId="20577"/>
          <ac:spMkLst>
            <pc:docMk/>
            <pc:sldMk cId="2572823995" sldId="646"/>
            <ac:spMk id="9" creationId="{B8CFCB76-C46E-ADCC-8F73-06725B8DACBD}"/>
          </ac:spMkLst>
        </pc:spChg>
        <pc:spChg chg="add mod">
          <ac:chgData name="Carlos Caetano" userId="ba24568caaa58072" providerId="LiveId" clId="{05CDB2AC-93DC-4A93-A43D-DD078AE0088B}" dt="2023-05-02T18:06:12.688" v="761" actId="207"/>
          <ac:spMkLst>
            <pc:docMk/>
            <pc:sldMk cId="2572823995" sldId="646"/>
            <ac:spMk id="10" creationId="{65A5EE4E-FBC9-6F5D-C3D1-BF3AB06E6BE4}"/>
          </ac:spMkLst>
        </pc:spChg>
        <pc:spChg chg="mod">
          <ac:chgData name="Carlos Caetano" userId="ba24568caaa58072" providerId="LiveId" clId="{05CDB2AC-93DC-4A93-A43D-DD078AE0088B}" dt="2023-05-02T11:11:35.721" v="8" actId="164"/>
          <ac:spMkLst>
            <pc:docMk/>
            <pc:sldMk cId="2572823995" sldId="646"/>
            <ac:spMk id="11" creationId="{0A0516FF-7BA2-13C5-6CFB-65F742879183}"/>
          </ac:spMkLst>
        </pc:spChg>
        <pc:spChg chg="mod">
          <ac:chgData name="Carlos Caetano" userId="ba24568caaa58072" providerId="LiveId" clId="{05CDB2AC-93DC-4A93-A43D-DD078AE0088B}" dt="2023-05-02T11:11:35.721" v="8" actId="164"/>
          <ac:spMkLst>
            <pc:docMk/>
            <pc:sldMk cId="2572823995" sldId="646"/>
            <ac:spMk id="14" creationId="{88A71107-BA43-4C40-239D-A8EA561B05DC}"/>
          </ac:spMkLst>
        </pc:spChg>
        <pc:spChg chg="mod">
          <ac:chgData name="Carlos Caetano" userId="ba24568caaa58072" providerId="LiveId" clId="{05CDB2AC-93DC-4A93-A43D-DD078AE0088B}" dt="2023-05-02T11:11:40.970" v="9" actId="164"/>
          <ac:spMkLst>
            <pc:docMk/>
            <pc:sldMk cId="2572823995" sldId="646"/>
            <ac:spMk id="15" creationId="{89EED72A-BD46-BA5C-2EB5-6C73BD1F7CA9}"/>
          </ac:spMkLst>
        </pc:spChg>
        <pc:spChg chg="mod">
          <ac:chgData name="Carlos Caetano" userId="ba24568caaa58072" providerId="LiveId" clId="{05CDB2AC-93DC-4A93-A43D-DD078AE0088B}" dt="2023-05-02T11:11:40.970" v="9" actId="164"/>
          <ac:spMkLst>
            <pc:docMk/>
            <pc:sldMk cId="2572823995" sldId="646"/>
            <ac:spMk id="16" creationId="{64CD3976-F440-D91E-C5AB-313E41C1FC28}"/>
          </ac:spMkLst>
        </pc:spChg>
        <pc:spChg chg="mod">
          <ac:chgData name="Carlos Caetano" userId="ba24568caaa58072" providerId="LiveId" clId="{05CDB2AC-93DC-4A93-A43D-DD078AE0088B}" dt="2023-05-02T11:11:40.970" v="9" actId="164"/>
          <ac:spMkLst>
            <pc:docMk/>
            <pc:sldMk cId="2572823995" sldId="646"/>
            <ac:spMk id="17" creationId="{A6A27387-5A22-99A9-330E-692EAB4F3679}"/>
          </ac:spMkLst>
        </pc:spChg>
        <pc:grpChg chg="add mod">
          <ac:chgData name="Carlos Caetano" userId="ba24568caaa58072" providerId="LiveId" clId="{05CDB2AC-93DC-4A93-A43D-DD078AE0088B}" dt="2023-05-02T18:06:27.327" v="768" actId="1037"/>
          <ac:grpSpMkLst>
            <pc:docMk/>
            <pc:sldMk cId="2572823995" sldId="646"/>
            <ac:grpSpMk id="2" creationId="{0B37CA8E-7C11-C94D-3EC9-A7FDD32056F9}"/>
          </ac:grpSpMkLst>
        </pc:grpChg>
        <pc:grpChg chg="add mod">
          <ac:chgData name="Carlos Caetano" userId="ba24568caaa58072" providerId="LiveId" clId="{05CDB2AC-93DC-4A93-A43D-DD078AE0088B}" dt="2023-05-02T18:06:27.327" v="768" actId="1037"/>
          <ac:grpSpMkLst>
            <pc:docMk/>
            <pc:sldMk cId="2572823995" sldId="646"/>
            <ac:grpSpMk id="4" creationId="{41C9F797-16CC-219E-747C-668E7E9FCC21}"/>
          </ac:grpSpMkLst>
        </pc:grpChg>
        <pc:picChg chg="mod">
          <ac:chgData name="Carlos Caetano" userId="ba24568caaa58072" providerId="LiveId" clId="{05CDB2AC-93DC-4A93-A43D-DD078AE0088B}" dt="2023-05-02T18:06:27.327" v="768" actId="1037"/>
          <ac:picMkLst>
            <pc:docMk/>
            <pc:sldMk cId="2572823995" sldId="646"/>
            <ac:picMk id="7" creationId="{E1E11C97-AB51-1251-E257-7DBEC79F5DD0}"/>
          </ac:picMkLst>
        </pc:picChg>
      </pc:sldChg>
      <pc:sldChg chg="modSp add mod">
        <pc:chgData name="Carlos Caetano" userId="ba24568caaa58072" providerId="LiveId" clId="{05CDB2AC-93DC-4A93-A43D-DD078AE0088B}" dt="2023-05-02T19:41:23.890" v="1405" actId="1076"/>
        <pc:sldMkLst>
          <pc:docMk/>
          <pc:sldMk cId="673700462" sldId="647"/>
        </pc:sldMkLst>
        <pc:spChg chg="mod">
          <ac:chgData name="Carlos Caetano" userId="ba24568caaa58072" providerId="LiveId" clId="{05CDB2AC-93DC-4A93-A43D-DD078AE0088B}" dt="2023-05-02T19:41:23.890" v="1405" actId="1076"/>
          <ac:spMkLst>
            <pc:docMk/>
            <pc:sldMk cId="673700462" sldId="647"/>
            <ac:spMk id="5" creationId="{00000000-0000-0000-0000-000000000000}"/>
          </ac:spMkLst>
        </pc:spChg>
        <pc:spChg chg="mod">
          <ac:chgData name="Carlos Caetano" userId="ba24568caaa58072" providerId="LiveId" clId="{05CDB2AC-93DC-4A93-A43D-DD078AE0088B}" dt="2023-05-02T19:40:10.704" v="1385" actId="1076"/>
          <ac:spMkLst>
            <pc:docMk/>
            <pc:sldMk cId="673700462" sldId="647"/>
            <ac:spMk id="23" creationId="{02A1D359-0E6B-E42C-2791-67B975BACF38}"/>
          </ac:spMkLst>
        </pc:spChg>
        <pc:spChg chg="mod">
          <ac:chgData name="Carlos Caetano" userId="ba24568caaa58072" providerId="LiveId" clId="{05CDB2AC-93DC-4A93-A43D-DD078AE0088B}" dt="2023-05-02T19:40:17.641" v="1386" actId="113"/>
          <ac:spMkLst>
            <pc:docMk/>
            <pc:sldMk cId="673700462" sldId="647"/>
            <ac:spMk id="25" creationId="{F9B18C76-D7EF-1373-E202-92CE32F33124}"/>
          </ac:spMkLst>
        </pc:spChg>
        <pc:spChg chg="mod">
          <ac:chgData name="Carlos Caetano" userId="ba24568caaa58072" providerId="LiveId" clId="{05CDB2AC-93DC-4A93-A43D-DD078AE0088B}" dt="2023-05-02T19:40:21.593" v="1387" actId="113"/>
          <ac:spMkLst>
            <pc:docMk/>
            <pc:sldMk cId="673700462" sldId="647"/>
            <ac:spMk id="26" creationId="{5E0553BA-8ED3-011C-7635-7D8535F97F28}"/>
          </ac:spMkLst>
        </pc:spChg>
        <pc:spChg chg="mod">
          <ac:chgData name="Carlos Caetano" userId="ba24568caaa58072" providerId="LiveId" clId="{05CDB2AC-93DC-4A93-A43D-DD078AE0088B}" dt="2023-05-02T19:40:24.280" v="1388" actId="113"/>
          <ac:spMkLst>
            <pc:docMk/>
            <pc:sldMk cId="673700462" sldId="647"/>
            <ac:spMk id="29" creationId="{0662A6C4-3400-25F1-0514-6D16A3CAE0AE}"/>
          </ac:spMkLst>
        </pc:spChg>
        <pc:spChg chg="mod">
          <ac:chgData name="Carlos Caetano" userId="ba24568caaa58072" providerId="LiveId" clId="{05CDB2AC-93DC-4A93-A43D-DD078AE0088B}" dt="2023-05-02T19:40:27.608" v="1389" actId="113"/>
          <ac:spMkLst>
            <pc:docMk/>
            <pc:sldMk cId="673700462" sldId="647"/>
            <ac:spMk id="31" creationId="{C74A6291-023D-313A-2BDF-26C9165F9BCF}"/>
          </ac:spMkLst>
        </pc:spChg>
        <pc:spChg chg="mod">
          <ac:chgData name="Carlos Caetano" userId="ba24568caaa58072" providerId="LiveId" clId="{05CDB2AC-93DC-4A93-A43D-DD078AE0088B}" dt="2023-05-02T19:40:30.779" v="1390" actId="113"/>
          <ac:spMkLst>
            <pc:docMk/>
            <pc:sldMk cId="673700462" sldId="647"/>
            <ac:spMk id="34" creationId="{7C911459-7E8C-F2C4-7D52-FB92753C45B2}"/>
          </ac:spMkLst>
        </pc:spChg>
      </pc:sldChg>
    </pc:docChg>
  </pc:docChgLst>
  <pc:docChgLst>
    <pc:chgData name="Carlos Caetano" userId="ba24568caaa58072" providerId="LiveId" clId="{970E5A35-494F-B44D-8B4F-5F34368DA723}"/>
    <pc:docChg chg="undo custSel addSld delSld modSld sldOrd">
      <pc:chgData name="Carlos Caetano" userId="ba24568caaa58072" providerId="LiveId" clId="{970E5A35-494F-B44D-8B4F-5F34368DA723}" dt="2023-03-23T09:05:47.377" v="1444" actId="113"/>
      <pc:docMkLst>
        <pc:docMk/>
      </pc:docMkLst>
      <pc:sldChg chg="add del">
        <pc:chgData name="Carlos Caetano" userId="ba24568caaa58072" providerId="LiveId" clId="{970E5A35-494F-B44D-8B4F-5F34368DA723}" dt="2023-03-23T01:43:47.213" v="1033" actId="2696"/>
        <pc:sldMkLst>
          <pc:docMk/>
          <pc:sldMk cId="0" sldId="276"/>
        </pc:sldMkLst>
      </pc:sldChg>
      <pc:sldChg chg="add del">
        <pc:chgData name="Carlos Caetano" userId="ba24568caaa58072" providerId="LiveId" clId="{970E5A35-494F-B44D-8B4F-5F34368DA723}" dt="2023-03-23T01:43:43.730" v="1032" actId="2696"/>
        <pc:sldMkLst>
          <pc:docMk/>
          <pc:sldMk cId="0" sldId="277"/>
        </pc:sldMkLst>
      </pc:sldChg>
      <pc:sldChg chg="add del">
        <pc:chgData name="Carlos Caetano" userId="ba24568caaa58072" providerId="LiveId" clId="{970E5A35-494F-B44D-8B4F-5F34368DA723}" dt="2023-03-23T01:44:24.949" v="1034" actId="2696"/>
        <pc:sldMkLst>
          <pc:docMk/>
          <pc:sldMk cId="0" sldId="278"/>
        </pc:sldMkLst>
      </pc:sldChg>
      <pc:sldChg chg="add del">
        <pc:chgData name="Carlos Caetano" userId="ba24568caaa58072" providerId="LiveId" clId="{970E5A35-494F-B44D-8B4F-5F34368DA723}" dt="2023-03-23T01:44:26.643" v="1035" actId="2696"/>
        <pc:sldMkLst>
          <pc:docMk/>
          <pc:sldMk cId="0" sldId="279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0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2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3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5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6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7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9"/>
        </pc:sldMkLst>
      </pc:sldChg>
      <pc:sldChg chg="modSp add mod">
        <pc:chgData name="Carlos Caetano" userId="ba24568caaa58072" providerId="LiveId" clId="{970E5A35-494F-B44D-8B4F-5F34368DA723}" dt="2023-03-23T00:49:09.064" v="597" actId="27636"/>
        <pc:sldMkLst>
          <pc:docMk/>
          <pc:sldMk cId="0" sldId="290"/>
        </pc:sldMkLst>
        <pc:spChg chg="mod">
          <ac:chgData name="Carlos Caetano" userId="ba24568caaa58072" providerId="LiveId" clId="{970E5A35-494F-B44D-8B4F-5F34368DA723}" dt="2023-03-23T00:49:09.064" v="597" actId="27636"/>
          <ac:spMkLst>
            <pc:docMk/>
            <pc:sldMk cId="0" sldId="290"/>
            <ac:spMk id="22530" creationId="{00000000-0000-0000-0000-000000000000}"/>
          </ac:spMkLst>
        </pc:spChg>
      </pc:sldChg>
      <pc:sldChg chg="modSp add mod">
        <pc:chgData name="Carlos Caetano" userId="ba24568caaa58072" providerId="LiveId" clId="{970E5A35-494F-B44D-8B4F-5F34368DA723}" dt="2023-03-23T00:49:09.065" v="598" actId="27636"/>
        <pc:sldMkLst>
          <pc:docMk/>
          <pc:sldMk cId="0" sldId="291"/>
        </pc:sldMkLst>
        <pc:spChg chg="mod">
          <ac:chgData name="Carlos Caetano" userId="ba24568caaa58072" providerId="LiveId" clId="{970E5A35-494F-B44D-8B4F-5F34368DA723}" dt="2023-03-23T00:49:09.065" v="598" actId="27636"/>
          <ac:spMkLst>
            <pc:docMk/>
            <pc:sldMk cId="0" sldId="291"/>
            <ac:spMk id="2457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34:34.204" v="418" actId="2696"/>
        <pc:sldMkLst>
          <pc:docMk/>
          <pc:sldMk cId="0" sldId="297"/>
        </pc:sldMkLst>
      </pc:sldChg>
      <pc:sldChg chg="add del">
        <pc:chgData name="Carlos Caetano" userId="ba24568caaa58072" providerId="LiveId" clId="{970E5A35-494F-B44D-8B4F-5F34368DA723}" dt="2023-03-23T00:45:25.752" v="536" actId="2696"/>
        <pc:sldMkLst>
          <pc:docMk/>
          <pc:sldMk cId="0" sldId="298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5"/>
        </pc:sldMkLst>
      </pc:sldChg>
      <pc:sldChg chg="modSp mod">
        <pc:chgData name="Carlos Caetano" userId="ba24568caaa58072" providerId="LiveId" clId="{970E5A35-494F-B44D-8B4F-5F34368DA723}" dt="2023-03-22T23:46:16.191" v="175" actId="207"/>
        <pc:sldMkLst>
          <pc:docMk/>
          <pc:sldMk cId="3924408493" sldId="534"/>
        </pc:sldMkLst>
        <pc:spChg chg="mod">
          <ac:chgData name="Carlos Caetano" userId="ba24568caaa58072" providerId="LiveId" clId="{970E5A35-494F-B44D-8B4F-5F34368DA723}" dt="2023-03-22T23:45:01.913" v="71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2T23:45:18.309" v="7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46:16.191" v="17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27.124" v="1044" actId="2696"/>
        <pc:sldMkLst>
          <pc:docMk/>
          <pc:sldMk cId="2144406506" sldId="535"/>
        </pc:sldMkLst>
      </pc:sldChg>
      <pc:sldChg chg="addSp delSp modSp add mod">
        <pc:chgData name="Carlos Caetano" userId="ba24568caaa58072" providerId="LiveId" clId="{970E5A35-494F-B44D-8B4F-5F34368DA723}" dt="2023-03-23T08:44:55.872" v="1243" actId="20577"/>
        <pc:sldMkLst>
          <pc:docMk/>
          <pc:sldMk cId="138659661" sldId="538"/>
        </pc:sldMkLst>
        <pc:spChg chg="del">
          <ac:chgData name="Carlos Caetano" userId="ba24568caaa58072" providerId="LiveId" clId="{970E5A35-494F-B44D-8B4F-5F34368DA723}" dt="2023-03-23T02:19:35.226" v="1078" actId="478"/>
          <ac:spMkLst>
            <pc:docMk/>
            <pc:sldMk cId="138659661" sldId="538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2:23:06.962" v="1107" actId="20577"/>
          <ac:spMkLst>
            <pc:docMk/>
            <pc:sldMk cId="138659661" sldId="538"/>
            <ac:spMk id="3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2:19:10.834" v="1069" actId="1076"/>
          <ac:spMkLst>
            <pc:docMk/>
            <pc:sldMk cId="138659661" sldId="538"/>
            <ac:spMk id="5" creationId="{0DC62FB7-36E1-9EA7-9057-4B149361AF69}"/>
          </ac:spMkLst>
        </pc:spChg>
        <pc:spChg chg="add mod">
          <ac:chgData name="Carlos Caetano" userId="ba24568caaa58072" providerId="LiveId" clId="{970E5A35-494F-B44D-8B4F-5F34368DA723}" dt="2023-03-23T08:44:41.989" v="1214"/>
          <ac:spMkLst>
            <pc:docMk/>
            <pc:sldMk cId="138659661" sldId="538"/>
            <ac:spMk id="7" creationId="{D2FA4A66-CCF6-681D-CFD3-019F11AF9BA1}"/>
          </ac:spMkLst>
        </pc:spChg>
        <pc:spChg chg="del">
          <ac:chgData name="Carlos Caetano" userId="ba24568caaa58072" providerId="LiveId" clId="{970E5A35-494F-B44D-8B4F-5F34368DA723}" dt="2023-03-23T08:44:40.522" v="1213" actId="478"/>
          <ac:spMkLst>
            <pc:docMk/>
            <pc:sldMk cId="138659661" sldId="538"/>
            <ac:spMk id="8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44:55.872" v="1243" actId="20577"/>
          <ac:spMkLst>
            <pc:docMk/>
            <pc:sldMk cId="138659661" sldId="538"/>
            <ac:spMk id="9" creationId="{4A21F29F-791B-6670-8BBE-D96889AB6C26}"/>
          </ac:spMkLst>
        </pc:spChg>
        <pc:grpChg chg="mod">
          <ac:chgData name="Carlos Caetano" userId="ba24568caaa58072" providerId="LiveId" clId="{970E5A35-494F-B44D-8B4F-5F34368DA723}" dt="2023-03-23T08:42:27.966" v="1125" actId="1037"/>
          <ac:grpSpMkLst>
            <pc:docMk/>
            <pc:sldMk cId="138659661" sldId="538"/>
            <ac:grpSpMk id="4" creationId="{00000000-0000-0000-0000-000000000000}"/>
          </ac:grpSpMkLst>
        </pc:grp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8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30" creationId="{00000000-0000-0000-0000-000000000000}"/>
          </ac:picMkLst>
        </pc:picChg>
      </pc:sldChg>
      <pc:sldChg chg="del">
        <pc:chgData name="Carlos Caetano" userId="ba24568caaa58072" providerId="LiveId" clId="{970E5A35-494F-B44D-8B4F-5F34368DA723}" dt="2023-03-23T02:03:42.764" v="1047" actId="2696"/>
        <pc:sldMkLst>
          <pc:docMk/>
          <pc:sldMk cId="1152378510" sldId="539"/>
        </pc:sldMkLst>
      </pc:sldChg>
      <pc:sldChg chg="modSp del mod">
        <pc:chgData name="Carlos Caetano" userId="ba24568caaa58072" providerId="LiveId" clId="{970E5A35-494F-B44D-8B4F-5F34368DA723}" dt="2023-03-23T02:03:47.219" v="1048" actId="2696"/>
        <pc:sldMkLst>
          <pc:docMk/>
          <pc:sldMk cId="3502669851" sldId="540"/>
        </pc:sldMkLst>
        <pc:spChg chg="mod">
          <ac:chgData name="Carlos Caetano" userId="ba24568caaa58072" providerId="LiveId" clId="{970E5A35-494F-B44D-8B4F-5F34368DA723}" dt="2023-03-23T00:25:06.247" v="311" actId="1076"/>
          <ac:spMkLst>
            <pc:docMk/>
            <pc:sldMk cId="3502669851" sldId="540"/>
            <ac:spMk id="24" creationId="{0F679F92-709E-AB5D-74D0-89EC61852314}"/>
          </ac:spMkLst>
        </pc:spChg>
      </pc:sldChg>
      <pc:sldChg chg="modSp del">
        <pc:chgData name="Carlos Caetano" userId="ba24568caaa58072" providerId="LiveId" clId="{970E5A35-494F-B44D-8B4F-5F34368DA723}" dt="2023-03-23T02:03:49.129" v="1049" actId="2696"/>
        <pc:sldMkLst>
          <pc:docMk/>
          <pc:sldMk cId="1876914789" sldId="541"/>
        </pc:sldMkLst>
        <pc:spChg chg="mod">
          <ac:chgData name="Carlos Caetano" userId="ba24568caaa58072" providerId="LiveId" clId="{970E5A35-494F-B44D-8B4F-5F34368DA723}" dt="2023-03-23T01:57:16.145" v="1038" actId="207"/>
          <ac:spMkLst>
            <pc:docMk/>
            <pc:sldMk cId="1876914789" sldId="541"/>
            <ac:spMk id="7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52.035" v="1050" actId="2696"/>
        <pc:sldMkLst>
          <pc:docMk/>
          <pc:sldMk cId="2074345652" sldId="542"/>
        </pc:sldMkLst>
      </pc:sldChg>
      <pc:sldChg chg="modSp del mod">
        <pc:chgData name="Carlos Caetano" userId="ba24568caaa58072" providerId="LiveId" clId="{970E5A35-494F-B44D-8B4F-5F34368DA723}" dt="2023-03-23T02:03:58.933" v="1052" actId="2696"/>
        <pc:sldMkLst>
          <pc:docMk/>
          <pc:sldMk cId="4059497733" sldId="543"/>
        </pc:sldMkLst>
        <pc:spChg chg="mod">
          <ac:chgData name="Carlos Caetano" userId="ba24568caaa58072" providerId="LiveId" clId="{970E5A35-494F-B44D-8B4F-5F34368DA723}" dt="2023-03-23T00:53:11.491" v="612" actId="20577"/>
          <ac:spMkLst>
            <pc:docMk/>
            <pc:sldMk cId="4059497733" sldId="543"/>
            <ac:spMk id="13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3:56.066" v="1199" actId="20577"/>
        <pc:sldMkLst>
          <pc:docMk/>
          <pc:sldMk cId="3679078672" sldId="545"/>
        </pc:sldMkLst>
        <pc:spChg chg="add mod">
          <ac:chgData name="Carlos Caetano" userId="ba24568caaa58072" providerId="LiveId" clId="{970E5A35-494F-B44D-8B4F-5F34368DA723}" dt="2023-03-23T01:32:59.662" v="918" actId="20577"/>
          <ac:spMkLst>
            <pc:docMk/>
            <pc:sldMk cId="3679078672" sldId="545"/>
            <ac:spMk id="2" creationId="{3341F5C6-0A4B-EB7C-8789-8C74C1101909}"/>
          </ac:spMkLst>
        </pc:spChg>
        <pc:spChg chg="del">
          <ac:chgData name="Carlos Caetano" userId="ba24568caaa58072" providerId="LiveId" clId="{970E5A35-494F-B44D-8B4F-5F34368DA723}" dt="2023-03-23T01:12:17.714" v="633" actId="478"/>
          <ac:spMkLst>
            <pc:docMk/>
            <pc:sldMk cId="3679078672" sldId="545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27:26.195" v="784" actId="12"/>
          <ac:spMkLst>
            <pc:docMk/>
            <pc:sldMk cId="3679078672" sldId="545"/>
            <ac:spMk id="4" creationId="{00000000-0000-0000-0000-000000000000}"/>
          </ac:spMkLst>
        </pc:spChg>
        <pc:spChg chg="del">
          <ac:chgData name="Carlos Caetano" userId="ba24568caaa58072" providerId="LiveId" clId="{970E5A35-494F-B44D-8B4F-5F34368DA723}" dt="2023-03-23T08:43:43.538" v="1175" actId="478"/>
          <ac:spMkLst>
            <pc:docMk/>
            <pc:sldMk cId="3679078672" sldId="545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3.082" v="987" actId="403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19" creationId="{5DFD6C54-A8CE-59A1-84A0-F95523ACC2DA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0" creationId="{16E39FD9-9E89-50D8-E83F-18F2C78340A1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3" creationId="{C9F08DE1-6151-FA17-CECE-F00F1A91CCE5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4" creationId="{A579F43C-F968-E5C3-572C-34D7AB731888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0" creationId="{CDE11823-7895-461B-7DB2-A52F857BF130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1" creationId="{82599347-B49E-0880-A319-AA5BAA6A248E}"/>
          </ac:spMkLst>
        </pc:spChg>
        <pc:spChg chg="mod">
          <ac:chgData name="Carlos Caetano" userId="ba24568caaa58072" providerId="LiveId" clId="{970E5A35-494F-B44D-8B4F-5F34368DA723}" dt="2023-03-23T01:26:59.847" v="779" actId="1076"/>
          <ac:spMkLst>
            <pc:docMk/>
            <pc:sldMk cId="3679078672" sldId="545"/>
            <ac:spMk id="33" creationId="{1011DE6F-7241-1E98-3EB6-E4D0FDD25241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4" creationId="{CA5938F6-8841-8057-765C-ED3A8BDEB860}"/>
          </ac:spMkLst>
        </pc:spChg>
        <pc:spChg chg="add mod">
          <ac:chgData name="Carlos Caetano" userId="ba24568caaa58072" providerId="LiveId" clId="{970E5A35-494F-B44D-8B4F-5F34368DA723}" dt="2023-03-23T01:27:48.120" v="801" actId="207"/>
          <ac:spMkLst>
            <pc:docMk/>
            <pc:sldMk cId="3679078672" sldId="545"/>
            <ac:spMk id="36" creationId="{45085C9B-555A-6332-E7C1-32E73D1ED342}"/>
          </ac:spMkLst>
        </pc:spChg>
        <pc:spChg chg="add mod">
          <ac:chgData name="Carlos Caetano" userId="ba24568caaa58072" providerId="LiveId" clId="{970E5A35-494F-B44D-8B4F-5F34368DA723}" dt="2023-03-23T01:31:46.450" v="893" actId="1076"/>
          <ac:spMkLst>
            <pc:docMk/>
            <pc:sldMk cId="3679078672" sldId="545"/>
            <ac:spMk id="37" creationId="{76A9D058-343A-EEF9-6C00-8DE75A984F67}"/>
          </ac:spMkLst>
        </pc:spChg>
        <pc:spChg chg="add mod">
          <ac:chgData name="Carlos Caetano" userId="ba24568caaa58072" providerId="LiveId" clId="{970E5A35-494F-B44D-8B4F-5F34368DA723}" dt="2023-03-23T01:32:23.496" v="904" actId="20577"/>
          <ac:spMkLst>
            <pc:docMk/>
            <pc:sldMk cId="3679078672" sldId="545"/>
            <ac:spMk id="39" creationId="{7993433D-B223-F7B1-0ECE-61C5D30A2A00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1" creationId="{A231F2B4-BE74-2565-9286-B898BD7C582E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2" creationId="{61755875-81F0-1152-B67B-9F74BC44204B}"/>
          </ac:spMkLst>
        </pc:spChg>
        <pc:spChg chg="add mod">
          <ac:chgData name="Carlos Caetano" userId="ba24568caaa58072" providerId="LiveId" clId="{970E5A35-494F-B44D-8B4F-5F34368DA723}" dt="2023-03-23T01:35:56.559" v="974" actId="207"/>
          <ac:spMkLst>
            <pc:docMk/>
            <pc:sldMk cId="3679078672" sldId="545"/>
            <ac:spMk id="43" creationId="{E6628B95-0DEF-A65F-CDDB-E8762058529D}"/>
          </ac:spMkLst>
        </pc:spChg>
        <pc:spChg chg="add mod">
          <ac:chgData name="Carlos Caetano" userId="ba24568caaa58072" providerId="LiveId" clId="{970E5A35-494F-B44D-8B4F-5F34368DA723}" dt="2023-03-23T01:36:07.259" v="976" actId="1076"/>
          <ac:spMkLst>
            <pc:docMk/>
            <pc:sldMk cId="3679078672" sldId="545"/>
            <ac:spMk id="44" creationId="{64D2E960-F35F-EC67-AFAF-DBCAF98679FF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5" creationId="{91123A95-612D-095C-B5AD-20C92793FEBA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6" creationId="{DF6224FC-761F-A19B-6A02-F4BAB6DC8EA5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7" creationId="{FC155557-1F80-BF1C-93E0-46FAC3E3A4D7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8" creationId="{D7CAF36F-70D7-B357-31F8-2401BEA5DD25}"/>
          </ac:spMkLst>
        </pc:spChg>
        <pc:spChg chg="add mod">
          <ac:chgData name="Carlos Caetano" userId="ba24568caaa58072" providerId="LiveId" clId="{970E5A35-494F-B44D-8B4F-5F34368DA723}" dt="2023-03-23T08:43:44.081" v="1176"/>
          <ac:spMkLst>
            <pc:docMk/>
            <pc:sldMk cId="3679078672" sldId="545"/>
            <ac:spMk id="52" creationId="{CAECD5AD-EE5D-DF6A-7914-C4388ECEF88E}"/>
          </ac:spMkLst>
        </pc:spChg>
        <pc:spChg chg="add mod">
          <ac:chgData name="Carlos Caetano" userId="ba24568caaa58072" providerId="LiveId" clId="{970E5A35-494F-B44D-8B4F-5F34368DA723}" dt="2023-03-23T08:43:56.066" v="1199" actId="20577"/>
          <ac:spMkLst>
            <pc:docMk/>
            <pc:sldMk cId="3679078672" sldId="545"/>
            <ac:spMk id="53" creationId="{E8AAE49A-18AD-AFB1-DDE3-510417553769}"/>
          </ac:spMkLst>
        </pc:spChg>
        <pc:grpChg chg="add mod">
          <ac:chgData name="Carlos Caetano" userId="ba24568caaa58072" providerId="LiveId" clId="{970E5A35-494F-B44D-8B4F-5F34368DA723}" dt="2023-03-23T01:31:38.539" v="892" actId="1035"/>
          <ac:grpSpMkLst>
            <pc:docMk/>
            <pc:sldMk cId="3679078672" sldId="545"/>
            <ac:grpSpMk id="25" creationId="{819DE9AD-5DE2-6A8E-DCD5-1B2200BB83F2}"/>
          </ac:grpSpMkLst>
        </pc:grpChg>
        <pc:grpChg chg="add mod">
          <ac:chgData name="Carlos Caetano" userId="ba24568caaa58072" providerId="LiveId" clId="{970E5A35-494F-B44D-8B4F-5F34368DA723}" dt="2023-03-23T01:26:52.412" v="778" actId="20577"/>
          <ac:grpSpMkLst>
            <pc:docMk/>
            <pc:sldMk cId="3679078672" sldId="545"/>
            <ac:grpSpMk id="27" creationId="{BC2C8152-2939-16CD-0D51-F02FFFD1155E}"/>
          </ac:grpSpMkLst>
        </pc:grpChg>
        <pc:grpChg chg="add">
          <ac:chgData name="Carlos Caetano" userId="ba24568caaa58072" providerId="LiveId" clId="{970E5A35-494F-B44D-8B4F-5F34368DA723}" dt="2023-03-23T01:32:03.422" v="894" actId="164"/>
          <ac:grpSpMkLst>
            <pc:docMk/>
            <pc:sldMk cId="3679078672" sldId="545"/>
            <ac:grpSpMk id="38" creationId="{DC23386A-CEC8-B93E-EAC7-229289513E5F}"/>
          </ac:grpSpMkLst>
        </pc:grpChg>
        <pc:grpChg chg="add">
          <ac:chgData name="Carlos Caetano" userId="ba24568caaa58072" providerId="LiveId" clId="{970E5A35-494F-B44D-8B4F-5F34368DA723}" dt="2023-03-23T01:32:42.640" v="905" actId="164"/>
          <ac:grpSpMkLst>
            <pc:docMk/>
            <pc:sldMk cId="3679078672" sldId="545"/>
            <ac:grpSpMk id="40" creationId="{D3007357-1A78-655A-2579-26D77417DCAB}"/>
          </ac:grpSpMkLst>
        </pc:grpChg>
        <pc:grpChg chg="add">
          <ac:chgData name="Carlos Caetano" userId="ba24568caaa58072" providerId="LiveId" clId="{970E5A35-494F-B44D-8B4F-5F34368DA723}" dt="2023-03-23T01:36:54.457" v="981" actId="164"/>
          <ac:grpSpMkLst>
            <pc:docMk/>
            <pc:sldMk cId="3679078672" sldId="545"/>
            <ac:grpSpMk id="49" creationId="{F396233D-9051-0F37-7B72-AFC1C41DC4BE}"/>
          </ac:grpSpMkLst>
        </pc:grpChg>
        <pc:grpChg chg="add">
          <ac:chgData name="Carlos Caetano" userId="ba24568caaa58072" providerId="LiveId" clId="{970E5A35-494F-B44D-8B4F-5F34368DA723}" dt="2023-03-23T01:37:02.942" v="982" actId="164"/>
          <ac:grpSpMkLst>
            <pc:docMk/>
            <pc:sldMk cId="3679078672" sldId="545"/>
            <ac:grpSpMk id="50" creationId="{0FCC4913-C29F-EF57-2801-5C7A64D5636E}"/>
          </ac:grpSpMkLst>
        </pc:grpChg>
        <pc:grpChg chg="add">
          <ac:chgData name="Carlos Caetano" userId="ba24568caaa58072" providerId="LiveId" clId="{970E5A35-494F-B44D-8B4F-5F34368DA723}" dt="2023-03-23T01:37:10.268" v="983" actId="164"/>
          <ac:grpSpMkLst>
            <pc:docMk/>
            <pc:sldMk cId="3679078672" sldId="545"/>
            <ac:grpSpMk id="51" creationId="{5D5BD311-1CBA-3BFA-ECA3-CD1534B74E69}"/>
          </ac:grpSpMkLst>
        </pc:grpChg>
        <pc:graphicFrameChg chg="add del mod">
          <ac:chgData name="Carlos Caetano" userId="ba24568caaa58072" providerId="LiveId" clId="{970E5A35-494F-B44D-8B4F-5F34368DA723}" dt="2023-03-23T01:27:13.517" v="781" actId="478"/>
          <ac:graphicFrameMkLst>
            <pc:docMk/>
            <pc:sldMk cId="3679078672" sldId="545"/>
            <ac:graphicFrameMk id="5" creationId="{9B974516-F161-5EC9-64FE-C8193DFC877C}"/>
          </ac:graphicFrameMkLst>
        </pc:graphicFrameChg>
        <pc:graphicFrameChg chg="add del mod">
          <ac:chgData name="Carlos Caetano" userId="ba24568caaa58072" providerId="LiveId" clId="{970E5A35-494F-B44D-8B4F-5F34368DA723}" dt="2023-03-23T01:23:49.237" v="733" actId="478"/>
          <ac:graphicFrameMkLst>
            <pc:docMk/>
            <pc:sldMk cId="3679078672" sldId="545"/>
            <ac:graphicFrameMk id="9" creationId="{77EF652B-ACEE-3128-4183-D5EBF8108BC8}"/>
          </ac:graphicFrameMkLst>
        </pc:graphicFrameChg>
        <pc:picChg chg="mod modCrop">
          <ac:chgData name="Carlos Caetano" userId="ba24568caaa58072" providerId="LiveId" clId="{970E5A35-494F-B44D-8B4F-5F34368DA723}" dt="2023-03-23T01:31:38.539" v="892" actId="1035"/>
          <ac:picMkLst>
            <pc:docMk/>
            <pc:sldMk cId="3679078672" sldId="545"/>
            <ac:picMk id="6" creationId="{00000000-0000-0000-0000-000000000000}"/>
          </ac:picMkLst>
        </pc:picChg>
        <pc:picChg chg="del">
          <ac:chgData name="Carlos Caetano" userId="ba24568caaa58072" providerId="LiveId" clId="{970E5A35-494F-B44D-8B4F-5F34368DA723}" dt="2023-03-23T01:12:18.441" v="634" actId="478"/>
          <ac:picMkLst>
            <pc:docMk/>
            <pc:sldMk cId="3679078672" sldId="545"/>
            <ac:picMk id="7" creationId="{00000000-0000-0000-0000-000000000000}"/>
          </ac:picMkLst>
        </pc:picChg>
        <pc:picChg chg="add mod modCrop">
          <ac:chgData name="Carlos Caetano" userId="ba24568caaa58072" providerId="LiveId" clId="{970E5A35-494F-B44D-8B4F-5F34368DA723}" dt="2023-03-23T01:26:21.056" v="772"/>
          <ac:picMkLst>
            <pc:docMk/>
            <pc:sldMk cId="3679078672" sldId="545"/>
            <ac:picMk id="26" creationId="{C2A17AA8-0C73-23EB-EB46-5E8485587CAC}"/>
          </ac:picMkLst>
        </pc:pic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1" creationId="{5B3EBAB6-F5DF-3026-BCBB-4D23B2201103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5" creationId="{215943E5-662C-748A-11B1-91EF06F33EE4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22" creationId="{9DD3B1DC-8FFA-17C3-1CA1-5D2F0C8BA721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8" creationId="{C92BE784-57D4-8DBB-7CAC-781DD5EB51E0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9" creationId="{F4C44C78-0E69-82DA-821E-0AB0F05B0284}"/>
          </ac:cxnSpMkLst>
        </pc:cxnChg>
        <pc:cxnChg chg="mod">
          <ac:chgData name="Carlos Caetano" userId="ba24568caaa58072" providerId="LiveId" clId="{970E5A35-494F-B44D-8B4F-5F34368DA723}" dt="2023-03-23T01:27:05.302" v="780" actId="14100"/>
          <ac:cxnSpMkLst>
            <pc:docMk/>
            <pc:sldMk cId="3679078672" sldId="545"/>
            <ac:cxnSpMk id="32" creationId="{B840EEA6-AB21-6B00-0243-0FCD30A2C218}"/>
          </ac:cxnSpMkLst>
        </pc:cxnChg>
      </pc:sldChg>
      <pc:sldChg chg="addSp delSp modSp add mod modAnim">
        <pc:chgData name="Carlos Caetano" userId="ba24568caaa58072" providerId="LiveId" clId="{970E5A35-494F-B44D-8B4F-5F34368DA723}" dt="2023-03-23T09:00:54.580" v="1375" actId="1037"/>
        <pc:sldMkLst>
          <pc:docMk/>
          <pc:sldMk cId="3137352760" sldId="556"/>
        </pc:sldMkLst>
        <pc:spChg chg="del">
          <ac:chgData name="Carlos Caetano" userId="ba24568caaa58072" providerId="LiveId" clId="{970E5A35-494F-B44D-8B4F-5F34368DA723}" dt="2023-03-23T02:19:40.976" v="1079" actId="478"/>
          <ac:spMkLst>
            <pc:docMk/>
            <pc:sldMk cId="3137352760" sldId="556"/>
            <ac:spMk id="2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59:22.461" v="1344" actId="20577"/>
          <ac:spMkLst>
            <pc:docMk/>
            <pc:sldMk cId="3137352760" sldId="556"/>
            <ac:spMk id="4" creationId="{4BF981A7-9C69-2F26-A57D-7F4094232682}"/>
          </ac:spMkLst>
        </pc:spChg>
        <pc:spChg chg="mod">
          <ac:chgData name="Carlos Caetano" userId="ba24568caaa58072" providerId="LiveId" clId="{970E5A35-494F-B44D-8B4F-5F34368DA723}" dt="2023-03-23T08:58:46.035" v="1337" actId="1076"/>
          <ac:spMkLst>
            <pc:docMk/>
            <pc:sldMk cId="3137352760" sldId="556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9:29.568" v="1345"/>
          <ac:spMkLst>
            <pc:docMk/>
            <pc:sldMk cId="3137352760" sldId="556"/>
            <ac:spMk id="22" creationId="{1E85BA6D-43CA-A714-3DB2-826E7748B960}"/>
          </ac:spMkLst>
        </pc:spChg>
        <pc:spChg chg="mod">
          <ac:chgData name="Carlos Caetano" userId="ba24568caaa58072" providerId="LiveId" clId="{970E5A35-494F-B44D-8B4F-5F34368DA723}" dt="2023-03-23T08:59:55.352" v="1350" actId="1076"/>
          <ac:spMkLst>
            <pc:docMk/>
            <pc:sldMk cId="3137352760" sldId="556"/>
            <ac:spMk id="23" creationId="{5A38C63E-FAA5-F446-FE42-1640F1AB3237}"/>
          </ac:spMkLst>
        </pc:spChg>
        <pc:spChg chg="mod">
          <ac:chgData name="Carlos Caetano" userId="ba24568caaa58072" providerId="LiveId" clId="{970E5A35-494F-B44D-8B4F-5F34368DA723}" dt="2023-03-23T09:00:54.580" v="1375" actId="1037"/>
          <ac:spMkLst>
            <pc:docMk/>
            <pc:sldMk cId="3137352760" sldId="556"/>
            <ac:spMk id="25" creationId="{8C3D079B-FC2D-534C-8230-E530C0858AA9}"/>
          </ac:spMkLst>
        </pc:spChg>
        <pc:spChg chg="mod">
          <ac:chgData name="Carlos Caetano" userId="ba24568caaa58072" providerId="LiveId" clId="{970E5A35-494F-B44D-8B4F-5F34368DA723}" dt="2023-03-23T09:00:32.424" v="1366" actId="1076"/>
          <ac:spMkLst>
            <pc:docMk/>
            <pc:sldMk cId="3137352760" sldId="556"/>
            <ac:spMk id="26" creationId="{B966A484-540F-364F-8D86-4F7DF2C80D6B}"/>
          </ac:spMkLst>
        </pc:s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7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8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9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20" creationId="{00000000-0000-0000-0000-000000000000}"/>
          </ac:grpSpMkLst>
        </pc:grpChg>
        <pc:grpChg chg="add mod">
          <ac:chgData name="Carlos Caetano" userId="ba24568caaa58072" providerId="LiveId" clId="{970E5A35-494F-B44D-8B4F-5F34368DA723}" dt="2023-03-23T08:59:36.380" v="1347" actId="14100"/>
          <ac:grpSpMkLst>
            <pc:docMk/>
            <pc:sldMk cId="3137352760" sldId="556"/>
            <ac:grpSpMk id="21" creationId="{326E0D72-62C2-EBF4-3334-D53A32DC7E3E}"/>
          </ac:grpSpMkLst>
        </pc:grpChg>
        <pc:grpChg chg="add mod">
          <ac:chgData name="Carlos Caetano" userId="ba24568caaa58072" providerId="LiveId" clId="{970E5A35-494F-B44D-8B4F-5F34368DA723}" dt="2023-03-23T09:00:03.961" v="1352" actId="1076"/>
          <ac:grpSpMkLst>
            <pc:docMk/>
            <pc:sldMk cId="3137352760" sldId="556"/>
            <ac:grpSpMk id="24" creationId="{268CCA06-247B-DF96-0A93-8B6C76262042}"/>
          </ac:grpSpMkLst>
        </pc:grpChg>
        <pc:picChg chg="mod">
          <ac:chgData name="Carlos Caetano" userId="ba24568caaa58072" providerId="LiveId" clId="{970E5A35-494F-B44D-8B4F-5F34368DA723}" dt="2023-03-23T08:58:52.900" v="1338" actId="1076"/>
          <ac:picMkLst>
            <pc:docMk/>
            <pc:sldMk cId="3137352760" sldId="556"/>
            <ac:picMk id="7" creationId="{00000000-0000-0000-0000-000000000000}"/>
          </ac:picMkLst>
        </pc:picChg>
      </pc:sldChg>
      <pc:sldChg chg="addSp delSp modSp add mod">
        <pc:chgData name="Carlos Caetano" userId="ba24568caaa58072" providerId="LiveId" clId="{970E5A35-494F-B44D-8B4F-5F34368DA723}" dt="2023-03-23T09:05:47.377" v="1444" actId="113"/>
        <pc:sldMkLst>
          <pc:docMk/>
          <pc:sldMk cId="1751706226" sldId="557"/>
        </pc:sldMkLst>
        <pc:spChg chg="del">
          <ac:chgData name="Carlos Caetano" userId="ba24568caaa58072" providerId="LiveId" clId="{970E5A35-494F-B44D-8B4F-5F34368DA723}" dt="2023-03-23T09:03:58.147" v="1422" actId="478"/>
          <ac:spMkLst>
            <pc:docMk/>
            <pc:sldMk cId="1751706226" sldId="557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8:01.279" v="1336" actId="113"/>
          <ac:spMkLst>
            <pc:docMk/>
            <pc:sldMk cId="1751706226" sldId="557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8.334" v="1287" actId="207"/>
          <ac:spMkLst>
            <pc:docMk/>
            <pc:sldMk cId="1751706226" sldId="557"/>
            <ac:spMk id="11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0.025" v="1286" actId="207"/>
          <ac:spMkLst>
            <pc:docMk/>
            <pc:sldMk cId="1751706226" sldId="557"/>
            <ac:spMk id="1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9:46.066" v="1250" actId="1076"/>
          <ac:spMkLst>
            <pc:docMk/>
            <pc:sldMk cId="1751706226" sldId="557"/>
            <ac:spMk id="1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8:50:24.923" v="1253" actId="478"/>
          <ac:spMkLst>
            <pc:docMk/>
            <pc:sldMk cId="1751706226" sldId="557"/>
            <ac:spMk id="14" creationId="{34C1336A-3C32-53CD-9EFC-2A965D98195F}"/>
          </ac:spMkLst>
        </pc:spChg>
        <pc:spChg chg="del mod">
          <ac:chgData name="Carlos Caetano" userId="ba24568caaa58072" providerId="LiveId" clId="{970E5A35-494F-B44D-8B4F-5F34368DA723}" dt="2023-03-23T08:51:09.761" v="1256" actId="478"/>
          <ac:spMkLst>
            <pc:docMk/>
            <pc:sldMk cId="1751706226" sldId="557"/>
            <ac:spMk id="16" creationId="{D14FAABE-97BF-8FC1-C5BD-2CFE173E3000}"/>
          </ac:spMkLst>
        </pc:spChg>
        <pc:spChg chg="add del mod">
          <ac:chgData name="Carlos Caetano" userId="ba24568caaa58072" providerId="LiveId" clId="{970E5A35-494F-B44D-8B4F-5F34368DA723}" dt="2023-03-23T08:57:04.553" v="1330" actId="478"/>
          <ac:spMkLst>
            <pc:docMk/>
            <pc:sldMk cId="1751706226" sldId="557"/>
            <ac:spMk id="22" creationId="{D9C305BA-C346-8CB1-EA9A-0609D7ECEE92}"/>
          </ac:spMkLst>
        </pc:spChg>
        <pc:spChg chg="add mod">
          <ac:chgData name="Carlos Caetano" userId="ba24568caaa58072" providerId="LiveId" clId="{970E5A35-494F-B44D-8B4F-5F34368DA723}" dt="2023-03-23T09:05:47.377" v="1444" actId="113"/>
          <ac:spMkLst>
            <pc:docMk/>
            <pc:sldMk cId="1751706226" sldId="557"/>
            <ac:spMk id="23" creationId="{7D996895-6707-0718-9770-196E8B998AB1}"/>
          </ac:spMkLst>
        </pc:spChg>
        <pc:grpChg chg="add del mod">
          <ac:chgData name="Carlos Caetano" userId="ba24568caaa58072" providerId="LiveId" clId="{970E5A35-494F-B44D-8B4F-5F34368DA723}" dt="2023-03-23T08:50:24.923" v="1253" actId="478"/>
          <ac:grpSpMkLst>
            <pc:docMk/>
            <pc:sldMk cId="1751706226" sldId="557"/>
            <ac:grpSpMk id="7" creationId="{BDFE4F51-AB33-EDF5-1A91-7DE327B15348}"/>
          </ac:grpSpMkLst>
        </pc:grpChg>
        <pc:grpChg chg="add del mod">
          <ac:chgData name="Carlos Caetano" userId="ba24568caaa58072" providerId="LiveId" clId="{970E5A35-494F-B44D-8B4F-5F34368DA723}" dt="2023-03-23T08:51:09.761" v="1256" actId="478"/>
          <ac:grpSpMkLst>
            <pc:docMk/>
            <pc:sldMk cId="1751706226" sldId="557"/>
            <ac:grpSpMk id="15" creationId="{60B64C85-92A9-8709-4054-0534FBE55242}"/>
          </ac:grpSpMkLst>
        </pc:grpChg>
        <pc:graphicFrameChg chg="del mod">
          <ac:chgData name="Carlos Caetano" userId="ba24568caaa58072" providerId="LiveId" clId="{970E5A35-494F-B44D-8B4F-5F34368DA723}" dt="2023-03-23T08:52:56.857" v="1259" actId="478"/>
          <ac:graphicFrameMkLst>
            <pc:docMk/>
            <pc:sldMk cId="1751706226" sldId="557"/>
            <ac:graphicFrameMk id="9" creationId="{E9E34E4A-75DC-F37B-B2BA-28A6CC598AF4}"/>
          </ac:graphicFrameMkLst>
        </pc:graphicFrameChg>
        <pc:graphicFrameChg chg="del mod">
          <ac:chgData name="Carlos Caetano" userId="ba24568caaa58072" providerId="LiveId" clId="{970E5A35-494F-B44D-8B4F-5F34368DA723}" dt="2023-03-23T08:54:16.382" v="1270" actId="478"/>
          <ac:graphicFrameMkLst>
            <pc:docMk/>
            <pc:sldMk cId="1751706226" sldId="557"/>
            <ac:graphicFrameMk id="17" creationId="{276A0FAA-518C-8B7D-47F0-9938595382C3}"/>
          </ac:graphicFrameMkLst>
        </pc:graphicFrame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19" creationId="{D9D6FC6E-8B19-BA28-886D-0F69118A5CA5}"/>
          </ac:picMkLst>
        </pc:pic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21" creationId="{F51A7062-F626-60D4-81E7-EB1401AF5171}"/>
          </ac:picMkLst>
        </pc:picChg>
      </pc:sldChg>
      <pc:sldChg chg="del">
        <pc:chgData name="Carlos Caetano" userId="ba24568caaa58072" providerId="LiveId" clId="{970E5A35-494F-B44D-8B4F-5F34368DA723}" dt="2023-03-23T02:03:14.553" v="1040" actId="2696"/>
        <pc:sldMkLst>
          <pc:docMk/>
          <pc:sldMk cId="236903314" sldId="558"/>
        </pc:sldMkLst>
      </pc:sldChg>
      <pc:sldChg chg="del">
        <pc:chgData name="Carlos Caetano" userId="ba24568caaa58072" providerId="LiveId" clId="{970E5A35-494F-B44D-8B4F-5F34368DA723}" dt="2023-03-23T02:03:26.038" v="1043" actId="2696"/>
        <pc:sldMkLst>
          <pc:docMk/>
          <pc:sldMk cId="1080941874" sldId="559"/>
        </pc:sldMkLst>
      </pc:sldChg>
      <pc:sldChg chg="del">
        <pc:chgData name="Carlos Caetano" userId="ba24568caaa58072" providerId="LiveId" clId="{970E5A35-494F-B44D-8B4F-5F34368DA723}" dt="2023-03-23T02:03:39.212" v="1046" actId="2696"/>
        <pc:sldMkLst>
          <pc:docMk/>
          <pc:sldMk cId="1174379763" sldId="560"/>
        </pc:sldMkLst>
      </pc:sldChg>
      <pc:sldChg chg="del">
        <pc:chgData name="Carlos Caetano" userId="ba24568caaa58072" providerId="LiveId" clId="{970E5A35-494F-B44D-8B4F-5F34368DA723}" dt="2023-03-23T02:03:53.806" v="1051" actId="2696"/>
        <pc:sldMkLst>
          <pc:docMk/>
          <pc:sldMk cId="3702769229" sldId="561"/>
        </pc:sldMkLst>
      </pc:sldChg>
      <pc:sldChg chg="modSp mod">
        <pc:chgData name="Carlos Caetano" userId="ba24568caaa58072" providerId="LiveId" clId="{970E5A35-494F-B44D-8B4F-5F34368DA723}" dt="2023-03-22T23:38:02.587" v="69" actId="20577"/>
        <pc:sldMkLst>
          <pc:docMk/>
          <pc:sldMk cId="381502188" sldId="563"/>
        </pc:sldMkLst>
        <pc:spChg chg="mod">
          <ac:chgData name="Carlos Caetano" userId="ba24568caaa58072" providerId="LiveId" clId="{970E5A35-494F-B44D-8B4F-5F34368DA723}" dt="2023-03-22T23:38:02.587" v="69" actId="20577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34:51.19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del mod">
        <pc:chgData name="Carlos Caetano" userId="ba24568caaa58072" providerId="LiveId" clId="{970E5A35-494F-B44D-8B4F-5F34368DA723}" dt="2023-03-23T00:19:38.878" v="259" actId="2696"/>
        <pc:sldMkLst>
          <pc:docMk/>
          <pc:sldMk cId="2833738157" sldId="564"/>
        </pc:sldMkLst>
        <pc:spChg chg="mod">
          <ac:chgData name="Carlos Caetano" userId="ba24568caaa58072" providerId="LiveId" clId="{970E5A35-494F-B44D-8B4F-5F34368DA723}" dt="2023-03-23T00:17:46.575" v="231" actId="40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970E5A35-494F-B44D-8B4F-5F34368DA723}" dt="2023-03-23T00:18:05.894" v="232" actId="403"/>
          <ac:spMkLst>
            <pc:docMk/>
            <pc:sldMk cId="2833738157" sldId="564"/>
            <ac:spMk id="8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0:54:26.951" v="613" actId="2696"/>
        <pc:sldMkLst>
          <pc:docMk/>
          <pc:sldMk cId="3652917947" sldId="565"/>
        </pc:sldMkLst>
      </pc:sldChg>
      <pc:sldChg chg="del">
        <pc:chgData name="Carlos Caetano" userId="ba24568caaa58072" providerId="LiveId" clId="{970E5A35-494F-B44D-8B4F-5F34368DA723}" dt="2023-03-23T02:03:13.046" v="1039" actId="2696"/>
        <pc:sldMkLst>
          <pc:docMk/>
          <pc:sldMk cId="3867430404" sldId="566"/>
        </pc:sldMkLst>
      </pc:sldChg>
      <pc:sldChg chg="del">
        <pc:chgData name="Carlos Caetano" userId="ba24568caaa58072" providerId="LiveId" clId="{970E5A35-494F-B44D-8B4F-5F34368DA723}" dt="2023-03-23T02:03:17.631" v="1041" actId="2696"/>
        <pc:sldMkLst>
          <pc:docMk/>
          <pc:sldMk cId="981266892" sldId="567"/>
        </pc:sldMkLst>
      </pc:sldChg>
      <pc:sldChg chg="del">
        <pc:chgData name="Carlos Caetano" userId="ba24568caaa58072" providerId="LiveId" clId="{970E5A35-494F-B44D-8B4F-5F34368DA723}" dt="2023-03-23T02:03:24.424" v="1042" actId="2696"/>
        <pc:sldMkLst>
          <pc:docMk/>
          <pc:sldMk cId="3227646007" sldId="568"/>
        </pc:sldMkLst>
      </pc:sldChg>
      <pc:sldChg chg="addSp modSp mod ord">
        <pc:chgData name="Carlos Caetano" userId="ba24568caaa58072" providerId="LiveId" clId="{970E5A35-494F-B44D-8B4F-5F34368DA723}" dt="2023-03-23T00:20:18.184" v="267" actId="14100"/>
        <pc:sldMkLst>
          <pc:docMk/>
          <pc:sldMk cId="3856535958" sldId="569"/>
        </pc:sldMkLst>
        <pc:spChg chg="mod">
          <ac:chgData name="Carlos Caetano" userId="ba24568caaa58072" providerId="LiveId" clId="{970E5A35-494F-B44D-8B4F-5F34368DA723}" dt="2023-03-23T00:20:06.260" v="264" actId="1076"/>
          <ac:spMkLst>
            <pc:docMk/>
            <pc:sldMk cId="3856535958" sldId="569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20:10.265" v="265" actId="1076"/>
          <ac:spMkLst>
            <pc:docMk/>
            <pc:sldMk cId="3856535958" sldId="569"/>
            <ac:spMk id="3" creationId="{6BD232E3-E630-72AF-0810-78C9DD388F69}"/>
          </ac:spMkLst>
        </pc:spChg>
        <pc:spChg chg="add mod">
          <ac:chgData name="Carlos Caetano" userId="ba24568caaa58072" providerId="LiveId" clId="{970E5A35-494F-B44D-8B4F-5F34368DA723}" dt="2023-03-23T00:20:12.899" v="266" actId="1076"/>
          <ac:spMkLst>
            <pc:docMk/>
            <pc:sldMk cId="3856535958" sldId="569"/>
            <ac:spMk id="5" creationId="{B8D19255-7A06-BCE6-384C-0BB79446A75F}"/>
          </ac:spMkLst>
        </pc:spChg>
        <pc:spChg chg="mod">
          <ac:chgData name="Carlos Caetano" userId="ba24568caaa58072" providerId="LiveId" clId="{970E5A35-494F-B44D-8B4F-5F34368DA723}" dt="2023-03-23T00:19:34.529" v="258" actId="20577"/>
          <ac:spMkLst>
            <pc:docMk/>
            <pc:sldMk cId="3856535958" sldId="569"/>
            <ac:spMk id="8" creationId="{00000000-0000-0000-0000-000000000000}"/>
          </ac:spMkLst>
        </pc:spChg>
        <pc:picChg chg="mod">
          <ac:chgData name="Carlos Caetano" userId="ba24568caaa58072" providerId="LiveId" clId="{970E5A35-494F-B44D-8B4F-5F34368DA723}" dt="2023-03-23T00:20:18.184" v="267" actId="14100"/>
          <ac:picMkLst>
            <pc:docMk/>
            <pc:sldMk cId="3856535958" sldId="569"/>
            <ac:picMk id="4" creationId="{A4FF7F5F-8769-4692-D799-403719CBA9D2}"/>
          </ac:picMkLst>
        </pc:picChg>
      </pc:sldChg>
      <pc:sldChg chg="del">
        <pc:chgData name="Carlos Caetano" userId="ba24568caaa58072" providerId="LiveId" clId="{970E5A35-494F-B44D-8B4F-5F34368DA723}" dt="2023-03-23T02:03:31.386" v="1045" actId="2696"/>
        <pc:sldMkLst>
          <pc:docMk/>
          <pc:sldMk cId="2007783847" sldId="570"/>
        </pc:sldMkLst>
      </pc:sldChg>
      <pc:sldChg chg="addSp delSp modSp add mod ord delAnim modAnim">
        <pc:chgData name="Carlos Caetano" userId="ba24568caaa58072" providerId="LiveId" clId="{970E5A35-494F-B44D-8B4F-5F34368DA723}" dt="2023-03-23T00:39:42.112" v="431" actId="1035"/>
        <pc:sldMkLst>
          <pc:docMk/>
          <pc:sldMk cId="4270798088" sldId="571"/>
        </pc:sldMkLst>
        <pc:spChg chg="add mod">
          <ac:chgData name="Carlos Caetano" userId="ba24568caaa58072" providerId="LiveId" clId="{970E5A35-494F-B44D-8B4F-5F34368DA723}" dt="2023-03-23T00:22:33.057" v="287"/>
          <ac:spMkLst>
            <pc:docMk/>
            <pc:sldMk cId="4270798088" sldId="571"/>
            <ac:spMk id="2" creationId="{895E2AE4-3422-D365-7A45-78E714526E41}"/>
          </ac:spMkLst>
        </pc:spChg>
        <pc:spChg chg="add del mod">
          <ac:chgData name="Carlos Caetano" userId="ba24568caaa58072" providerId="LiveId" clId="{970E5A35-494F-B44D-8B4F-5F34368DA723}" dt="2023-03-23T00:29:19.407" v="363" actId="478"/>
          <ac:spMkLst>
            <pc:docMk/>
            <pc:sldMk cId="4270798088" sldId="571"/>
            <ac:spMk id="3" creationId="{DA25F0CC-FC1D-9368-EEA0-942809A3D0FE}"/>
          </ac:spMkLst>
        </pc:spChg>
        <pc:spChg chg="mod">
          <ac:chgData name="Carlos Caetano" userId="ba24568caaa58072" providerId="LiveId" clId="{970E5A35-494F-B44D-8B4F-5F34368DA723}" dt="2023-03-23T00:39:05.175" v="425" actId="1076"/>
          <ac:spMkLst>
            <pc:docMk/>
            <pc:sldMk cId="4270798088" sldId="571"/>
            <ac:spMk id="4" creationId="{6AB7F1AF-9BEF-2446-4EC0-B78E3E3EE9F3}"/>
          </ac:spMkLst>
        </pc:spChg>
        <pc:spChg chg="add del mod">
          <ac:chgData name="Carlos Caetano" userId="ba24568caaa58072" providerId="LiveId" clId="{970E5A35-494F-B44D-8B4F-5F34368DA723}" dt="2023-03-23T00:29:17.578" v="362" actId="478"/>
          <ac:spMkLst>
            <pc:docMk/>
            <pc:sldMk cId="4270798088" sldId="571"/>
            <ac:spMk id="5" creationId="{7BF86035-2583-7CBD-E5EE-1464B4F55762}"/>
          </ac:spMkLst>
        </pc:spChg>
        <pc:spChg chg="del">
          <ac:chgData name="Carlos Caetano" userId="ba24568caaa58072" providerId="LiveId" clId="{970E5A35-494F-B44D-8B4F-5F34368DA723}" dt="2023-03-23T00:22:26.371" v="286" actId="478"/>
          <ac:spMkLst>
            <pc:docMk/>
            <pc:sldMk cId="4270798088" sldId="571"/>
            <ac:spMk id="8" creationId="{00000000-0000-0000-0000-000000000000}"/>
          </ac:spMkLst>
        </pc:spChg>
        <pc:picChg chg="add mod">
          <ac:chgData name="Carlos Caetano" userId="ba24568caaa58072" providerId="LiveId" clId="{970E5A35-494F-B44D-8B4F-5F34368DA723}" dt="2023-03-23T00:39:42.112" v="431" actId="1035"/>
          <ac:picMkLst>
            <pc:docMk/>
            <pc:sldMk cId="4270798088" sldId="571"/>
            <ac:picMk id="7" creationId="{7D2AE0C6-0736-650D-E699-EB7D064F328A}"/>
          </ac:picMkLst>
        </pc:picChg>
      </pc:sldChg>
      <pc:sldChg chg="modSp add">
        <pc:chgData name="Carlos Caetano" userId="ba24568caaa58072" providerId="LiveId" clId="{970E5A35-494F-B44D-8B4F-5F34368DA723}" dt="2023-03-23T00:38:42.294" v="421" actId="404"/>
        <pc:sldMkLst>
          <pc:docMk/>
          <pc:sldMk cId="231974137" sldId="572"/>
        </pc:sldMkLst>
        <pc:spChg chg="mod">
          <ac:chgData name="Carlos Caetano" userId="ba24568caaa58072" providerId="LiveId" clId="{970E5A35-494F-B44D-8B4F-5F34368DA723}" dt="2023-03-23T00:38:42.294" v="421" actId="404"/>
          <ac:spMkLst>
            <pc:docMk/>
            <pc:sldMk cId="231974137" sldId="572"/>
            <ac:spMk id="5" creationId="{7BF86035-2583-7CBD-E5EE-1464B4F55762}"/>
          </ac:spMkLst>
        </pc:spChg>
      </pc:sldChg>
      <pc:sldChg chg="addSp modSp add mod modAnim">
        <pc:chgData name="Carlos Caetano" userId="ba24568caaa58072" providerId="LiveId" clId="{970E5A35-494F-B44D-8B4F-5F34368DA723}" dt="2023-03-23T00:45:02.899" v="535" actId="113"/>
        <pc:sldMkLst>
          <pc:docMk/>
          <pc:sldMk cId="1442454329" sldId="573"/>
        </pc:sldMkLst>
        <pc:spChg chg="add mod">
          <ac:chgData name="Carlos Caetano" userId="ba24568caaa58072" providerId="LiveId" clId="{970E5A35-494F-B44D-8B4F-5F34368DA723}" dt="2023-03-23T00:42:01.937" v="498" actId="1076"/>
          <ac:spMkLst>
            <pc:docMk/>
            <pc:sldMk cId="1442454329" sldId="573"/>
            <ac:spMk id="3" creationId="{542AD296-7CBB-E049-2DAB-CDF4417994A2}"/>
          </ac:spMkLst>
        </pc:spChg>
        <pc:spChg chg="mod">
          <ac:chgData name="Carlos Caetano" userId="ba24568caaa58072" providerId="LiveId" clId="{970E5A35-494F-B44D-8B4F-5F34368DA723}" dt="2023-03-23T00:45:02.899" v="535" actId="113"/>
          <ac:spMkLst>
            <pc:docMk/>
            <pc:sldMk cId="1442454329" sldId="573"/>
            <ac:spMk id="4" creationId="{6AB7F1AF-9BEF-2446-4EC0-B78E3E3EE9F3}"/>
          </ac:spMkLst>
        </pc:spChg>
      </pc:sldChg>
      <pc:sldChg chg="modSp add mod">
        <pc:chgData name="Carlos Caetano" userId="ba24568caaa58072" providerId="LiveId" clId="{970E5A35-494F-B44D-8B4F-5F34368DA723}" dt="2023-03-23T00:49:17.629" v="607" actId="20577"/>
        <pc:sldMkLst>
          <pc:docMk/>
          <pc:sldMk cId="3510790809" sldId="574"/>
        </pc:sldMkLst>
        <pc:spChg chg="mod">
          <ac:chgData name="Carlos Caetano" userId="ba24568caaa58072" providerId="LiveId" clId="{970E5A35-494F-B44D-8B4F-5F34368DA723}" dt="2023-03-23T00:48:10.471" v="595" actId="1076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49:17.629" v="607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970E5A35-494F-B44D-8B4F-5F34368DA723}" dt="2023-03-23T00:46:05.087" v="538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54:50.165" v="615"/>
        <pc:sldMkLst>
          <pc:docMk/>
          <pc:sldMk cId="475717442" sldId="575"/>
        </pc:sldMkLst>
      </pc:sldChg>
      <pc:sldChg chg="add">
        <pc:chgData name="Carlos Caetano" userId="ba24568caaa58072" providerId="LiveId" clId="{970E5A35-494F-B44D-8B4F-5F34368DA723}" dt="2023-03-23T00:54:50.198" v="616"/>
        <pc:sldMkLst>
          <pc:docMk/>
          <pc:sldMk cId="4009675563" sldId="575"/>
        </pc:sldMkLst>
      </pc:sldChg>
      <pc:sldChg chg="addSp modSp add mod">
        <pc:chgData name="Carlos Caetano" userId="ba24568caaa58072" providerId="LiveId" clId="{970E5A35-494F-B44D-8B4F-5F34368DA723}" dt="2023-03-23T08:43:33.266" v="1174" actId="20577"/>
        <pc:sldMkLst>
          <pc:docMk/>
          <pc:sldMk cId="768744109" sldId="576"/>
        </pc:sldMkLst>
        <pc:spChg chg="add mod">
          <ac:chgData name="Carlos Caetano" userId="ba24568caaa58072" providerId="LiveId" clId="{970E5A35-494F-B44D-8B4F-5F34368DA723}" dt="2023-03-23T01:10:43.175" v="625" actId="1076"/>
          <ac:spMkLst>
            <pc:docMk/>
            <pc:sldMk cId="768744109" sldId="576"/>
            <ac:spMk id="2" creationId="{888CCA28-14A1-B828-2A49-97AC3780BB04}"/>
          </ac:spMkLst>
        </pc:spChg>
        <pc:spChg chg="add mod">
          <ac:chgData name="Carlos Caetano" userId="ba24568caaa58072" providerId="LiveId" clId="{970E5A35-494F-B44D-8B4F-5F34368DA723}" dt="2023-03-23T08:43:33.266" v="1174" actId="20577"/>
          <ac:spMkLst>
            <pc:docMk/>
            <pc:sldMk cId="768744109" sldId="576"/>
            <ac:spMk id="4" creationId="{029C5A36-FBCC-D07D-3140-E50B881FEFB5}"/>
          </ac:spMkLst>
        </pc:spChg>
        <pc:spChg chg="mod">
          <ac:chgData name="Carlos Caetano" userId="ba24568caaa58072" providerId="LiveId" clId="{970E5A35-494F-B44D-8B4F-5F34368DA723}" dt="2023-03-23T01:15:16.734" v="670" actId="1036"/>
          <ac:spMkLst>
            <pc:docMk/>
            <pc:sldMk cId="768744109" sldId="576"/>
            <ac:spMk id="6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3:11.768" v="1141" actId="1035"/>
          <ac:spMkLst>
            <pc:docMk/>
            <pc:sldMk cId="768744109" sldId="576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15:52.346" v="685" actId="1036"/>
          <ac:spMkLst>
            <pc:docMk/>
            <pc:sldMk cId="768744109" sldId="576"/>
            <ac:spMk id="14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4:13.422" v="1212" actId="20577"/>
        <pc:sldMkLst>
          <pc:docMk/>
          <pc:sldMk cId="2431843519" sldId="577"/>
        </pc:sldMkLst>
        <pc:spChg chg="add mod">
          <ac:chgData name="Carlos Caetano" userId="ba24568caaa58072" providerId="LiveId" clId="{970E5A35-494F-B44D-8B4F-5F34368DA723}" dt="2023-03-23T01:41:05.394" v="1024" actId="404"/>
          <ac:spMkLst>
            <pc:docMk/>
            <pc:sldMk cId="2431843519" sldId="577"/>
            <ac:spMk id="2" creationId="{8F7827E3-D28B-CB54-DF55-BECBC48EA20A}"/>
          </ac:spMkLst>
        </pc:spChg>
        <pc:spChg chg="del">
          <ac:chgData name="Carlos Caetano" userId="ba24568caaa58072" providerId="LiveId" clId="{970E5A35-494F-B44D-8B4F-5F34368DA723}" dt="2023-03-23T01:39:58.412" v="1006" actId="478"/>
          <ac:spMkLst>
            <pc:docMk/>
            <pc:sldMk cId="2431843519" sldId="577"/>
            <ac:spMk id="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1:39:22.878" v="985" actId="478"/>
          <ac:spMkLst>
            <pc:docMk/>
            <pc:sldMk cId="2431843519" sldId="577"/>
            <ac:spMk id="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42:39.847" v="1031" actId="20577"/>
          <ac:spMkLst>
            <pc:docMk/>
            <pc:sldMk cId="2431843519" sldId="577"/>
            <ac:spMk id="5" creationId="{38FE7F30-3306-4C52-1DA5-74166D162F0E}"/>
          </ac:spMkLst>
        </pc:spChg>
        <pc:spChg chg="add mod">
          <ac:chgData name="Carlos Caetano" userId="ba24568caaa58072" providerId="LiveId" clId="{970E5A35-494F-B44D-8B4F-5F34368DA723}" dt="2023-03-23T08:44:06.850" v="1201"/>
          <ac:spMkLst>
            <pc:docMk/>
            <pc:sldMk cId="2431843519" sldId="577"/>
            <ac:spMk id="9" creationId="{F8EDF69F-51F4-A392-B807-F610F0131945}"/>
          </ac:spMkLst>
        </pc:spChg>
        <pc:spChg chg="add mod">
          <ac:chgData name="Carlos Caetano" userId="ba24568caaa58072" providerId="LiveId" clId="{970E5A35-494F-B44D-8B4F-5F34368DA723}" dt="2023-03-23T08:44:13.422" v="1212" actId="20577"/>
          <ac:spMkLst>
            <pc:docMk/>
            <pc:sldMk cId="2431843519" sldId="577"/>
            <ac:spMk id="10" creationId="{842D187F-C83D-0E44-B899-A8867DE692CB}"/>
          </ac:spMkLst>
        </pc:spChg>
        <pc:spChg chg="del">
          <ac:chgData name="Carlos Caetano" userId="ba24568caaa58072" providerId="LiveId" clId="{970E5A35-494F-B44D-8B4F-5F34368DA723}" dt="2023-03-23T08:44:05.465" v="1200" actId="478"/>
          <ac:spMkLst>
            <pc:docMk/>
            <pc:sldMk cId="2431843519" sldId="577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7.421" v="988" actId="403"/>
          <ac:spMkLst>
            <pc:docMk/>
            <pc:sldMk cId="2431843519" sldId="577"/>
            <ac:spMk id="14" creationId="{00000000-0000-0000-0000-000000000000}"/>
          </ac:spMkLst>
        </pc:spChg>
        <pc:picChg chg="del">
          <ac:chgData name="Carlos Caetano" userId="ba24568caaa58072" providerId="LiveId" clId="{970E5A35-494F-B44D-8B4F-5F34368DA723}" dt="2023-03-23T01:39:24.327" v="986" actId="478"/>
          <ac:picMkLst>
            <pc:docMk/>
            <pc:sldMk cId="2431843519" sldId="577"/>
            <ac:picMk id="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1:41:14.917" v="1025" actId="1076"/>
          <ac:picMkLst>
            <pc:docMk/>
            <pc:sldMk cId="2431843519" sldId="577"/>
            <ac:picMk id="7" creationId="{00000000-0000-0000-0000-000000000000}"/>
          </ac:picMkLst>
        </pc:picChg>
      </pc:sldChg>
    </pc:docChg>
  </pc:docChgLst>
  <pc:docChgLst>
    <pc:chgData name="Carlos Caetano" userId="ba24568caaa58072" providerId="LiveId" clId="{4FF12EA3-C741-4663-B004-8C5D1BF8CABF}"/>
    <pc:docChg chg="undo custSel addSld delSld modSld sldOrd">
      <pc:chgData name="Carlos Caetano" userId="ba24568caaa58072" providerId="LiveId" clId="{4FF12EA3-C741-4663-B004-8C5D1BF8CABF}" dt="2023-04-06T15:42:05.261" v="520" actId="20577"/>
      <pc:docMkLst>
        <pc:docMk/>
      </pc:docMkLst>
      <pc:sldChg chg="modSp mod">
        <pc:chgData name="Carlos Caetano" userId="ba24568caaa58072" providerId="LiveId" clId="{4FF12EA3-C741-4663-B004-8C5D1BF8CABF}" dt="2023-04-06T15:30:50.327" v="514" actId="207"/>
        <pc:sldMkLst>
          <pc:docMk/>
          <pc:sldMk cId="3510790809" sldId="574"/>
        </pc:sldMkLst>
        <pc:spChg chg="mod">
          <ac:chgData name="Carlos Caetano" userId="ba24568caaa58072" providerId="LiveId" clId="{4FF12EA3-C741-4663-B004-8C5D1BF8CABF}" dt="2023-04-06T15:30:50.327" v="514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addSp delSp modSp mod">
        <pc:chgData name="Carlos Caetano" userId="ba24568caaa58072" providerId="LiveId" clId="{4FF12EA3-C741-4663-B004-8C5D1BF8CABF}" dt="2023-04-05T22:25:38.375" v="426" actId="1036"/>
        <pc:sldMkLst>
          <pc:docMk/>
          <pc:sldMk cId="121219558" sldId="576"/>
        </pc:sldMkLst>
        <pc:spChg chg="mod">
          <ac:chgData name="Carlos Caetano" userId="ba24568caaa58072" providerId="LiveId" clId="{4FF12EA3-C741-4663-B004-8C5D1BF8CABF}" dt="2023-04-05T22:25:38.375" v="426" actId="1036"/>
          <ac:spMkLst>
            <pc:docMk/>
            <pc:sldMk cId="121219558" sldId="576"/>
            <ac:spMk id="10" creationId="{00000000-0000-0000-0000-000000000000}"/>
          </ac:spMkLst>
        </pc:spChg>
        <pc:spChg chg="mod">
          <ac:chgData name="Carlos Caetano" userId="ba24568caaa58072" providerId="LiveId" clId="{4FF12EA3-C741-4663-B004-8C5D1BF8CABF}" dt="2023-04-05T21:03:39.394" v="4" actId="20577"/>
          <ac:spMkLst>
            <pc:docMk/>
            <pc:sldMk cId="121219558" sldId="576"/>
            <ac:spMk id="97" creationId="{0B188A6F-F1AA-4BD5-8E5D-941B91C29A7F}"/>
          </ac:spMkLst>
        </pc:spChg>
        <pc:picChg chg="add mod">
          <ac:chgData name="Carlos Caetano" userId="ba24568caaa58072" providerId="LiveId" clId="{4FF12EA3-C741-4663-B004-8C5D1BF8CABF}" dt="2023-04-05T21:12:06.050" v="19"/>
          <ac:picMkLst>
            <pc:docMk/>
            <pc:sldMk cId="121219558" sldId="576"/>
            <ac:picMk id="5" creationId="{261FCC0B-7240-ECBD-B764-A96A60E7F03B}"/>
          </ac:picMkLst>
        </pc:picChg>
        <pc:picChg chg="del">
          <ac:chgData name="Carlos Caetano" userId="ba24568caaa58072" providerId="LiveId" clId="{4FF12EA3-C741-4663-B004-8C5D1BF8CABF}" dt="2023-04-05T21:08:32.926" v="5" actId="478"/>
          <ac:picMkLst>
            <pc:docMk/>
            <pc:sldMk cId="121219558" sldId="576"/>
            <ac:picMk id="98" creationId="{9CB57D95-9AF7-4A58-925D-22CC04C185F2}"/>
          </ac:picMkLst>
        </pc:picChg>
      </pc:sldChg>
      <pc:sldChg chg="addSp delSp modSp mod">
        <pc:chgData name="Carlos Caetano" userId="ba24568caaa58072" providerId="LiveId" clId="{4FF12EA3-C741-4663-B004-8C5D1BF8CABF}" dt="2023-04-05T22:25:45.781" v="439" actId="1036"/>
        <pc:sldMkLst>
          <pc:docMk/>
          <pc:sldMk cId="2764103793" sldId="577"/>
        </pc:sldMkLst>
        <pc:spChg chg="mod">
          <ac:chgData name="Carlos Caetano" userId="ba24568caaa58072" providerId="LiveId" clId="{4FF12EA3-C741-4663-B004-8C5D1BF8CABF}" dt="2023-04-05T22:25:45.781" v="439" actId="1036"/>
          <ac:spMkLst>
            <pc:docMk/>
            <pc:sldMk cId="2764103793" sldId="577"/>
            <ac:spMk id="10" creationId="{00000000-0000-0000-0000-000000000000}"/>
          </ac:spMkLst>
        </pc:spChg>
        <pc:picChg chg="add mod">
          <ac:chgData name="Carlos Caetano" userId="ba24568caaa58072" providerId="LiveId" clId="{4FF12EA3-C741-4663-B004-8C5D1BF8CABF}" dt="2023-04-05T21:34:52.242" v="32" actId="1038"/>
          <ac:picMkLst>
            <pc:docMk/>
            <pc:sldMk cId="2764103793" sldId="577"/>
            <ac:picMk id="5" creationId="{8D94B537-8FC5-71B3-05D7-CB3637426F98}"/>
          </ac:picMkLst>
        </pc:picChg>
        <pc:picChg chg="del">
          <ac:chgData name="Carlos Caetano" userId="ba24568caaa58072" providerId="LiveId" clId="{4FF12EA3-C741-4663-B004-8C5D1BF8CABF}" dt="2023-04-05T21:11:03.516" v="9" actId="478"/>
          <ac:picMkLst>
            <pc:docMk/>
            <pc:sldMk cId="2764103793" sldId="577"/>
            <ac:picMk id="12" creationId="{1F4704C9-088C-4492-95B1-90D976F907B2}"/>
          </ac:picMkLst>
        </pc:picChg>
      </pc:sldChg>
      <pc:sldChg chg="add del">
        <pc:chgData name="Carlos Caetano" userId="ba24568caaa58072" providerId="LiveId" clId="{4FF12EA3-C741-4663-B004-8C5D1BF8CABF}" dt="2023-04-05T22:24:45.244" v="411" actId="47"/>
        <pc:sldMkLst>
          <pc:docMk/>
          <pc:sldMk cId="70167441" sldId="630"/>
        </pc:sldMkLst>
      </pc:sldChg>
      <pc:sldChg chg="addSp delSp modSp add mod delAnim modAnim">
        <pc:chgData name="Carlos Caetano" userId="ba24568caaa58072" providerId="LiveId" clId="{4FF12EA3-C741-4663-B004-8C5D1BF8CABF}" dt="2023-04-05T22:00:10.127" v="121" actId="1076"/>
        <pc:sldMkLst>
          <pc:docMk/>
          <pc:sldMk cId="1306750966" sldId="631"/>
        </pc:sldMkLst>
        <pc:spChg chg="del mod">
          <ac:chgData name="Carlos Caetano" userId="ba24568caaa58072" providerId="LiveId" clId="{4FF12EA3-C741-4663-B004-8C5D1BF8CABF}" dt="2023-04-05T21:54:53.965" v="58" actId="478"/>
          <ac:spMkLst>
            <pc:docMk/>
            <pc:sldMk cId="1306750966" sldId="631"/>
            <ac:spMk id="4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2.106" v="54" actId="478"/>
          <ac:spMkLst>
            <pc:docMk/>
            <pc:sldMk cId="1306750966" sldId="631"/>
            <ac:spMk id="5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6.934" v="56" actId="478"/>
          <ac:spMkLst>
            <pc:docMk/>
            <pc:sldMk cId="1306750966" sldId="631"/>
            <ac:spMk id="7" creationId="{26AFF8F7-1C7C-C3A0-849E-117592651171}"/>
          </ac:spMkLst>
        </pc:spChg>
        <pc:spChg chg="mod">
          <ac:chgData name="Carlos Caetano" userId="ba24568caaa58072" providerId="LiveId" clId="{4FF12EA3-C741-4663-B004-8C5D1BF8CABF}" dt="2023-04-05T21:54:38.373" v="53" actId="20577"/>
          <ac:spMkLst>
            <pc:docMk/>
            <pc:sldMk cId="1306750966" sldId="631"/>
            <ac:spMk id="8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1:54:46.934" v="56" actId="478"/>
          <ac:spMkLst>
            <pc:docMk/>
            <pc:sldMk cId="1306750966" sldId="631"/>
            <ac:spMk id="9" creationId="{F95E6021-5BB1-3CA3-2198-9D3EA98E4B47}"/>
          </ac:spMkLst>
        </pc:spChg>
        <pc:spChg chg="mod">
          <ac:chgData name="Carlos Caetano" userId="ba24568caaa58072" providerId="LiveId" clId="{4FF12EA3-C741-4663-B004-8C5D1BF8CABF}" dt="2023-04-05T21:57:19.032" v="91" actId="207"/>
          <ac:spMkLst>
            <pc:docMk/>
            <pc:sldMk cId="1306750966" sldId="631"/>
            <ac:spMk id="10" creationId="{00000000-0000-0000-0000-000000000000}"/>
          </ac:spMkLst>
        </pc:spChg>
        <pc:spChg chg="add mod">
          <ac:chgData name="Carlos Caetano" userId="ba24568caaa58072" providerId="LiveId" clId="{4FF12EA3-C741-4663-B004-8C5D1BF8CABF}" dt="2023-04-05T22:00:10.127" v="121" actId="1076"/>
          <ac:spMkLst>
            <pc:docMk/>
            <pc:sldMk cId="1306750966" sldId="631"/>
            <ac:spMk id="13" creationId="{AC579921-3186-ED7E-2224-454FE2A3E34C}"/>
          </ac:spMkLst>
        </pc:spChg>
        <pc:spChg chg="add mod">
          <ac:chgData name="Carlos Caetano" userId="ba24568caaa58072" providerId="LiveId" clId="{4FF12EA3-C741-4663-B004-8C5D1BF8CABF}" dt="2023-04-05T22:00:04.988" v="120"/>
          <ac:spMkLst>
            <pc:docMk/>
            <pc:sldMk cId="1306750966" sldId="631"/>
            <ac:spMk id="14" creationId="{BFA92FC9-D353-EB3D-4006-A10F7017823F}"/>
          </ac:spMkLst>
        </pc:spChg>
        <pc:picChg chg="del">
          <ac:chgData name="Carlos Caetano" userId="ba24568caaa58072" providerId="LiveId" clId="{4FF12EA3-C741-4663-B004-8C5D1BF8CABF}" dt="2023-04-05T21:54:44.434" v="55" actId="478"/>
          <ac:picMkLst>
            <pc:docMk/>
            <pc:sldMk cId="1306750966" sldId="631"/>
            <ac:picMk id="3" creationId="{5E42EA24-33D2-F0D3-274A-D98F7DB3BB79}"/>
          </ac:picMkLst>
        </pc:picChg>
        <pc:picChg chg="add mod">
          <ac:chgData name="Carlos Caetano" userId="ba24568caaa58072" providerId="LiveId" clId="{4FF12EA3-C741-4663-B004-8C5D1BF8CABF}" dt="2023-04-05T21:58:33.264" v="118" actId="1076"/>
          <ac:picMkLst>
            <pc:docMk/>
            <pc:sldMk cId="1306750966" sldId="631"/>
            <ac:picMk id="11" creationId="{8B442E25-156A-6C9F-3FA3-E7040BCE41B8}"/>
          </ac:picMkLst>
        </pc:picChg>
      </pc:sldChg>
      <pc:sldChg chg="addSp delSp modSp add mod ord">
        <pc:chgData name="Carlos Caetano" userId="ba24568caaa58072" providerId="LiveId" clId="{4FF12EA3-C741-4663-B004-8C5D1BF8CABF}" dt="2023-04-06T15:42:05.261" v="520" actId="20577"/>
        <pc:sldMkLst>
          <pc:docMk/>
          <pc:sldMk cId="1022125828" sldId="632"/>
        </pc:sldMkLst>
        <pc:spChg chg="add mod">
          <ac:chgData name="Carlos Caetano" userId="ba24568caaa58072" providerId="LiveId" clId="{4FF12EA3-C741-4663-B004-8C5D1BF8CABF}" dt="2023-04-05T22:29:22.568" v="489" actId="1076"/>
          <ac:spMkLst>
            <pc:docMk/>
            <pc:sldMk cId="1022125828" sldId="632"/>
            <ac:spMk id="4" creationId="{FF489069-1870-A5BD-ABBA-A50D268CACB0}"/>
          </ac:spMkLst>
        </pc:spChg>
        <pc:spChg chg="mod">
          <ac:chgData name="Carlos Caetano" userId="ba24568caaa58072" providerId="LiveId" clId="{4FF12EA3-C741-4663-B004-8C5D1BF8CABF}" dt="2023-04-06T15:42:05.261" v="520" actId="20577"/>
          <ac:spMkLst>
            <pc:docMk/>
            <pc:sldMk cId="1022125828" sldId="632"/>
            <ac:spMk id="10" creationId="{00000000-0000-0000-0000-000000000000}"/>
          </ac:spMkLst>
        </pc:spChg>
        <pc:spChg chg="mod">
          <ac:chgData name="Carlos Caetano" userId="ba24568caaa58072" providerId="LiveId" clId="{4FF12EA3-C741-4663-B004-8C5D1BF8CABF}" dt="2023-04-05T22:31:00" v="511" actId="14100"/>
          <ac:spMkLst>
            <pc:docMk/>
            <pc:sldMk cId="1022125828" sldId="632"/>
            <ac:spMk id="13" creationId="{AC579921-3186-ED7E-2224-454FE2A3E34C}"/>
          </ac:spMkLst>
        </pc:spChg>
        <pc:picChg chg="add mod">
          <ac:chgData name="Carlos Caetano" userId="ba24568caaa58072" providerId="LiveId" clId="{4FF12EA3-C741-4663-B004-8C5D1BF8CABF}" dt="2023-04-05T22:32:42.673" v="512"/>
          <ac:picMkLst>
            <pc:docMk/>
            <pc:sldMk cId="1022125828" sldId="632"/>
            <ac:picMk id="3" creationId="{3F7B1EC7-70B7-3364-7B62-09F93784D776}"/>
          </ac:picMkLst>
        </pc:picChg>
        <pc:picChg chg="del">
          <ac:chgData name="Carlos Caetano" userId="ba24568caaa58072" providerId="LiveId" clId="{4FF12EA3-C741-4663-B004-8C5D1BF8CABF}" dt="2023-04-05T22:25:51.514" v="440" actId="478"/>
          <ac:picMkLst>
            <pc:docMk/>
            <pc:sldMk cId="1022125828" sldId="632"/>
            <ac:picMk id="11" creationId="{8B442E25-156A-6C9F-3FA3-E7040BCE41B8}"/>
          </ac:picMkLst>
        </pc:picChg>
      </pc:sldChg>
      <pc:sldChg chg="addSp delSp modSp add mod modAnim">
        <pc:chgData name="Carlos Caetano" userId="ba24568caaa58072" providerId="LiveId" clId="{4FF12EA3-C741-4663-B004-8C5D1BF8CABF}" dt="2023-04-05T22:35:08.204" v="513"/>
        <pc:sldMkLst>
          <pc:docMk/>
          <pc:sldMk cId="3756607147" sldId="633"/>
        </pc:sldMkLst>
        <pc:spChg chg="del">
          <ac:chgData name="Carlos Caetano" userId="ba24568caaa58072" providerId="LiveId" clId="{4FF12EA3-C741-4663-B004-8C5D1BF8CABF}" dt="2023-04-05T22:02:51.651" v="150" actId="478"/>
          <ac:spMkLst>
            <pc:docMk/>
            <pc:sldMk cId="3756607147" sldId="633"/>
            <ac:spMk id="3" creationId="{066E0BD6-80E4-49F5-8223-C4E6B3307224}"/>
          </ac:spMkLst>
        </pc:spChg>
        <pc:spChg chg="del">
          <ac:chgData name="Carlos Caetano" userId="ba24568caaa58072" providerId="LiveId" clId="{4FF12EA3-C741-4663-B004-8C5D1BF8CABF}" dt="2023-04-05T22:02:55.792" v="152" actId="478"/>
          <ac:spMkLst>
            <pc:docMk/>
            <pc:sldMk cId="3756607147" sldId="633"/>
            <ac:spMk id="9" creationId="{D7EDE4AA-3B5E-4D7F-ACB4-75FC5B2E4C3F}"/>
          </ac:spMkLst>
        </pc:spChg>
        <pc:spChg chg="mod">
          <ac:chgData name="Carlos Caetano" userId="ba24568caaa58072" providerId="LiveId" clId="{4FF12EA3-C741-4663-B004-8C5D1BF8CABF}" dt="2023-04-05T22:21:53.823" v="400" actId="14100"/>
          <ac:spMkLst>
            <pc:docMk/>
            <pc:sldMk cId="3756607147" sldId="633"/>
            <ac:spMk id="10" creationId="{00000000-0000-0000-0000-000000000000}"/>
          </ac:spMkLst>
        </pc:spChg>
        <pc:spChg chg="del">
          <ac:chgData name="Carlos Caetano" userId="ba24568caaa58072" providerId="LiveId" clId="{4FF12EA3-C741-4663-B004-8C5D1BF8CABF}" dt="2023-04-05T22:02:53.385" v="151" actId="478"/>
          <ac:spMkLst>
            <pc:docMk/>
            <pc:sldMk cId="3756607147" sldId="633"/>
            <ac:spMk id="11" creationId="{A8381EE2-2AA3-4E35-A072-B2DE008C89A3}"/>
          </ac:spMkLst>
        </pc:spChg>
        <pc:spChg chg="add mod">
          <ac:chgData name="Carlos Caetano" userId="ba24568caaa58072" providerId="LiveId" clId="{4FF12EA3-C741-4663-B004-8C5D1BF8CABF}" dt="2023-04-05T22:19:16.839" v="179" actId="1076"/>
          <ac:spMkLst>
            <pc:docMk/>
            <pc:sldMk cId="3756607147" sldId="633"/>
            <ac:spMk id="12" creationId="{E896E36C-E2B3-4F26-F87A-A19DA304AB31}"/>
          </ac:spMkLst>
        </pc:spChg>
        <pc:spChg chg="add mod">
          <ac:chgData name="Carlos Caetano" userId="ba24568caaa58072" providerId="LiveId" clId="{4FF12EA3-C741-4663-B004-8C5D1BF8CABF}" dt="2023-04-05T22:19:09.059" v="178" actId="1076"/>
          <ac:spMkLst>
            <pc:docMk/>
            <pc:sldMk cId="3756607147" sldId="633"/>
            <ac:spMk id="13" creationId="{D521FDCF-32DD-111F-1140-84831562503B}"/>
          </ac:spMkLst>
        </pc:spChg>
        <pc:spChg chg="add mod">
          <ac:chgData name="Carlos Caetano" userId="ba24568caaa58072" providerId="LiveId" clId="{4FF12EA3-C741-4663-B004-8C5D1BF8CABF}" dt="2023-04-05T22:22:42.303" v="408" actId="113"/>
          <ac:spMkLst>
            <pc:docMk/>
            <pc:sldMk cId="3756607147" sldId="633"/>
            <ac:spMk id="14" creationId="{ED4AD991-B06C-27B8-ACCD-DB2ECDD334AB}"/>
          </ac:spMkLst>
        </pc:spChg>
        <pc:picChg chg="del">
          <ac:chgData name="Carlos Caetano" userId="ba24568caaa58072" providerId="LiveId" clId="{4FF12EA3-C741-4663-B004-8C5D1BF8CABF}" dt="2023-04-05T22:02:49.918" v="149" actId="478"/>
          <ac:picMkLst>
            <pc:docMk/>
            <pc:sldMk cId="3756607147" sldId="633"/>
            <ac:picMk id="5" creationId="{261FCC0B-7240-ECBD-B764-A96A60E7F03B}"/>
          </ac:picMkLst>
        </pc:picChg>
        <pc:picChg chg="add mod">
          <ac:chgData name="Carlos Caetano" userId="ba24568caaa58072" providerId="LiveId" clId="{4FF12EA3-C741-4663-B004-8C5D1BF8CABF}" dt="2023-04-05T22:21:56.463" v="401" actId="1076"/>
          <ac:picMkLst>
            <pc:docMk/>
            <pc:sldMk cId="3756607147" sldId="633"/>
            <ac:picMk id="7" creationId="{88D9CE97-EA81-A6C3-668A-2DDB49DCFB06}"/>
          </ac:picMkLst>
        </pc:picChg>
      </pc:sldChg>
    </pc:docChg>
  </pc:docChgLst>
  <pc:docChgLst>
    <pc:chgData name="Carlos Caetano" userId="ba24568caaa58072" providerId="LiveId" clId="{D8DE36DF-0B1D-764F-925A-3BF61A81CA87}"/>
    <pc:docChg chg="undo custSel addSld delSld modSld">
      <pc:chgData name="Carlos Caetano" userId="ba24568caaa58072" providerId="LiveId" clId="{D8DE36DF-0B1D-764F-925A-3BF61A81CA87}" dt="2023-05-04T02:41:54.063" v="6395"/>
      <pc:docMkLst>
        <pc:docMk/>
      </pc:docMkLst>
      <pc:sldChg chg="modSp mod">
        <pc:chgData name="Carlos Caetano" userId="ba24568caaa58072" providerId="LiveId" clId="{D8DE36DF-0B1D-764F-925A-3BF61A81CA87}" dt="2023-05-02T01:16:50.500" v="2727" actId="20577"/>
        <pc:sldMkLst>
          <pc:docMk/>
          <pc:sldMk cId="3924408493" sldId="534"/>
        </pc:sldMkLst>
        <pc:spChg chg="mod">
          <ac:chgData name="Carlos Caetano" userId="ba24568caaa58072" providerId="LiveId" clId="{D8DE36DF-0B1D-764F-925A-3BF61A81CA87}" dt="2023-05-02T01:16:50.500" v="2727" actId="2057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D8DE36DF-0B1D-764F-925A-3BF61A81CA87}" dt="2023-05-01T17:13:44.171" v="355" actId="11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D8DE36DF-0B1D-764F-925A-3BF61A81CA87}" dt="2023-05-01T17:14:05.682" v="359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modSp del mod">
        <pc:chgData name="Carlos Caetano" userId="ba24568caaa58072" providerId="LiveId" clId="{D8DE36DF-0B1D-764F-925A-3BF61A81CA87}" dt="2023-05-01T17:03:21.887" v="87" actId="2696"/>
        <pc:sldMkLst>
          <pc:docMk/>
          <pc:sldMk cId="381502188" sldId="563"/>
        </pc:sldMkLst>
        <pc:spChg chg="mod">
          <ac:chgData name="Carlos Caetano" userId="ba24568caaa58072" providerId="LiveId" clId="{D8DE36DF-0B1D-764F-925A-3BF61A81CA87}" dt="2023-05-01T15:17:55.672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mod">
        <pc:chgData name="Carlos Caetano" userId="ba24568caaa58072" providerId="LiveId" clId="{D8DE36DF-0B1D-764F-925A-3BF61A81CA87}" dt="2023-05-01T21:36:20.530" v="1620" actId="14100"/>
        <pc:sldMkLst>
          <pc:docMk/>
          <pc:sldMk cId="3510790809" sldId="574"/>
        </pc:sldMkLst>
        <pc:spChg chg="mod">
          <ac:chgData name="Carlos Caetano" userId="ba24568caaa58072" providerId="LiveId" clId="{D8DE36DF-0B1D-764F-925A-3BF61A81CA87}" dt="2023-05-01T17:19:14.677" v="607" actId="207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D8DE36DF-0B1D-764F-925A-3BF61A81CA87}" dt="2023-05-01T21:36:20.530" v="1620" actId="14100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D8DE36DF-0B1D-764F-925A-3BF61A81CA87}" dt="2023-05-01T17:14:14.369" v="360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addSp delSp modSp mod modAnim">
        <pc:chgData name="Carlos Caetano" userId="ba24568caaa58072" providerId="LiveId" clId="{D8DE36DF-0B1D-764F-925A-3BF61A81CA87}" dt="2023-05-01T21:34:38.836" v="1583" actId="113"/>
        <pc:sldMkLst>
          <pc:docMk/>
          <pc:sldMk cId="2871881302" sldId="628"/>
        </pc:sldMkLst>
        <pc:spChg chg="mod">
          <ac:chgData name="Carlos Caetano" userId="ba24568caaa58072" providerId="LiveId" clId="{D8DE36DF-0B1D-764F-925A-3BF61A81CA87}" dt="2023-05-01T20:20:20.957" v="1327" actId="123"/>
          <ac:spMkLst>
            <pc:docMk/>
            <pc:sldMk cId="2871881302" sldId="628"/>
            <ac:spMk id="3" creationId="{00000000-0000-0000-0000-000000000000}"/>
          </ac:spMkLst>
        </pc:spChg>
        <pc:spChg chg="add mod">
          <ac:chgData name="Carlos Caetano" userId="ba24568caaa58072" providerId="LiveId" clId="{D8DE36DF-0B1D-764F-925A-3BF61A81CA87}" dt="2023-05-01T17:55:35.895" v="789" actId="1076"/>
          <ac:spMkLst>
            <pc:docMk/>
            <pc:sldMk cId="2871881302" sldId="628"/>
            <ac:spMk id="4" creationId="{5C6A2388-8FF7-F09D-C172-3BA4AF5FA611}"/>
          </ac:spMkLst>
        </pc:spChg>
        <pc:spChg chg="del mod">
          <ac:chgData name="Carlos Caetano" userId="ba24568caaa58072" providerId="LiveId" clId="{D8DE36DF-0B1D-764F-925A-3BF61A81CA87}" dt="2023-05-01T17:52:40.109" v="645" actId="478"/>
          <ac:spMkLst>
            <pc:docMk/>
            <pc:sldMk cId="2871881302" sldId="628"/>
            <ac:spMk id="5" creationId="{00000000-0000-0000-0000-000000000000}"/>
          </ac:spMkLst>
        </pc:spChg>
        <pc:spChg chg="add mod">
          <ac:chgData name="Carlos Caetano" userId="ba24568caaa58072" providerId="LiveId" clId="{D8DE36DF-0B1D-764F-925A-3BF61A81CA87}" dt="2023-05-01T21:34:38.836" v="1583" actId="113"/>
          <ac:spMkLst>
            <pc:docMk/>
            <pc:sldMk cId="2871881302" sldId="628"/>
            <ac:spMk id="7" creationId="{22A59F09-0364-7265-36D8-49085A0A93FB}"/>
          </ac:spMkLst>
        </pc:spChg>
        <pc:spChg chg="mod">
          <ac:chgData name="Carlos Caetano" userId="ba24568caaa58072" providerId="LiveId" clId="{D8DE36DF-0B1D-764F-925A-3BF61A81CA87}" dt="2023-05-01T17:54:22.348" v="765" actId="20577"/>
          <ac:spMkLst>
            <pc:docMk/>
            <pc:sldMk cId="2871881302" sldId="628"/>
            <ac:spMk id="8" creationId="{00000000-0000-0000-0000-000000000000}"/>
          </ac:spMkLst>
        </pc:spChg>
        <pc:spChg chg="mod">
          <ac:chgData name="Carlos Caetano" userId="ba24568caaa58072" providerId="LiveId" clId="{D8DE36DF-0B1D-764F-925A-3BF61A81CA87}" dt="2023-05-01T21:29:08.098" v="1348" actId="207"/>
          <ac:spMkLst>
            <pc:docMk/>
            <pc:sldMk cId="2871881302" sldId="628"/>
            <ac:spMk id="16" creationId="{F9E13A0C-496A-C02B-F385-C430A1BB934C}"/>
          </ac:spMkLst>
        </pc:spChg>
        <pc:spChg chg="del">
          <ac:chgData name="Carlos Caetano" userId="ba24568caaa58072" providerId="LiveId" clId="{D8DE36DF-0B1D-764F-925A-3BF61A81CA87}" dt="2023-05-01T20:05:03.538" v="1077" actId="478"/>
          <ac:spMkLst>
            <pc:docMk/>
            <pc:sldMk cId="2871881302" sldId="628"/>
            <ac:spMk id="21" creationId="{19D9A386-1AFF-9769-CAFB-E40C8629B5A0}"/>
          </ac:spMkLst>
        </pc:spChg>
        <pc:spChg chg="del mod">
          <ac:chgData name="Carlos Caetano" userId="ba24568caaa58072" providerId="LiveId" clId="{D8DE36DF-0B1D-764F-925A-3BF61A81CA87}" dt="2023-05-01T20:04:59.183" v="1076" actId="478"/>
          <ac:spMkLst>
            <pc:docMk/>
            <pc:sldMk cId="2871881302" sldId="628"/>
            <ac:spMk id="22" creationId="{D3B25E69-F3BE-E722-5294-7DF3A5BE4F0C}"/>
          </ac:spMkLst>
        </pc:spChg>
        <pc:grpChg chg="del">
          <ac:chgData name="Carlos Caetano" userId="ba24568caaa58072" providerId="LiveId" clId="{D8DE36DF-0B1D-764F-925A-3BF61A81CA87}" dt="2023-05-01T17:40:07.463" v="641" actId="478"/>
          <ac:grpSpMkLst>
            <pc:docMk/>
            <pc:sldMk cId="2871881302" sldId="628"/>
            <ac:grpSpMk id="20" creationId="{6C9F9296-7AD4-93D3-BBC0-81EDD360DFCE}"/>
          </ac:grpSpMkLst>
        </pc:grpChg>
        <pc:grpChg chg="del mod">
          <ac:chgData name="Carlos Caetano" userId="ba24568caaa58072" providerId="LiveId" clId="{D8DE36DF-0B1D-764F-925A-3BF61A81CA87}" dt="2023-05-01T17:40:17.122" v="642" actId="478"/>
          <ac:grpSpMkLst>
            <pc:docMk/>
            <pc:sldMk cId="2871881302" sldId="628"/>
            <ac:grpSpMk id="23" creationId="{73AC99D1-5A86-23C8-EB53-C2A43D734A44}"/>
          </ac:grpSpMkLst>
        </pc:grpChg>
        <pc:picChg chg="del">
          <ac:chgData name="Carlos Caetano" userId="ba24568caaa58072" providerId="LiveId" clId="{D8DE36DF-0B1D-764F-925A-3BF61A81CA87}" dt="2023-05-01T17:40:17.122" v="642" actId="478"/>
          <ac:picMkLst>
            <pc:docMk/>
            <pc:sldMk cId="2871881302" sldId="628"/>
            <ac:picMk id="11" creationId="{93D17101-FB02-3066-70A9-65E59E758560}"/>
          </ac:picMkLst>
        </pc:picChg>
      </pc:sldChg>
      <pc:sldChg chg="del">
        <pc:chgData name="Carlos Caetano" userId="ba24568caaa58072" providerId="LiveId" clId="{D8DE36DF-0B1D-764F-925A-3BF61A81CA87}" dt="2023-05-03T02:51:39.052" v="4341" actId="2696"/>
        <pc:sldMkLst>
          <pc:docMk/>
          <pc:sldMk cId="1022125828" sldId="632"/>
        </pc:sldMkLst>
      </pc:sldChg>
      <pc:sldChg chg="modSp mod">
        <pc:chgData name="Carlos Caetano" userId="ba24568caaa58072" providerId="LiveId" clId="{D8DE36DF-0B1D-764F-925A-3BF61A81CA87}" dt="2023-05-01T17:03:13.461" v="86" actId="20577"/>
        <pc:sldMkLst>
          <pc:docMk/>
          <pc:sldMk cId="1504744193" sldId="634"/>
        </pc:sldMkLst>
        <pc:spChg chg="mod">
          <ac:chgData name="Carlos Caetano" userId="ba24568caaa58072" providerId="LiveId" clId="{D8DE36DF-0B1D-764F-925A-3BF61A81CA87}" dt="2023-05-01T17:03:13.461" v="86" actId="20577"/>
          <ac:spMkLst>
            <pc:docMk/>
            <pc:sldMk cId="1504744193" sldId="634"/>
            <ac:spMk id="2" creationId="{00000000-0000-0000-0000-000000000000}"/>
          </ac:spMkLst>
        </pc:spChg>
        <pc:spChg chg="mod">
          <ac:chgData name="Carlos Caetano" userId="ba24568caaa58072" providerId="LiveId" clId="{D8DE36DF-0B1D-764F-925A-3BF61A81CA87}" dt="2023-05-01T15:18:04.104" v="1" actId="20577"/>
          <ac:spMkLst>
            <pc:docMk/>
            <pc:sldMk cId="1504744193" sldId="634"/>
            <ac:spMk id="5" creationId="{00000000-0000-0000-0000-000000000000}"/>
          </ac:spMkLst>
        </pc:spChg>
      </pc:sldChg>
      <pc:sldChg chg="addSp delSp modSp mod modAnim">
        <pc:chgData name="Carlos Caetano" userId="ba24568caaa58072" providerId="LiveId" clId="{D8DE36DF-0B1D-764F-925A-3BF61A81CA87}" dt="2023-05-03T00:21:01.097" v="3865"/>
        <pc:sldMkLst>
          <pc:docMk/>
          <pc:sldMk cId="4047133570" sldId="635"/>
        </pc:sldMkLst>
        <pc:spChg chg="add mod">
          <ac:chgData name="Carlos Caetano" userId="ba24568caaa58072" providerId="LiveId" clId="{D8DE36DF-0B1D-764F-925A-3BF61A81CA87}" dt="2023-05-03T00:07:21.463" v="3585" actId="1076"/>
          <ac:spMkLst>
            <pc:docMk/>
            <pc:sldMk cId="4047133570" sldId="635"/>
            <ac:spMk id="2" creationId="{AFC08FBF-6B71-755E-06F3-76810DE766D4}"/>
          </ac:spMkLst>
        </pc:spChg>
        <pc:spChg chg="add mod">
          <ac:chgData name="Carlos Caetano" userId="ba24568caaa58072" providerId="LiveId" clId="{D8DE36DF-0B1D-764F-925A-3BF61A81CA87}" dt="2023-05-03T00:07:24.973" v="3586" actId="1076"/>
          <ac:spMkLst>
            <pc:docMk/>
            <pc:sldMk cId="4047133570" sldId="635"/>
            <ac:spMk id="3" creationId="{9D2D94D0-CBD6-3541-2E31-1F516B47E423}"/>
          </ac:spMkLst>
        </pc:spChg>
        <pc:spChg chg="add mod">
          <ac:chgData name="Carlos Caetano" userId="ba24568caaa58072" providerId="LiveId" clId="{D8DE36DF-0B1D-764F-925A-3BF61A81CA87}" dt="2023-05-03T00:07:42.850" v="3587" actId="1076"/>
          <ac:spMkLst>
            <pc:docMk/>
            <pc:sldMk cId="4047133570" sldId="635"/>
            <ac:spMk id="4" creationId="{08327B26-5A87-1A09-1590-F1D3D8E67763}"/>
          </ac:spMkLst>
        </pc:spChg>
        <pc:spChg chg="del mod">
          <ac:chgData name="Carlos Caetano" userId="ba24568caaa58072" providerId="LiveId" clId="{D8DE36DF-0B1D-764F-925A-3BF61A81CA87}" dt="2023-05-03T00:20:53.747" v="3864" actId="478"/>
          <ac:spMkLst>
            <pc:docMk/>
            <pc:sldMk cId="4047133570" sldId="635"/>
            <ac:spMk id="5" creationId="{00000000-0000-0000-0000-000000000000}"/>
          </ac:spMkLst>
        </pc:spChg>
        <pc:spChg chg="add mod">
          <ac:chgData name="Carlos Caetano" userId="ba24568caaa58072" providerId="LiveId" clId="{D8DE36DF-0B1D-764F-925A-3BF61A81CA87}" dt="2023-05-03T00:14:42.211" v="3858" actId="1037"/>
          <ac:spMkLst>
            <pc:docMk/>
            <pc:sldMk cId="4047133570" sldId="635"/>
            <ac:spMk id="7" creationId="{1E8BA209-AFDB-8880-67F7-B738165769FD}"/>
          </ac:spMkLst>
        </pc:spChg>
        <pc:spChg chg="add mod">
          <ac:chgData name="Carlos Caetano" userId="ba24568caaa58072" providerId="LiveId" clId="{D8DE36DF-0B1D-764F-925A-3BF61A81CA87}" dt="2023-05-03T00:21:01.097" v="3865"/>
          <ac:spMkLst>
            <pc:docMk/>
            <pc:sldMk cId="4047133570" sldId="635"/>
            <ac:spMk id="9" creationId="{BEFE4A8F-F7F5-9E29-6E53-8F6114620EA6}"/>
          </ac:spMkLst>
        </pc:spChg>
        <pc:spChg chg="mod">
          <ac:chgData name="Carlos Caetano" userId="ba24568caaa58072" providerId="LiveId" clId="{D8DE36DF-0B1D-764F-925A-3BF61A81CA87}" dt="2023-05-03T00:07:16.661" v="3584" actId="1076"/>
          <ac:spMkLst>
            <pc:docMk/>
            <pc:sldMk cId="4047133570" sldId="635"/>
            <ac:spMk id="43" creationId="{529A78E3-75FF-4ABF-F410-9E6452D5A8FA}"/>
          </ac:spMkLst>
        </pc:spChg>
        <pc:picChg chg="mod">
          <ac:chgData name="Carlos Caetano" userId="ba24568caaa58072" providerId="LiveId" clId="{D8DE36DF-0B1D-764F-925A-3BF61A81CA87}" dt="2023-05-03T00:12:35.828" v="3845" actId="1035"/>
          <ac:picMkLst>
            <pc:docMk/>
            <pc:sldMk cId="4047133570" sldId="635"/>
            <ac:picMk id="40" creationId="{6D275E20-D03F-2A64-CACE-5E5A8FCD4ADE}"/>
          </ac:picMkLst>
        </pc:picChg>
      </pc:sldChg>
      <pc:sldChg chg="addSp delSp modSp mod">
        <pc:chgData name="Carlos Caetano" userId="ba24568caaa58072" providerId="LiveId" clId="{D8DE36DF-0B1D-764F-925A-3BF61A81CA87}" dt="2023-05-02T02:27:22.453" v="3540" actId="20577"/>
        <pc:sldMkLst>
          <pc:docMk/>
          <pc:sldMk cId="2970539189" sldId="636"/>
        </pc:sldMkLst>
        <pc:spChg chg="del">
          <ac:chgData name="Carlos Caetano" userId="ba24568caaa58072" providerId="LiveId" clId="{D8DE36DF-0B1D-764F-925A-3BF61A81CA87}" dt="2023-05-02T01:29:34.849" v="2833" actId="478"/>
          <ac:spMkLst>
            <pc:docMk/>
            <pc:sldMk cId="2970539189" sldId="636"/>
            <ac:spMk id="3" creationId="{00000000-0000-0000-0000-000000000000}"/>
          </ac:spMkLst>
        </pc:spChg>
        <pc:spChg chg="mod">
          <ac:chgData name="Carlos Caetano" userId="ba24568caaa58072" providerId="LiveId" clId="{D8DE36DF-0B1D-764F-925A-3BF61A81CA87}" dt="2023-05-02T01:29:14.434" v="2829" actId="1076"/>
          <ac:spMkLst>
            <pc:docMk/>
            <pc:sldMk cId="2970539189" sldId="636"/>
            <ac:spMk id="5" creationId="{00000000-0000-0000-0000-000000000000}"/>
          </ac:spMkLst>
        </pc:spChg>
        <pc:spChg chg="mod">
          <ac:chgData name="Carlos Caetano" userId="ba24568caaa58072" providerId="LiveId" clId="{D8DE36DF-0B1D-764F-925A-3BF61A81CA87}" dt="2023-05-02T01:28:44.889" v="2778" actId="20577"/>
          <ac:spMkLst>
            <pc:docMk/>
            <pc:sldMk cId="2970539189" sldId="636"/>
            <ac:spMk id="8" creationId="{00000000-0000-0000-0000-000000000000}"/>
          </ac:spMkLst>
        </pc:spChg>
        <pc:spChg chg="add mod">
          <ac:chgData name="Carlos Caetano" userId="ba24568caaa58072" providerId="LiveId" clId="{D8DE36DF-0B1D-764F-925A-3BF61A81CA87}" dt="2023-05-02T01:42:26.310" v="3161" actId="20577"/>
          <ac:spMkLst>
            <pc:docMk/>
            <pc:sldMk cId="2970539189" sldId="636"/>
            <ac:spMk id="9" creationId="{F5E53EC2-734C-30FB-1294-92F9716B0FD5}"/>
          </ac:spMkLst>
        </pc:spChg>
        <pc:spChg chg="add mod">
          <ac:chgData name="Carlos Caetano" userId="ba24568caaa58072" providerId="LiveId" clId="{D8DE36DF-0B1D-764F-925A-3BF61A81CA87}" dt="2023-05-02T02:27:22.453" v="3540" actId="20577"/>
          <ac:spMkLst>
            <pc:docMk/>
            <pc:sldMk cId="2970539189" sldId="636"/>
            <ac:spMk id="12" creationId="{AF498307-29E1-9BDA-6290-53D414C8172B}"/>
          </ac:spMkLst>
        </pc:spChg>
        <pc:spChg chg="del">
          <ac:chgData name="Carlos Caetano" userId="ba24568caaa58072" providerId="LiveId" clId="{D8DE36DF-0B1D-764F-925A-3BF61A81CA87}" dt="2023-05-02T01:29:30.922" v="2832" actId="478"/>
          <ac:spMkLst>
            <pc:docMk/>
            <pc:sldMk cId="2970539189" sldId="636"/>
            <ac:spMk id="13" creationId="{0A133223-FBFE-A98A-491C-9509BA530336}"/>
          </ac:spMkLst>
        </pc:spChg>
        <pc:spChg chg="mod">
          <ac:chgData name="Carlos Caetano" userId="ba24568caaa58072" providerId="LiveId" clId="{D8DE36DF-0B1D-764F-925A-3BF61A81CA87}" dt="2023-05-02T01:31:29" v="2848" actId="20577"/>
          <ac:spMkLst>
            <pc:docMk/>
            <pc:sldMk cId="2970539189" sldId="636"/>
            <ac:spMk id="21" creationId="{19D9A386-1AFF-9769-CAFB-E40C8629B5A0}"/>
          </ac:spMkLst>
        </pc:spChg>
        <pc:picChg chg="del">
          <ac:chgData name="Carlos Caetano" userId="ba24568caaa58072" providerId="LiveId" clId="{D8DE36DF-0B1D-764F-925A-3BF61A81CA87}" dt="2023-05-02T01:29:22.371" v="2830" actId="478"/>
          <ac:picMkLst>
            <pc:docMk/>
            <pc:sldMk cId="2970539189" sldId="636"/>
            <ac:picMk id="2" creationId="{03F76934-DC2A-6BF3-B779-895D28879575}"/>
          </ac:picMkLst>
        </pc:picChg>
        <pc:picChg chg="add mod">
          <ac:chgData name="Carlos Caetano" userId="ba24568caaa58072" providerId="LiveId" clId="{D8DE36DF-0B1D-764F-925A-3BF61A81CA87}" dt="2023-05-02T02:01:03.521" v="3365" actId="1037"/>
          <ac:picMkLst>
            <pc:docMk/>
            <pc:sldMk cId="2970539189" sldId="636"/>
            <ac:picMk id="7" creationId="{E1E11C97-AB51-1251-E257-7DBEC79F5DD0}"/>
          </ac:picMkLst>
        </pc:picChg>
        <pc:picChg chg="del">
          <ac:chgData name="Carlos Caetano" userId="ba24568caaa58072" providerId="LiveId" clId="{D8DE36DF-0B1D-764F-925A-3BF61A81CA87}" dt="2023-05-02T01:29:27.981" v="2831" actId="478"/>
          <ac:picMkLst>
            <pc:docMk/>
            <pc:sldMk cId="2970539189" sldId="636"/>
            <ac:picMk id="11" creationId="{F8E0B8D1-8E10-B524-B22A-61A94595C54D}"/>
          </ac:picMkLst>
        </pc:picChg>
      </pc:sldChg>
      <pc:sldChg chg="del">
        <pc:chgData name="Carlos Caetano" userId="ba24568caaa58072" providerId="LiveId" clId="{D8DE36DF-0B1D-764F-925A-3BF61A81CA87}" dt="2023-05-03T02:51:39.148" v="4347" actId="2696"/>
        <pc:sldMkLst>
          <pc:docMk/>
          <pc:sldMk cId="1158510649" sldId="637"/>
        </pc:sldMkLst>
      </pc:sldChg>
      <pc:sldChg chg="del">
        <pc:chgData name="Carlos Caetano" userId="ba24568caaa58072" providerId="LiveId" clId="{D8DE36DF-0B1D-764F-925A-3BF61A81CA87}" dt="2023-05-03T02:51:39.147" v="4346" actId="2696"/>
        <pc:sldMkLst>
          <pc:docMk/>
          <pc:sldMk cId="2248226236" sldId="638"/>
        </pc:sldMkLst>
      </pc:sldChg>
      <pc:sldChg chg="del">
        <pc:chgData name="Carlos Caetano" userId="ba24568caaa58072" providerId="LiveId" clId="{D8DE36DF-0B1D-764F-925A-3BF61A81CA87}" dt="2023-05-03T02:51:39.146" v="4345" actId="2696"/>
        <pc:sldMkLst>
          <pc:docMk/>
          <pc:sldMk cId="3995460219" sldId="639"/>
        </pc:sldMkLst>
      </pc:sldChg>
      <pc:sldChg chg="del">
        <pc:chgData name="Carlos Caetano" userId="ba24568caaa58072" providerId="LiveId" clId="{D8DE36DF-0B1D-764F-925A-3BF61A81CA87}" dt="2023-05-03T02:51:39.100" v="4344" actId="2696"/>
        <pc:sldMkLst>
          <pc:docMk/>
          <pc:sldMk cId="668905107" sldId="640"/>
        </pc:sldMkLst>
      </pc:sldChg>
      <pc:sldChg chg="del">
        <pc:chgData name="Carlos Caetano" userId="ba24568caaa58072" providerId="LiveId" clId="{D8DE36DF-0B1D-764F-925A-3BF61A81CA87}" dt="2023-05-03T02:51:39.091" v="4343" actId="2696"/>
        <pc:sldMkLst>
          <pc:docMk/>
          <pc:sldMk cId="2277806144" sldId="641"/>
        </pc:sldMkLst>
      </pc:sldChg>
      <pc:sldChg chg="del">
        <pc:chgData name="Carlos Caetano" userId="ba24568caaa58072" providerId="LiveId" clId="{D8DE36DF-0B1D-764F-925A-3BF61A81CA87}" dt="2023-05-03T02:51:39.056" v="4342" actId="2696"/>
        <pc:sldMkLst>
          <pc:docMk/>
          <pc:sldMk cId="1181931057" sldId="642"/>
        </pc:sldMkLst>
      </pc:sldChg>
      <pc:sldChg chg="add">
        <pc:chgData name="Carlos Caetano" userId="ba24568caaa58072" providerId="LiveId" clId="{D8DE36DF-0B1D-764F-925A-3BF61A81CA87}" dt="2023-05-01T17:03:38.132" v="88"/>
        <pc:sldMkLst>
          <pc:docMk/>
          <pc:sldMk cId="927810259" sldId="643"/>
        </pc:sldMkLst>
      </pc:sldChg>
      <pc:sldChg chg="addSp delSp modSp add mod modAnim">
        <pc:chgData name="Carlos Caetano" userId="ba24568caaa58072" providerId="LiveId" clId="{D8DE36DF-0B1D-764F-925A-3BF61A81CA87}" dt="2023-05-02T00:31:45.591" v="2520" actId="20577"/>
        <pc:sldMkLst>
          <pc:docMk/>
          <pc:sldMk cId="3535066784" sldId="644"/>
        </pc:sldMkLst>
        <pc:spChg chg="add mod">
          <ac:chgData name="Carlos Caetano" userId="ba24568caaa58072" providerId="LiveId" clId="{D8DE36DF-0B1D-764F-925A-3BF61A81CA87}" dt="2023-05-01T22:21:12.370" v="1658" actId="121"/>
          <ac:spMkLst>
            <pc:docMk/>
            <pc:sldMk cId="3535066784" sldId="644"/>
            <ac:spMk id="2" creationId="{3BFC5C63-473E-A381-20FC-D40720755C0F}"/>
          </ac:spMkLst>
        </pc:spChg>
        <pc:spChg chg="del mod">
          <ac:chgData name="Carlos Caetano" userId="ba24568caaa58072" providerId="LiveId" clId="{D8DE36DF-0B1D-764F-925A-3BF61A81CA87}" dt="2023-05-01T22:20:40.711" v="1621" actId="478"/>
          <ac:spMkLst>
            <pc:docMk/>
            <pc:sldMk cId="3535066784" sldId="644"/>
            <ac:spMk id="3" creationId="{00000000-0000-0000-0000-000000000000}"/>
          </ac:spMkLst>
        </pc:spChg>
        <pc:spChg chg="mod">
          <ac:chgData name="Carlos Caetano" userId="ba24568caaa58072" providerId="LiveId" clId="{D8DE36DF-0B1D-764F-925A-3BF61A81CA87}" dt="2023-05-01T23:26:26.996" v="2066" actId="1036"/>
          <ac:spMkLst>
            <pc:docMk/>
            <pc:sldMk cId="3535066784" sldId="644"/>
            <ac:spMk id="6" creationId="{00000000-0000-0000-0000-000000000000}"/>
          </ac:spMkLst>
        </pc:spChg>
        <pc:spChg chg="add mod">
          <ac:chgData name="Carlos Caetano" userId="ba24568caaa58072" providerId="LiveId" clId="{D8DE36DF-0B1D-764F-925A-3BF61A81CA87}" dt="2023-05-01T23:28:16.129" v="2084" actId="1036"/>
          <ac:spMkLst>
            <pc:docMk/>
            <pc:sldMk cId="3535066784" sldId="644"/>
            <ac:spMk id="11" creationId="{88055697-F13A-7C50-C2C3-48152F05F6EF}"/>
          </ac:spMkLst>
        </pc:spChg>
        <pc:spChg chg="add mod">
          <ac:chgData name="Carlos Caetano" userId="ba24568caaa58072" providerId="LiveId" clId="{D8DE36DF-0B1D-764F-925A-3BF61A81CA87}" dt="2023-05-01T23:28:58.247" v="2174" actId="20577"/>
          <ac:spMkLst>
            <pc:docMk/>
            <pc:sldMk cId="3535066784" sldId="644"/>
            <ac:spMk id="12" creationId="{5C91BD05-C5E6-A05E-8F31-9FD59E32C8C5}"/>
          </ac:spMkLst>
        </pc:spChg>
        <pc:spChg chg="add mod">
          <ac:chgData name="Carlos Caetano" userId="ba24568caaa58072" providerId="LiveId" clId="{D8DE36DF-0B1D-764F-925A-3BF61A81CA87}" dt="2023-05-01T23:26:14.209" v="2062" actId="571"/>
          <ac:spMkLst>
            <pc:docMk/>
            <pc:sldMk cId="3535066784" sldId="644"/>
            <ac:spMk id="13" creationId="{F57A99A1-BF77-FE22-834C-B1BA5500AEC2}"/>
          </ac:spMkLst>
        </pc:spChg>
        <pc:spChg chg="add mod">
          <ac:chgData name="Carlos Caetano" userId="ba24568caaa58072" providerId="LiveId" clId="{D8DE36DF-0B1D-764F-925A-3BF61A81CA87}" dt="2023-05-01T23:39:13.067" v="2363" actId="113"/>
          <ac:spMkLst>
            <pc:docMk/>
            <pc:sldMk cId="3535066784" sldId="644"/>
            <ac:spMk id="14" creationId="{9EFCE4E7-248A-FEEF-E677-1F53AFEC24D7}"/>
          </ac:spMkLst>
        </pc:spChg>
        <pc:spChg chg="mod">
          <ac:chgData name="Carlos Caetano" userId="ba24568caaa58072" providerId="LiveId" clId="{D8DE36DF-0B1D-764F-925A-3BF61A81CA87}" dt="2023-05-02T00:31:45.591" v="2520" actId="20577"/>
          <ac:spMkLst>
            <pc:docMk/>
            <pc:sldMk cId="3535066784" sldId="644"/>
            <ac:spMk id="16" creationId="{F9E13A0C-496A-C02B-F385-C430A1BB934C}"/>
          </ac:spMkLst>
        </pc:spChg>
        <pc:spChg chg="del">
          <ac:chgData name="Carlos Caetano" userId="ba24568caaa58072" providerId="LiveId" clId="{D8DE36DF-0B1D-764F-925A-3BF61A81CA87}" dt="2023-05-01T22:21:22.484" v="1659" actId="478"/>
          <ac:spMkLst>
            <pc:docMk/>
            <pc:sldMk cId="3535066784" sldId="644"/>
            <ac:spMk id="22" creationId="{D3B25E69-F3BE-E722-5294-7DF3A5BE4F0C}"/>
          </ac:spMkLst>
        </pc:spChg>
        <pc:picChg chg="add mod modCrop">
          <ac:chgData name="Carlos Caetano" userId="ba24568caaa58072" providerId="LiveId" clId="{D8DE36DF-0B1D-764F-925A-3BF61A81CA87}" dt="2023-05-01T23:03:41.608" v="2006" actId="1076"/>
          <ac:picMkLst>
            <pc:docMk/>
            <pc:sldMk cId="3535066784" sldId="644"/>
            <ac:picMk id="5" creationId="{41A01CF1-1C1F-F58C-038E-050595768FA1}"/>
          </ac:picMkLst>
        </pc:picChg>
        <pc:picChg chg="add mod">
          <ac:chgData name="Carlos Caetano" userId="ba24568caaa58072" providerId="LiveId" clId="{D8DE36DF-0B1D-764F-925A-3BF61A81CA87}" dt="2023-05-01T23:28:34.223" v="2153" actId="1035"/>
          <ac:picMkLst>
            <pc:docMk/>
            <pc:sldMk cId="3535066784" sldId="644"/>
            <ac:picMk id="9" creationId="{09AF8768-275B-338F-B327-FB12E1CDD13E}"/>
          </ac:picMkLst>
        </pc:picChg>
        <pc:picChg chg="add mod modCrop">
          <ac:chgData name="Carlos Caetano" userId="ba24568caaa58072" providerId="LiveId" clId="{D8DE36DF-0B1D-764F-925A-3BF61A81CA87}" dt="2023-05-01T23:07:00.120" v="2019" actId="1036"/>
          <ac:picMkLst>
            <pc:docMk/>
            <pc:sldMk cId="3535066784" sldId="644"/>
            <ac:picMk id="10" creationId="{588ACDE7-3878-C930-CF58-3211EA43DF5B}"/>
          </ac:picMkLst>
        </pc:picChg>
      </pc:sldChg>
      <pc:sldChg chg="addSp delSp modSp add mod delAnim modAnim">
        <pc:chgData name="Carlos Caetano" userId="ba24568caaa58072" providerId="LiveId" clId="{D8DE36DF-0B1D-764F-925A-3BF61A81CA87}" dt="2023-05-02T01:31:43.948" v="2850" actId="20577"/>
        <pc:sldMkLst>
          <pc:docMk/>
          <pc:sldMk cId="186513602" sldId="645"/>
        </pc:sldMkLst>
        <pc:spChg chg="mod">
          <ac:chgData name="Carlos Caetano" userId="ba24568caaa58072" providerId="LiveId" clId="{D8DE36DF-0B1D-764F-925A-3BF61A81CA87}" dt="2023-05-01T23:41:11.064" v="2403" actId="20577"/>
          <ac:spMkLst>
            <pc:docMk/>
            <pc:sldMk cId="186513602" sldId="645"/>
            <ac:spMk id="2" creationId="{3BFC5C63-473E-A381-20FC-D40720755C0F}"/>
          </ac:spMkLst>
        </pc:spChg>
        <pc:spChg chg="del">
          <ac:chgData name="Carlos Caetano" userId="ba24568caaa58072" providerId="LiveId" clId="{D8DE36DF-0B1D-764F-925A-3BF61A81CA87}" dt="2023-05-01T23:41:30.670" v="2405" actId="478"/>
          <ac:spMkLst>
            <pc:docMk/>
            <pc:sldMk cId="186513602" sldId="645"/>
            <ac:spMk id="11" creationId="{88055697-F13A-7C50-C2C3-48152F05F6EF}"/>
          </ac:spMkLst>
        </pc:spChg>
        <pc:spChg chg="del">
          <ac:chgData name="Carlos Caetano" userId="ba24568caaa58072" providerId="LiveId" clId="{D8DE36DF-0B1D-764F-925A-3BF61A81CA87}" dt="2023-05-01T23:41:39.290" v="2409" actId="478"/>
          <ac:spMkLst>
            <pc:docMk/>
            <pc:sldMk cId="186513602" sldId="645"/>
            <ac:spMk id="12" creationId="{5C91BD05-C5E6-A05E-8F31-9FD59E32C8C5}"/>
          </ac:spMkLst>
        </pc:spChg>
        <pc:spChg chg="del">
          <ac:chgData name="Carlos Caetano" userId="ba24568caaa58072" providerId="LiveId" clId="{D8DE36DF-0B1D-764F-925A-3BF61A81CA87}" dt="2023-05-01T23:41:36.271" v="2408" actId="478"/>
          <ac:spMkLst>
            <pc:docMk/>
            <pc:sldMk cId="186513602" sldId="645"/>
            <ac:spMk id="14" creationId="{9EFCE4E7-248A-FEEF-E677-1F53AFEC24D7}"/>
          </ac:spMkLst>
        </pc:spChg>
        <pc:spChg chg="del">
          <ac:chgData name="Carlos Caetano" userId="ba24568caaa58072" providerId="LiveId" clId="{D8DE36DF-0B1D-764F-925A-3BF61A81CA87}" dt="2023-05-01T23:41:27.536" v="2404" actId="478"/>
          <ac:spMkLst>
            <pc:docMk/>
            <pc:sldMk cId="186513602" sldId="645"/>
            <ac:spMk id="16" creationId="{F9E13A0C-496A-C02B-F385-C430A1BB934C}"/>
          </ac:spMkLst>
        </pc:spChg>
        <pc:spChg chg="add del">
          <ac:chgData name="Carlos Caetano" userId="ba24568caaa58072" providerId="LiveId" clId="{D8DE36DF-0B1D-764F-925A-3BF61A81CA87}" dt="2023-05-01T23:51:12.779" v="2443" actId="478"/>
          <ac:spMkLst>
            <pc:docMk/>
            <pc:sldMk cId="186513602" sldId="645"/>
            <ac:spMk id="17" creationId="{FD431194-7715-EC81-5598-2C38B228AA7D}"/>
          </ac:spMkLst>
        </pc:spChg>
        <pc:spChg chg="add mod">
          <ac:chgData name="Carlos Caetano" userId="ba24568caaa58072" providerId="LiveId" clId="{D8DE36DF-0B1D-764F-925A-3BF61A81CA87}" dt="2023-05-01T23:52:39.300" v="2456" actId="14100"/>
          <ac:spMkLst>
            <pc:docMk/>
            <pc:sldMk cId="186513602" sldId="645"/>
            <ac:spMk id="18" creationId="{7601AA58-F9D5-5A9D-AFF7-2DFF8DDFFED2}"/>
          </ac:spMkLst>
        </pc:spChg>
        <pc:spChg chg="add mod">
          <ac:chgData name="Carlos Caetano" userId="ba24568caaa58072" providerId="LiveId" clId="{D8DE36DF-0B1D-764F-925A-3BF61A81CA87}" dt="2023-05-01T23:52:56.970" v="2458" actId="1076"/>
          <ac:spMkLst>
            <pc:docMk/>
            <pc:sldMk cId="186513602" sldId="645"/>
            <ac:spMk id="19" creationId="{584636F3-74F4-D71B-6562-D8CC353FA267}"/>
          </ac:spMkLst>
        </pc:spChg>
        <pc:spChg chg="add mod">
          <ac:chgData name="Carlos Caetano" userId="ba24568caaa58072" providerId="LiveId" clId="{D8DE36DF-0B1D-764F-925A-3BF61A81CA87}" dt="2023-05-01T23:54:42.437" v="2503" actId="14100"/>
          <ac:spMkLst>
            <pc:docMk/>
            <pc:sldMk cId="186513602" sldId="645"/>
            <ac:spMk id="20" creationId="{E9FCFFB1-F880-1CAF-2209-8B08AC10177A}"/>
          </ac:spMkLst>
        </pc:spChg>
        <pc:spChg chg="mod">
          <ac:chgData name="Carlos Caetano" userId="ba24568caaa58072" providerId="LiveId" clId="{D8DE36DF-0B1D-764F-925A-3BF61A81CA87}" dt="2023-05-02T01:31:43.948" v="2850" actId="20577"/>
          <ac:spMkLst>
            <pc:docMk/>
            <pc:sldMk cId="186513602" sldId="645"/>
            <ac:spMk id="21" creationId="{19D9A386-1AFF-9769-CAFB-E40C8629B5A0}"/>
          </ac:spMkLst>
        </pc:spChg>
        <pc:spChg chg="add mod">
          <ac:chgData name="Carlos Caetano" userId="ba24568caaa58072" providerId="LiveId" clId="{D8DE36DF-0B1D-764F-925A-3BF61A81CA87}" dt="2023-05-01T23:54:16.980" v="2465" actId="208"/>
          <ac:spMkLst>
            <pc:docMk/>
            <pc:sldMk cId="186513602" sldId="645"/>
            <ac:spMk id="22" creationId="{68151290-F34F-AA62-8ACE-A9E04C90918B}"/>
          </ac:spMkLst>
        </pc:spChg>
        <pc:spChg chg="add del mod">
          <ac:chgData name="Carlos Caetano" userId="ba24568caaa58072" providerId="LiveId" clId="{D8DE36DF-0B1D-764F-925A-3BF61A81CA87}" dt="2023-05-02T00:29:08.273" v="2515" actId="478"/>
          <ac:spMkLst>
            <pc:docMk/>
            <pc:sldMk cId="186513602" sldId="645"/>
            <ac:spMk id="23" creationId="{174893EA-B302-5937-E190-CA9441FBDED0}"/>
          </ac:spMkLst>
        </pc:spChg>
        <pc:spChg chg="add mod">
          <ac:chgData name="Carlos Caetano" userId="ba24568caaa58072" providerId="LiveId" clId="{D8DE36DF-0B1D-764F-925A-3BF61A81CA87}" dt="2023-05-02T00:51:57.020" v="2656" actId="206"/>
          <ac:spMkLst>
            <pc:docMk/>
            <pc:sldMk cId="186513602" sldId="645"/>
            <ac:spMk id="26" creationId="{AB7A6FF2-AC94-9104-F62A-85C8983565FF}"/>
          </ac:spMkLst>
        </pc:spChg>
        <pc:spChg chg="add mod">
          <ac:chgData name="Carlos Caetano" userId="ba24568caaa58072" providerId="LiveId" clId="{D8DE36DF-0B1D-764F-925A-3BF61A81CA87}" dt="2023-05-02T00:34:38.936" v="2539" actId="108"/>
          <ac:spMkLst>
            <pc:docMk/>
            <pc:sldMk cId="186513602" sldId="645"/>
            <ac:spMk id="27" creationId="{1AB3F5E8-46BD-0383-3013-81CDBFD44C13}"/>
          </ac:spMkLst>
        </pc:spChg>
        <pc:spChg chg="add del mod">
          <ac:chgData name="Carlos Caetano" userId="ba24568caaa58072" providerId="LiveId" clId="{D8DE36DF-0B1D-764F-925A-3BF61A81CA87}" dt="2023-05-02T00:37:23.968" v="2544" actId="478"/>
          <ac:spMkLst>
            <pc:docMk/>
            <pc:sldMk cId="186513602" sldId="645"/>
            <ac:spMk id="28" creationId="{9D41F003-580F-49C6-1AC4-35A583AC337C}"/>
          </ac:spMkLst>
        </pc:spChg>
        <pc:spChg chg="add del mod">
          <ac:chgData name="Carlos Caetano" userId="ba24568caaa58072" providerId="LiveId" clId="{D8DE36DF-0B1D-764F-925A-3BF61A81CA87}" dt="2023-05-02T00:43:26.628" v="2590" actId="478"/>
          <ac:spMkLst>
            <pc:docMk/>
            <pc:sldMk cId="186513602" sldId="645"/>
            <ac:spMk id="29" creationId="{977794F3-4B3F-D1D6-19B8-5BD9375CE830}"/>
          </ac:spMkLst>
        </pc:spChg>
        <pc:spChg chg="add del mod">
          <ac:chgData name="Carlos Caetano" userId="ba24568caaa58072" providerId="LiveId" clId="{D8DE36DF-0B1D-764F-925A-3BF61A81CA87}" dt="2023-05-02T00:37:57.827" v="2548"/>
          <ac:spMkLst>
            <pc:docMk/>
            <pc:sldMk cId="186513602" sldId="645"/>
            <ac:spMk id="30" creationId="{C5B67C0C-68A6-80D0-D508-54C55C895777}"/>
          </ac:spMkLst>
        </pc:spChg>
        <pc:spChg chg="add mod">
          <ac:chgData name="Carlos Caetano" userId="ba24568caaa58072" providerId="LiveId" clId="{D8DE36DF-0B1D-764F-925A-3BF61A81CA87}" dt="2023-05-02T00:39:52.171" v="2578" actId="108"/>
          <ac:spMkLst>
            <pc:docMk/>
            <pc:sldMk cId="186513602" sldId="645"/>
            <ac:spMk id="31" creationId="{7FEF8B38-CC17-0FDC-C232-9171F3B02CCC}"/>
          </ac:spMkLst>
        </pc:spChg>
        <pc:spChg chg="add mod">
          <ac:chgData name="Carlos Caetano" userId="ba24568caaa58072" providerId="LiveId" clId="{D8DE36DF-0B1D-764F-925A-3BF61A81CA87}" dt="2023-05-02T00:47:04.972" v="2614" actId="14100"/>
          <ac:spMkLst>
            <pc:docMk/>
            <pc:sldMk cId="186513602" sldId="645"/>
            <ac:spMk id="32" creationId="{B446BBB0-8F96-BF08-7F64-063EB1F4CE67}"/>
          </ac:spMkLst>
        </pc:spChg>
        <pc:spChg chg="add mod">
          <ac:chgData name="Carlos Caetano" userId="ba24568caaa58072" providerId="LiveId" clId="{D8DE36DF-0B1D-764F-925A-3BF61A81CA87}" dt="2023-05-02T00:52:54.511" v="2657" actId="208"/>
          <ac:spMkLst>
            <pc:docMk/>
            <pc:sldMk cId="186513602" sldId="645"/>
            <ac:spMk id="33" creationId="{4D37DE17-A2B3-3A43-85AE-86B5F99555FC}"/>
          </ac:spMkLst>
        </pc:spChg>
        <pc:spChg chg="add del mod">
          <ac:chgData name="Carlos Caetano" userId="ba24568caaa58072" providerId="LiveId" clId="{D8DE36DF-0B1D-764F-925A-3BF61A81CA87}" dt="2023-05-02T00:47:54.758" v="2623" actId="478"/>
          <ac:spMkLst>
            <pc:docMk/>
            <pc:sldMk cId="186513602" sldId="645"/>
            <ac:spMk id="34" creationId="{713EDEDA-E967-1BF8-83BD-2A38D8BBE9A3}"/>
          </ac:spMkLst>
        </pc:spChg>
        <pc:spChg chg="add mod">
          <ac:chgData name="Carlos Caetano" userId="ba24568caaa58072" providerId="LiveId" clId="{D8DE36DF-0B1D-764F-925A-3BF61A81CA87}" dt="2023-05-02T00:52:54.511" v="2657" actId="208"/>
          <ac:spMkLst>
            <pc:docMk/>
            <pc:sldMk cId="186513602" sldId="645"/>
            <ac:spMk id="35" creationId="{FB059D2B-587C-2A53-96D3-E05E615B118E}"/>
          </ac:spMkLst>
        </pc:spChg>
        <pc:spChg chg="add mod">
          <ac:chgData name="Carlos Caetano" userId="ba24568caaa58072" providerId="LiveId" clId="{D8DE36DF-0B1D-764F-925A-3BF61A81CA87}" dt="2023-05-02T01:00:12.267" v="2697" actId="206"/>
          <ac:spMkLst>
            <pc:docMk/>
            <pc:sldMk cId="186513602" sldId="645"/>
            <ac:spMk id="36" creationId="{9036EE5B-F931-9366-E15E-736CF4C1BC1C}"/>
          </ac:spMkLst>
        </pc:spChg>
        <pc:spChg chg="add mod">
          <ac:chgData name="Carlos Caetano" userId="ba24568caaa58072" providerId="LiveId" clId="{D8DE36DF-0B1D-764F-925A-3BF61A81CA87}" dt="2023-05-02T00:57:55.784" v="2690" actId="108"/>
          <ac:spMkLst>
            <pc:docMk/>
            <pc:sldMk cId="186513602" sldId="645"/>
            <ac:spMk id="37" creationId="{F22DA2B4-94F4-773E-A489-15EE2B616AAD}"/>
          </ac:spMkLst>
        </pc:spChg>
        <pc:spChg chg="add mod">
          <ac:chgData name="Carlos Caetano" userId="ba24568caaa58072" providerId="LiveId" clId="{D8DE36DF-0B1D-764F-925A-3BF61A81CA87}" dt="2023-05-02T01:02:46.178" v="2713" actId="208"/>
          <ac:spMkLst>
            <pc:docMk/>
            <pc:sldMk cId="186513602" sldId="645"/>
            <ac:spMk id="38" creationId="{1B0F3F10-5A3C-4B05-C2C3-5442663DF9E4}"/>
          </ac:spMkLst>
        </pc:spChg>
        <pc:spChg chg="add mod">
          <ac:chgData name="Carlos Caetano" userId="ba24568caaa58072" providerId="LiveId" clId="{D8DE36DF-0B1D-764F-925A-3BF61A81CA87}" dt="2023-05-02T01:03:50.780" v="2718" actId="1035"/>
          <ac:spMkLst>
            <pc:docMk/>
            <pc:sldMk cId="186513602" sldId="645"/>
            <ac:spMk id="39" creationId="{B959F9E4-5EE9-4688-13ED-B022B9606EF3}"/>
          </ac:spMkLst>
        </pc:spChg>
        <pc:picChg chg="add mod modCrop">
          <ac:chgData name="Carlos Caetano" userId="ba24568caaa58072" providerId="LiveId" clId="{D8DE36DF-0B1D-764F-925A-3BF61A81CA87}" dt="2023-05-01T23:49:27.594" v="2441" actId="1038"/>
          <ac:picMkLst>
            <pc:docMk/>
            <pc:sldMk cId="186513602" sldId="645"/>
            <ac:picMk id="4" creationId="{ED2B6BC3-65F8-7A3F-0661-66743A9AFB3D}"/>
          </ac:picMkLst>
        </pc:picChg>
        <pc:picChg chg="del">
          <ac:chgData name="Carlos Caetano" userId="ba24568caaa58072" providerId="LiveId" clId="{D8DE36DF-0B1D-764F-925A-3BF61A81CA87}" dt="2023-05-01T23:41:34.459" v="2407" actId="478"/>
          <ac:picMkLst>
            <pc:docMk/>
            <pc:sldMk cId="186513602" sldId="645"/>
            <ac:picMk id="5" creationId="{41A01CF1-1C1F-F58C-038E-050595768FA1}"/>
          </ac:picMkLst>
        </pc:picChg>
        <pc:picChg chg="del">
          <ac:chgData name="Carlos Caetano" userId="ba24568caaa58072" providerId="LiveId" clId="{D8DE36DF-0B1D-764F-925A-3BF61A81CA87}" dt="2023-05-01T23:41:40.839" v="2410" actId="478"/>
          <ac:picMkLst>
            <pc:docMk/>
            <pc:sldMk cId="186513602" sldId="645"/>
            <ac:picMk id="9" creationId="{09AF8768-275B-338F-B327-FB12E1CDD13E}"/>
          </ac:picMkLst>
        </pc:picChg>
        <pc:picChg chg="del">
          <ac:chgData name="Carlos Caetano" userId="ba24568caaa58072" providerId="LiveId" clId="{D8DE36DF-0B1D-764F-925A-3BF61A81CA87}" dt="2023-05-01T23:41:32.464" v="2406" actId="478"/>
          <ac:picMkLst>
            <pc:docMk/>
            <pc:sldMk cId="186513602" sldId="645"/>
            <ac:picMk id="10" creationId="{588ACDE7-3878-C930-CF58-3211EA43DF5B}"/>
          </ac:picMkLst>
        </pc:picChg>
        <pc:picChg chg="add mod">
          <ac:chgData name="Carlos Caetano" userId="ba24568caaa58072" providerId="LiveId" clId="{D8DE36DF-0B1D-764F-925A-3BF61A81CA87}" dt="2023-05-01T23:48:24.140" v="2429" actId="1076"/>
          <ac:picMkLst>
            <pc:docMk/>
            <pc:sldMk cId="186513602" sldId="645"/>
            <ac:picMk id="13" creationId="{9E0F23D6-84E5-91BD-E745-BBFB112C1023}"/>
          </ac:picMkLst>
        </pc:picChg>
        <pc:picChg chg="add del mod modCrop">
          <ac:chgData name="Carlos Caetano" userId="ba24568caaa58072" providerId="LiveId" clId="{D8DE36DF-0B1D-764F-925A-3BF61A81CA87}" dt="2023-05-01T23:49:20.158" v="2433" actId="478"/>
          <ac:picMkLst>
            <pc:docMk/>
            <pc:sldMk cId="186513602" sldId="645"/>
            <ac:picMk id="15" creationId="{128B2B71-AC1B-3BF2-F423-1FFAF67FC9B8}"/>
          </ac:picMkLst>
        </pc:picChg>
        <pc:cxnChg chg="add del">
          <ac:chgData name="Carlos Caetano" userId="ba24568caaa58072" providerId="LiveId" clId="{D8DE36DF-0B1D-764F-925A-3BF61A81CA87}" dt="2023-05-02T00:32:15.302" v="2522" actId="478"/>
          <ac:cxnSpMkLst>
            <pc:docMk/>
            <pc:sldMk cId="186513602" sldId="645"/>
            <ac:cxnSpMk id="25" creationId="{0D66C45D-239A-7F4C-C880-D4B4C154EFE4}"/>
          </ac:cxnSpMkLst>
        </pc:cxnChg>
      </pc:sldChg>
      <pc:sldChg chg="addSp delSp modSp add mod">
        <pc:chgData name="Carlos Caetano" userId="ba24568caaa58072" providerId="LiveId" clId="{D8DE36DF-0B1D-764F-925A-3BF61A81CA87}" dt="2023-05-02T02:19:25.787" v="3538" actId="166"/>
        <pc:sldMkLst>
          <pc:docMk/>
          <pc:sldMk cId="2572823995" sldId="646"/>
        </pc:sldMkLst>
        <pc:spChg chg="add del mod">
          <ac:chgData name="Carlos Caetano" userId="ba24568caaa58072" providerId="LiveId" clId="{D8DE36DF-0B1D-764F-925A-3BF61A81CA87}" dt="2023-05-02T02:18:02.828" v="3528" actId="478"/>
          <ac:spMkLst>
            <pc:docMk/>
            <pc:sldMk cId="2572823995" sldId="646"/>
            <ac:spMk id="2" creationId="{4FD070BA-3994-1C43-F5A9-C3DA96EEFD8F}"/>
          </ac:spMkLst>
        </pc:spChg>
        <pc:spChg chg="add mod">
          <ac:chgData name="Carlos Caetano" userId="ba24568caaa58072" providerId="LiveId" clId="{D8DE36DF-0B1D-764F-925A-3BF61A81CA87}" dt="2023-05-02T02:16:56.150" v="3514" actId="1076"/>
          <ac:spMkLst>
            <pc:docMk/>
            <pc:sldMk cId="2572823995" sldId="646"/>
            <ac:spMk id="3" creationId="{8EA25D10-094D-D62E-ADE1-3670514CC405}"/>
          </ac:spMkLst>
        </pc:spChg>
        <pc:spChg chg="add del mod">
          <ac:chgData name="Carlos Caetano" userId="ba24568caaa58072" providerId="LiveId" clId="{D8DE36DF-0B1D-764F-925A-3BF61A81CA87}" dt="2023-05-02T02:17:57.832" v="3527" actId="478"/>
          <ac:spMkLst>
            <pc:docMk/>
            <pc:sldMk cId="2572823995" sldId="646"/>
            <ac:spMk id="4" creationId="{796977CF-07C0-180C-6FD5-9B51057DC1F9}"/>
          </ac:spMkLst>
        </pc:spChg>
        <pc:spChg chg="mod">
          <ac:chgData name="Carlos Caetano" userId="ba24568caaa58072" providerId="LiveId" clId="{D8DE36DF-0B1D-764F-925A-3BF61A81CA87}" dt="2023-05-02T02:19:25.787" v="3538" actId="166"/>
          <ac:spMkLst>
            <pc:docMk/>
            <pc:sldMk cId="2572823995" sldId="646"/>
            <ac:spMk id="5" creationId="{00000000-0000-0000-0000-000000000000}"/>
          </ac:spMkLst>
        </pc:spChg>
        <pc:spChg chg="del">
          <ac:chgData name="Carlos Caetano" userId="ba24568caaa58072" providerId="LiveId" clId="{D8DE36DF-0B1D-764F-925A-3BF61A81CA87}" dt="2023-05-02T02:13:34.008" v="3471" actId="478"/>
          <ac:spMkLst>
            <pc:docMk/>
            <pc:sldMk cId="2572823995" sldId="646"/>
            <ac:spMk id="9" creationId="{F5E53EC2-734C-30FB-1294-92F9716B0FD5}"/>
          </ac:spMkLst>
        </pc:spChg>
        <pc:spChg chg="add mod">
          <ac:chgData name="Carlos Caetano" userId="ba24568caaa58072" providerId="LiveId" clId="{D8DE36DF-0B1D-764F-925A-3BF61A81CA87}" dt="2023-05-02T02:16:56.150" v="3514" actId="1076"/>
          <ac:spMkLst>
            <pc:docMk/>
            <pc:sldMk cId="2572823995" sldId="646"/>
            <ac:spMk id="11" creationId="{0A0516FF-7BA2-13C5-6CFB-65F742879183}"/>
          </ac:spMkLst>
        </pc:spChg>
        <pc:spChg chg="del">
          <ac:chgData name="Carlos Caetano" userId="ba24568caaa58072" providerId="LiveId" clId="{D8DE36DF-0B1D-764F-925A-3BF61A81CA87}" dt="2023-05-02T02:13:36.947" v="3472" actId="478"/>
          <ac:spMkLst>
            <pc:docMk/>
            <pc:sldMk cId="2572823995" sldId="646"/>
            <ac:spMk id="12" creationId="{AF498307-29E1-9BDA-6290-53D414C8172B}"/>
          </ac:spMkLst>
        </pc:spChg>
        <pc:spChg chg="add mod">
          <ac:chgData name="Carlos Caetano" userId="ba24568caaa58072" providerId="LiveId" clId="{D8DE36DF-0B1D-764F-925A-3BF61A81CA87}" dt="2023-05-02T02:16:56.150" v="3514" actId="1076"/>
          <ac:spMkLst>
            <pc:docMk/>
            <pc:sldMk cId="2572823995" sldId="646"/>
            <ac:spMk id="14" creationId="{88A71107-BA43-4C40-239D-A8EA561B05DC}"/>
          </ac:spMkLst>
        </pc:spChg>
        <pc:spChg chg="add mod">
          <ac:chgData name="Carlos Caetano" userId="ba24568caaa58072" providerId="LiveId" clId="{D8DE36DF-0B1D-764F-925A-3BF61A81CA87}" dt="2023-05-02T02:17:04.421" v="3515" actId="1076"/>
          <ac:spMkLst>
            <pc:docMk/>
            <pc:sldMk cId="2572823995" sldId="646"/>
            <ac:spMk id="15" creationId="{89EED72A-BD46-BA5C-2EB5-6C73BD1F7CA9}"/>
          </ac:spMkLst>
        </pc:spChg>
        <pc:spChg chg="add mod">
          <ac:chgData name="Carlos Caetano" userId="ba24568caaa58072" providerId="LiveId" clId="{D8DE36DF-0B1D-764F-925A-3BF61A81CA87}" dt="2023-05-02T02:17:43.627" v="3525" actId="20577"/>
          <ac:spMkLst>
            <pc:docMk/>
            <pc:sldMk cId="2572823995" sldId="646"/>
            <ac:spMk id="16" creationId="{64CD3976-F440-D91E-C5AB-313E41C1FC28}"/>
          </ac:spMkLst>
        </pc:spChg>
        <pc:spChg chg="add mod">
          <ac:chgData name="Carlos Caetano" userId="ba24568caaa58072" providerId="LiveId" clId="{D8DE36DF-0B1D-764F-925A-3BF61A81CA87}" dt="2023-05-02T02:17:47.982" v="3526" actId="20577"/>
          <ac:spMkLst>
            <pc:docMk/>
            <pc:sldMk cId="2572823995" sldId="646"/>
            <ac:spMk id="17" creationId="{A6A27387-5A22-99A9-330E-692EAB4F3679}"/>
          </ac:spMkLst>
        </pc:spChg>
        <pc:picChg chg="mod">
          <ac:chgData name="Carlos Caetano" userId="ba24568caaa58072" providerId="LiveId" clId="{D8DE36DF-0B1D-764F-925A-3BF61A81CA87}" dt="2023-05-02T02:19:15.330" v="3537" actId="1036"/>
          <ac:picMkLst>
            <pc:docMk/>
            <pc:sldMk cId="2572823995" sldId="646"/>
            <ac:picMk id="7" creationId="{E1E11C97-AB51-1251-E257-7DBEC79F5DD0}"/>
          </ac:picMkLst>
        </pc:picChg>
      </pc:sldChg>
      <pc:sldChg chg="addSp delSp modSp add mod delAnim modAnim">
        <pc:chgData name="Carlos Caetano" userId="ba24568caaa58072" providerId="LiveId" clId="{D8DE36DF-0B1D-764F-925A-3BF61A81CA87}" dt="2023-05-03T02:49:50.855" v="4299" actId="20577"/>
        <pc:sldMkLst>
          <pc:docMk/>
          <pc:sldMk cId="2410278060" sldId="648"/>
        </pc:sldMkLst>
        <pc:spChg chg="del">
          <ac:chgData name="Carlos Caetano" userId="ba24568caaa58072" providerId="LiveId" clId="{D8DE36DF-0B1D-764F-925A-3BF61A81CA87}" dt="2023-05-03T01:41:28.727" v="4031" actId="478"/>
          <ac:spMkLst>
            <pc:docMk/>
            <pc:sldMk cId="2410278060" sldId="648"/>
            <ac:spMk id="2" creationId="{AFC08FBF-6B71-755E-06F3-76810DE766D4}"/>
          </ac:spMkLst>
        </pc:spChg>
        <pc:spChg chg="del">
          <ac:chgData name="Carlos Caetano" userId="ba24568caaa58072" providerId="LiveId" clId="{D8DE36DF-0B1D-764F-925A-3BF61A81CA87}" dt="2023-05-03T01:41:28.727" v="4031" actId="478"/>
          <ac:spMkLst>
            <pc:docMk/>
            <pc:sldMk cId="2410278060" sldId="648"/>
            <ac:spMk id="3" creationId="{9D2D94D0-CBD6-3541-2E31-1F516B47E423}"/>
          </ac:spMkLst>
        </pc:spChg>
        <pc:spChg chg="del">
          <ac:chgData name="Carlos Caetano" userId="ba24568caaa58072" providerId="LiveId" clId="{D8DE36DF-0B1D-764F-925A-3BF61A81CA87}" dt="2023-05-03T01:41:28.727" v="4031" actId="478"/>
          <ac:spMkLst>
            <pc:docMk/>
            <pc:sldMk cId="2410278060" sldId="648"/>
            <ac:spMk id="4" creationId="{08327B26-5A87-1A09-1590-F1D3D8E67763}"/>
          </ac:spMkLst>
        </pc:spChg>
        <pc:spChg chg="del">
          <ac:chgData name="Carlos Caetano" userId="ba24568caaa58072" providerId="LiveId" clId="{D8DE36DF-0B1D-764F-925A-3BF61A81CA87}" dt="2023-05-03T01:41:28.727" v="4031" actId="478"/>
          <ac:spMkLst>
            <pc:docMk/>
            <pc:sldMk cId="2410278060" sldId="648"/>
            <ac:spMk id="7" creationId="{1E8BA209-AFDB-8880-67F7-B738165769FD}"/>
          </ac:spMkLst>
        </pc:spChg>
        <pc:spChg chg="mod">
          <ac:chgData name="Carlos Caetano" userId="ba24568caaa58072" providerId="LiveId" clId="{D8DE36DF-0B1D-764F-925A-3BF61A81CA87}" dt="2023-05-03T01:37:06.289" v="3894" actId="1076"/>
          <ac:spMkLst>
            <pc:docMk/>
            <pc:sldMk cId="2410278060" sldId="648"/>
            <ac:spMk id="9" creationId="{BEFE4A8F-F7F5-9E29-6E53-8F6114620EA6}"/>
          </ac:spMkLst>
        </pc:spChg>
        <pc:spChg chg="add mod">
          <ac:chgData name="Carlos Caetano" userId="ba24568caaa58072" providerId="LiveId" clId="{D8DE36DF-0B1D-764F-925A-3BF61A81CA87}" dt="2023-05-03T02:08:15.739" v="4149" actId="1038"/>
          <ac:spMkLst>
            <pc:docMk/>
            <pc:sldMk cId="2410278060" sldId="648"/>
            <ac:spMk id="12" creationId="{4ADBD098-E2B7-3FFA-DAF0-18F7E552625A}"/>
          </ac:spMkLst>
        </pc:spChg>
        <pc:spChg chg="add mod">
          <ac:chgData name="Carlos Caetano" userId="ba24568caaa58072" providerId="LiveId" clId="{D8DE36DF-0B1D-764F-925A-3BF61A81CA87}" dt="2023-05-03T02:49:50.855" v="4299" actId="20577"/>
          <ac:spMkLst>
            <pc:docMk/>
            <pc:sldMk cId="2410278060" sldId="648"/>
            <ac:spMk id="13" creationId="{5556CDF6-C33A-14B8-DE0F-1B1A2A440785}"/>
          </ac:spMkLst>
        </pc:spChg>
        <pc:spChg chg="mod">
          <ac:chgData name="Carlos Caetano" userId="ba24568caaa58072" providerId="LiveId" clId="{D8DE36DF-0B1D-764F-925A-3BF61A81CA87}" dt="2023-05-03T01:41:47.989" v="4036" actId="20577"/>
          <ac:spMkLst>
            <pc:docMk/>
            <pc:sldMk cId="2410278060" sldId="648"/>
            <ac:spMk id="21" creationId="{19D9A386-1AFF-9769-CAFB-E40C8629B5A0}"/>
          </ac:spMkLst>
        </pc:spChg>
        <pc:spChg chg="mod">
          <ac:chgData name="Carlos Caetano" userId="ba24568caaa58072" providerId="LiveId" clId="{D8DE36DF-0B1D-764F-925A-3BF61A81CA87}" dt="2023-05-03T02:48:33.901" v="4278" actId="2711"/>
          <ac:spMkLst>
            <pc:docMk/>
            <pc:sldMk cId="2410278060" sldId="648"/>
            <ac:spMk id="23" creationId="{02A1D359-0E6B-E42C-2791-67B975BACF38}"/>
          </ac:spMkLst>
        </pc:spChg>
        <pc:spChg chg="del">
          <ac:chgData name="Carlos Caetano" userId="ba24568caaa58072" providerId="LiveId" clId="{D8DE36DF-0B1D-764F-925A-3BF61A81CA87}" dt="2023-05-03T01:37:13.838" v="3895" actId="478"/>
          <ac:spMkLst>
            <pc:docMk/>
            <pc:sldMk cId="2410278060" sldId="648"/>
            <ac:spMk id="34" creationId="{7C911459-7E8C-F2C4-7D52-FB92753C45B2}"/>
          </ac:spMkLst>
        </pc:spChg>
        <pc:spChg chg="del">
          <ac:chgData name="Carlos Caetano" userId="ba24568caaa58072" providerId="LiveId" clId="{D8DE36DF-0B1D-764F-925A-3BF61A81CA87}" dt="2023-05-03T01:40:19.707" v="4017" actId="478"/>
          <ac:spMkLst>
            <pc:docMk/>
            <pc:sldMk cId="2410278060" sldId="648"/>
            <ac:spMk id="41" creationId="{D775386E-2016-5808-23B6-F99CDB3A0FE1}"/>
          </ac:spMkLst>
        </pc:spChg>
        <pc:spChg chg="del">
          <ac:chgData name="Carlos Caetano" userId="ba24568caaa58072" providerId="LiveId" clId="{D8DE36DF-0B1D-764F-925A-3BF61A81CA87}" dt="2023-05-03T01:40:24.232" v="4019" actId="478"/>
          <ac:spMkLst>
            <pc:docMk/>
            <pc:sldMk cId="2410278060" sldId="648"/>
            <ac:spMk id="42" creationId="{F2B97DB4-30D1-168A-ABE7-8A9F64E40731}"/>
          </ac:spMkLst>
        </pc:spChg>
        <pc:spChg chg="del">
          <ac:chgData name="Carlos Caetano" userId="ba24568caaa58072" providerId="LiveId" clId="{D8DE36DF-0B1D-764F-925A-3BF61A81CA87}" dt="2023-05-03T01:41:28.727" v="4031" actId="478"/>
          <ac:spMkLst>
            <pc:docMk/>
            <pc:sldMk cId="2410278060" sldId="648"/>
            <ac:spMk id="43" creationId="{529A78E3-75FF-4ABF-F410-9E6452D5A8FA}"/>
          </ac:spMkLst>
        </pc:spChg>
        <pc:picChg chg="add mod">
          <ac:chgData name="Carlos Caetano" userId="ba24568caaa58072" providerId="LiveId" clId="{D8DE36DF-0B1D-764F-925A-3BF61A81CA87}" dt="2023-05-03T02:48:25.079" v="4277" actId="1036"/>
          <ac:picMkLst>
            <pc:docMk/>
            <pc:sldMk cId="2410278060" sldId="648"/>
            <ac:picMk id="10" creationId="{8F990FE4-094D-A9D3-C57C-6884D87D932C}"/>
          </ac:picMkLst>
        </pc:picChg>
        <pc:picChg chg="del">
          <ac:chgData name="Carlos Caetano" userId="ba24568caaa58072" providerId="LiveId" clId="{D8DE36DF-0B1D-764F-925A-3BF61A81CA87}" dt="2023-05-03T01:39:18.455" v="3896" actId="478"/>
          <ac:picMkLst>
            <pc:docMk/>
            <pc:sldMk cId="2410278060" sldId="648"/>
            <ac:picMk id="20" creationId="{6457FF05-64F1-6AB2-FA2A-030F46195A2C}"/>
          </ac:picMkLst>
        </pc:picChg>
        <pc:picChg chg="del">
          <ac:chgData name="Carlos Caetano" userId="ba24568caaa58072" providerId="LiveId" clId="{D8DE36DF-0B1D-764F-925A-3BF61A81CA87}" dt="2023-05-03T01:40:21.457" v="4018" actId="478"/>
          <ac:picMkLst>
            <pc:docMk/>
            <pc:sldMk cId="2410278060" sldId="648"/>
            <ac:picMk id="40" creationId="{6D275E20-D03F-2A64-CACE-5E5A8FCD4ADE}"/>
          </ac:picMkLst>
        </pc:picChg>
      </pc:sldChg>
      <pc:sldChg chg="addSp delSp modSp add mod modAnim">
        <pc:chgData name="Carlos Caetano" userId="ba24568caaa58072" providerId="LiveId" clId="{D8DE36DF-0B1D-764F-925A-3BF61A81CA87}" dt="2023-05-04T00:05:49.622" v="4755" actId="1036"/>
        <pc:sldMkLst>
          <pc:docMk/>
          <pc:sldMk cId="1065649338" sldId="649"/>
        </pc:sldMkLst>
        <pc:spChg chg="add mod">
          <ac:chgData name="Carlos Caetano" userId="ba24568caaa58072" providerId="LiveId" clId="{D8DE36DF-0B1D-764F-925A-3BF61A81CA87}" dt="2023-05-03T02:50:10.404" v="4325" actId="20577"/>
          <ac:spMkLst>
            <pc:docMk/>
            <pc:sldMk cId="1065649338" sldId="649"/>
            <ac:spMk id="4" creationId="{3BF6706A-7C85-991E-FB33-6A42AD971306}"/>
          </ac:spMkLst>
        </pc:spChg>
        <pc:spChg chg="add mod">
          <ac:chgData name="Carlos Caetano" userId="ba24568caaa58072" providerId="LiveId" clId="{D8DE36DF-0B1D-764F-925A-3BF61A81CA87}" dt="2023-05-04T00:05:49.622" v="4755" actId="1036"/>
          <ac:spMkLst>
            <pc:docMk/>
            <pc:sldMk cId="1065649338" sldId="649"/>
            <ac:spMk id="5" creationId="{B515067B-2A13-C8AA-204A-FED3C58BB26C}"/>
          </ac:spMkLst>
        </pc:spChg>
        <pc:spChg chg="mod">
          <ac:chgData name="Carlos Caetano" userId="ba24568caaa58072" providerId="LiveId" clId="{D8DE36DF-0B1D-764F-925A-3BF61A81CA87}" dt="2023-05-03T02:48:07.315" v="4234" actId="1036"/>
          <ac:spMkLst>
            <pc:docMk/>
            <pc:sldMk cId="1065649338" sldId="649"/>
            <ac:spMk id="9" creationId="{BEFE4A8F-F7F5-9E29-6E53-8F6114620EA6}"/>
          </ac:spMkLst>
        </pc:spChg>
        <pc:spChg chg="mod">
          <ac:chgData name="Carlos Caetano" userId="ba24568caaa58072" providerId="LiveId" clId="{D8DE36DF-0B1D-764F-925A-3BF61A81CA87}" dt="2023-05-03T02:46:22.716" v="4207" actId="14100"/>
          <ac:spMkLst>
            <pc:docMk/>
            <pc:sldMk cId="1065649338" sldId="649"/>
            <ac:spMk id="12" creationId="{4ADBD098-E2B7-3FFA-DAF0-18F7E552625A}"/>
          </ac:spMkLst>
        </pc:spChg>
        <pc:spChg chg="mod">
          <ac:chgData name="Carlos Caetano" userId="ba24568caaa58072" providerId="LiveId" clId="{D8DE36DF-0B1D-764F-925A-3BF61A81CA87}" dt="2023-05-03T02:50:29.778" v="4340" actId="1036"/>
          <ac:spMkLst>
            <pc:docMk/>
            <pc:sldMk cId="1065649338" sldId="649"/>
            <ac:spMk id="23" creationId="{02A1D359-0E6B-E42C-2791-67B975BACF38}"/>
          </ac:spMkLst>
        </pc:spChg>
        <pc:picChg chg="add mod">
          <ac:chgData name="Carlos Caetano" userId="ba24568caaa58072" providerId="LiveId" clId="{D8DE36DF-0B1D-764F-925A-3BF61A81CA87}" dt="2023-05-03T02:50:06.644" v="4324" actId="1036"/>
          <ac:picMkLst>
            <pc:docMk/>
            <pc:sldMk cId="1065649338" sldId="649"/>
            <ac:picMk id="3" creationId="{C29FA7C8-757F-6338-1959-51875479F60D}"/>
          </ac:picMkLst>
        </pc:picChg>
        <pc:picChg chg="del">
          <ac:chgData name="Carlos Caetano" userId="ba24568caaa58072" providerId="LiveId" clId="{D8DE36DF-0B1D-764F-925A-3BF61A81CA87}" dt="2023-05-03T02:46:31.797" v="4208" actId="478"/>
          <ac:picMkLst>
            <pc:docMk/>
            <pc:sldMk cId="1065649338" sldId="649"/>
            <ac:picMk id="10" creationId="{8F990FE4-094D-A9D3-C57C-6884D87D932C}"/>
          </ac:picMkLst>
        </pc:picChg>
      </pc:sldChg>
      <pc:sldChg chg="addSp delSp modSp add mod delAnim modAnim">
        <pc:chgData name="Carlos Caetano" userId="ba24568caaa58072" providerId="LiveId" clId="{D8DE36DF-0B1D-764F-925A-3BF61A81CA87}" dt="2023-05-04T01:27:40.374" v="5653" actId="20577"/>
        <pc:sldMkLst>
          <pc:docMk/>
          <pc:sldMk cId="4149068834" sldId="650"/>
        </pc:sldMkLst>
        <pc:spChg chg="del">
          <ac:chgData name="Carlos Caetano" userId="ba24568caaa58072" providerId="LiveId" clId="{D8DE36DF-0B1D-764F-925A-3BF61A81CA87}" dt="2023-05-03T03:03:08.669" v="4446" actId="478"/>
          <ac:spMkLst>
            <pc:docMk/>
            <pc:sldMk cId="4149068834" sldId="650"/>
            <ac:spMk id="4" creationId="{3BF6706A-7C85-991E-FB33-6A42AD971306}"/>
          </ac:spMkLst>
        </pc:spChg>
        <pc:spChg chg="add del mod">
          <ac:chgData name="Carlos Caetano" userId="ba24568caaa58072" providerId="LiveId" clId="{D8DE36DF-0B1D-764F-925A-3BF61A81CA87}" dt="2023-05-04T00:22:28.692" v="4844" actId="478"/>
          <ac:spMkLst>
            <pc:docMk/>
            <pc:sldMk cId="4149068834" sldId="650"/>
            <ac:spMk id="7" creationId="{C5D1D56F-C6F8-1A26-9C7F-BAC79C6ED815}"/>
          </ac:spMkLst>
        </pc:spChg>
        <pc:spChg chg="mod">
          <ac:chgData name="Carlos Caetano" userId="ba24568caaa58072" providerId="LiveId" clId="{D8DE36DF-0B1D-764F-925A-3BF61A81CA87}" dt="2023-05-03T03:01:41.817" v="4440" actId="1076"/>
          <ac:spMkLst>
            <pc:docMk/>
            <pc:sldMk cId="4149068834" sldId="650"/>
            <ac:spMk id="9" creationId="{BEFE4A8F-F7F5-9E29-6E53-8F6114620EA6}"/>
          </ac:spMkLst>
        </pc:spChg>
        <pc:spChg chg="add mod">
          <ac:chgData name="Carlos Caetano" userId="ba24568caaa58072" providerId="LiveId" clId="{D8DE36DF-0B1D-764F-925A-3BF61A81CA87}" dt="2023-05-04T01:26:11.509" v="5643" actId="1036"/>
          <ac:spMkLst>
            <pc:docMk/>
            <pc:sldMk cId="4149068834" sldId="650"/>
            <ac:spMk id="10" creationId="{EDB7F214-130B-9936-FEE7-F44D75EA6A77}"/>
          </ac:spMkLst>
        </pc:spChg>
        <pc:spChg chg="add del mod">
          <ac:chgData name="Carlos Caetano" userId="ba24568caaa58072" providerId="LiveId" clId="{D8DE36DF-0B1D-764F-925A-3BF61A81CA87}" dt="2023-05-04T01:24:44.261" v="5539"/>
          <ac:spMkLst>
            <pc:docMk/>
            <pc:sldMk cId="4149068834" sldId="650"/>
            <ac:spMk id="11" creationId="{2B5F4921-413F-7C94-ADBD-37AAF6132F9F}"/>
          </ac:spMkLst>
        </pc:spChg>
        <pc:spChg chg="del">
          <ac:chgData name="Carlos Caetano" userId="ba24568caaa58072" providerId="LiveId" clId="{D8DE36DF-0B1D-764F-925A-3BF61A81CA87}" dt="2023-05-03T03:05:37.303" v="4447" actId="478"/>
          <ac:spMkLst>
            <pc:docMk/>
            <pc:sldMk cId="4149068834" sldId="650"/>
            <ac:spMk id="12" creationId="{4ADBD098-E2B7-3FFA-DAF0-18F7E552625A}"/>
          </ac:spMkLst>
        </pc:spChg>
        <pc:spChg chg="add del mod">
          <ac:chgData name="Carlos Caetano" userId="ba24568caaa58072" providerId="LiveId" clId="{D8DE36DF-0B1D-764F-925A-3BF61A81CA87}" dt="2023-05-04T01:24:57.732" v="5543" actId="478"/>
          <ac:spMkLst>
            <pc:docMk/>
            <pc:sldMk cId="4149068834" sldId="650"/>
            <ac:spMk id="13" creationId="{2ED7EB75-E163-09BC-8E1E-25D8B502660A}"/>
          </ac:spMkLst>
        </pc:spChg>
        <pc:spChg chg="add mod">
          <ac:chgData name="Carlos Caetano" userId="ba24568caaa58072" providerId="LiveId" clId="{D8DE36DF-0B1D-764F-925A-3BF61A81CA87}" dt="2023-05-04T01:27:40.374" v="5653" actId="20577"/>
          <ac:spMkLst>
            <pc:docMk/>
            <pc:sldMk cId="4149068834" sldId="650"/>
            <ac:spMk id="14" creationId="{51CAE3DF-4A9A-12BA-73CB-5F27EFE31D3C}"/>
          </ac:spMkLst>
        </pc:spChg>
        <pc:spChg chg="mod">
          <ac:chgData name="Carlos Caetano" userId="ba24568caaa58072" providerId="LiveId" clId="{D8DE36DF-0B1D-764F-925A-3BF61A81CA87}" dt="2023-05-03T03:07:56.431" v="4562" actId="20577"/>
          <ac:spMkLst>
            <pc:docMk/>
            <pc:sldMk cId="4149068834" sldId="650"/>
            <ac:spMk id="23" creationId="{02A1D359-0E6B-E42C-2791-67B975BACF38}"/>
          </ac:spMkLst>
        </pc:spChg>
        <pc:picChg chg="del">
          <ac:chgData name="Carlos Caetano" userId="ba24568caaa58072" providerId="LiveId" clId="{D8DE36DF-0B1D-764F-925A-3BF61A81CA87}" dt="2023-05-03T03:03:00.375" v="4444" actId="478"/>
          <ac:picMkLst>
            <pc:docMk/>
            <pc:sldMk cId="4149068834" sldId="650"/>
            <ac:picMk id="3" creationId="{C29FA7C8-757F-6338-1959-51875479F60D}"/>
          </ac:picMkLst>
        </pc:picChg>
        <pc:picChg chg="add mod">
          <ac:chgData name="Carlos Caetano" userId="ba24568caaa58072" providerId="LiveId" clId="{D8DE36DF-0B1D-764F-925A-3BF61A81CA87}" dt="2023-05-04T01:23:38.360" v="5490" actId="1076"/>
          <ac:picMkLst>
            <pc:docMk/>
            <pc:sldMk cId="4149068834" sldId="650"/>
            <ac:picMk id="5" creationId="{A155EA61-9362-37FF-643C-A33E7CF7BA14}"/>
          </ac:picMkLst>
        </pc:picChg>
      </pc:sldChg>
      <pc:sldChg chg="addSp delSp modSp add mod modAnim">
        <pc:chgData name="Carlos Caetano" userId="ba24568caaa58072" providerId="LiveId" clId="{D8DE36DF-0B1D-764F-925A-3BF61A81CA87}" dt="2023-05-04T02:40:41.471" v="6392" actId="20577"/>
        <pc:sldMkLst>
          <pc:docMk/>
          <pc:sldMk cId="1997364142" sldId="651"/>
        </pc:sldMkLst>
        <pc:spChg chg="add del mod">
          <ac:chgData name="Carlos Caetano" userId="ba24568caaa58072" providerId="LiveId" clId="{D8DE36DF-0B1D-764F-925A-3BF61A81CA87}" dt="2023-05-03T03:12:33.161" v="4617" actId="478"/>
          <ac:spMkLst>
            <pc:docMk/>
            <pc:sldMk cId="1997364142" sldId="651"/>
            <ac:spMk id="4" creationId="{735197C9-D433-ACED-9C39-6A4474D86833}"/>
          </ac:spMkLst>
        </pc:spChg>
        <pc:spChg chg="mod">
          <ac:chgData name="Carlos Caetano" userId="ba24568caaa58072" providerId="LiveId" clId="{D8DE36DF-0B1D-764F-925A-3BF61A81CA87}" dt="2023-05-04T00:29:31.885" v="4957" actId="20577"/>
          <ac:spMkLst>
            <pc:docMk/>
            <pc:sldMk cId="1997364142" sldId="651"/>
            <ac:spMk id="9" creationId="{BEFE4A8F-F7F5-9E29-6E53-8F6114620EA6}"/>
          </ac:spMkLst>
        </pc:spChg>
        <pc:spChg chg="add mod">
          <ac:chgData name="Carlos Caetano" userId="ba24568caaa58072" providerId="LiveId" clId="{D8DE36DF-0B1D-764F-925A-3BF61A81CA87}" dt="2023-05-04T00:52:10.681" v="5276" actId="1037"/>
          <ac:spMkLst>
            <pc:docMk/>
            <pc:sldMk cId="1997364142" sldId="651"/>
            <ac:spMk id="13" creationId="{F285F893-CA45-0A1D-C9FA-3D7D2471826A}"/>
          </ac:spMkLst>
        </pc:spChg>
        <pc:spChg chg="add del mod">
          <ac:chgData name="Carlos Caetano" userId="ba24568caaa58072" providerId="LiveId" clId="{D8DE36DF-0B1D-764F-925A-3BF61A81CA87}" dt="2023-05-04T00:42:00.209" v="5046" actId="478"/>
          <ac:spMkLst>
            <pc:docMk/>
            <pc:sldMk cId="1997364142" sldId="651"/>
            <ac:spMk id="14" creationId="{D89B7618-3D07-D64C-8CA8-2ECE5575ADA8}"/>
          </ac:spMkLst>
        </pc:spChg>
        <pc:spChg chg="add mod">
          <ac:chgData name="Carlos Caetano" userId="ba24568caaa58072" providerId="LiveId" clId="{D8DE36DF-0B1D-764F-925A-3BF61A81CA87}" dt="2023-05-04T00:52:10.681" v="5276" actId="1037"/>
          <ac:spMkLst>
            <pc:docMk/>
            <pc:sldMk cId="1997364142" sldId="651"/>
            <ac:spMk id="15" creationId="{8E0AEA7B-012C-2319-F4D4-29FBAF92AFD9}"/>
          </ac:spMkLst>
        </pc:spChg>
        <pc:spChg chg="add mod">
          <ac:chgData name="Carlos Caetano" userId="ba24568caaa58072" providerId="LiveId" clId="{D8DE36DF-0B1D-764F-925A-3BF61A81CA87}" dt="2023-05-04T01:37:20.265" v="5785" actId="20577"/>
          <ac:spMkLst>
            <pc:docMk/>
            <pc:sldMk cId="1997364142" sldId="651"/>
            <ac:spMk id="16" creationId="{7CEB1DCA-9ABE-15FC-28EC-D68F8AAE46F3}"/>
          </ac:spMkLst>
        </pc:spChg>
        <pc:spChg chg="add mod">
          <ac:chgData name="Carlos Caetano" userId="ba24568caaa58072" providerId="LiveId" clId="{D8DE36DF-0B1D-764F-925A-3BF61A81CA87}" dt="2023-05-04T01:37:35.484" v="5786" actId="20577"/>
          <ac:spMkLst>
            <pc:docMk/>
            <pc:sldMk cId="1997364142" sldId="651"/>
            <ac:spMk id="17" creationId="{897EB49A-B7BD-F2DF-B169-AF1C7653128B}"/>
          </ac:spMkLst>
        </pc:spChg>
        <pc:spChg chg="add mod">
          <ac:chgData name="Carlos Caetano" userId="ba24568caaa58072" providerId="LiveId" clId="{D8DE36DF-0B1D-764F-925A-3BF61A81CA87}" dt="2023-05-04T00:53:05.233" v="5303" actId="1037"/>
          <ac:spMkLst>
            <pc:docMk/>
            <pc:sldMk cId="1997364142" sldId="651"/>
            <ac:spMk id="18" creationId="{74F3E3EB-7867-6D37-2C74-B7C0D8C5B6AE}"/>
          </ac:spMkLst>
        </pc:spChg>
        <pc:spChg chg="add mod">
          <ac:chgData name="Carlos Caetano" userId="ba24568caaa58072" providerId="LiveId" clId="{D8DE36DF-0B1D-764F-925A-3BF61A81CA87}" dt="2023-05-04T01:37:37.998" v="5787" actId="20577"/>
          <ac:spMkLst>
            <pc:docMk/>
            <pc:sldMk cId="1997364142" sldId="651"/>
            <ac:spMk id="19" creationId="{C5A1D0CD-E4CB-AD5D-D9A2-0CA4423C0052}"/>
          </ac:spMkLst>
        </pc:spChg>
        <pc:spChg chg="add mod">
          <ac:chgData name="Carlos Caetano" userId="ba24568caaa58072" providerId="LiveId" clId="{D8DE36DF-0B1D-764F-925A-3BF61A81CA87}" dt="2023-05-04T02:40:41.471" v="6392" actId="20577"/>
          <ac:spMkLst>
            <pc:docMk/>
            <pc:sldMk cId="1997364142" sldId="651"/>
            <ac:spMk id="20" creationId="{F36EAB24-CEC6-BE98-9C13-C3F7C6104337}"/>
          </ac:spMkLst>
        </pc:spChg>
        <pc:spChg chg="mod">
          <ac:chgData name="Carlos Caetano" userId="ba24568caaa58072" providerId="LiveId" clId="{D8DE36DF-0B1D-764F-925A-3BF61A81CA87}" dt="2023-05-04T01:12:16.921" v="5440" actId="20577"/>
          <ac:spMkLst>
            <pc:docMk/>
            <pc:sldMk cId="1997364142" sldId="651"/>
            <ac:spMk id="21" creationId="{19D9A386-1AFF-9769-CAFB-E40C8629B5A0}"/>
          </ac:spMkLst>
        </pc:spChg>
        <pc:spChg chg="add mod">
          <ac:chgData name="Carlos Caetano" userId="ba24568caaa58072" providerId="LiveId" clId="{D8DE36DF-0B1D-764F-925A-3BF61A81CA87}" dt="2023-05-04T01:37:41.258" v="5789" actId="20577"/>
          <ac:spMkLst>
            <pc:docMk/>
            <pc:sldMk cId="1997364142" sldId="651"/>
            <ac:spMk id="22" creationId="{9B4F6452-7695-4E71-3F02-1440055C19C0}"/>
          </ac:spMkLst>
        </pc:spChg>
        <pc:spChg chg="del mod">
          <ac:chgData name="Carlos Caetano" userId="ba24568caaa58072" providerId="LiveId" clId="{D8DE36DF-0B1D-764F-925A-3BF61A81CA87}" dt="2023-05-04T00:23:44.267" v="4878" actId="478"/>
          <ac:spMkLst>
            <pc:docMk/>
            <pc:sldMk cId="1997364142" sldId="651"/>
            <ac:spMk id="23" creationId="{02A1D359-0E6B-E42C-2791-67B975BACF38}"/>
          </ac:spMkLst>
        </pc:spChg>
        <pc:spChg chg="add mod">
          <ac:chgData name="Carlos Caetano" userId="ba24568caaa58072" providerId="LiveId" clId="{D8DE36DF-0B1D-764F-925A-3BF61A81CA87}" dt="2023-05-04T00:53:05.233" v="5303" actId="1037"/>
          <ac:spMkLst>
            <pc:docMk/>
            <pc:sldMk cId="1997364142" sldId="651"/>
            <ac:spMk id="24" creationId="{E04EDC6B-37E2-B3AD-D215-469F21C378FF}"/>
          </ac:spMkLst>
        </pc:spChg>
        <pc:spChg chg="add mod">
          <ac:chgData name="Carlos Caetano" userId="ba24568caaa58072" providerId="LiveId" clId="{D8DE36DF-0B1D-764F-925A-3BF61A81CA87}" dt="2023-05-04T01:28:16.511" v="5656" actId="20577"/>
          <ac:spMkLst>
            <pc:docMk/>
            <pc:sldMk cId="1997364142" sldId="651"/>
            <ac:spMk id="28" creationId="{DD591FB9-DC5F-D025-1309-354101B12A41}"/>
          </ac:spMkLst>
        </pc:spChg>
        <pc:spChg chg="add mod">
          <ac:chgData name="Carlos Caetano" userId="ba24568caaa58072" providerId="LiveId" clId="{D8DE36DF-0B1D-764F-925A-3BF61A81CA87}" dt="2023-05-04T00:59:26.886" v="5387" actId="1076"/>
          <ac:spMkLst>
            <pc:docMk/>
            <pc:sldMk cId="1997364142" sldId="651"/>
            <ac:spMk id="29" creationId="{9A4600C9-8373-CF61-082F-34AAC355FEA0}"/>
          </ac:spMkLst>
        </pc:spChg>
        <pc:spChg chg="add mod">
          <ac:chgData name="Carlos Caetano" userId="ba24568caaa58072" providerId="LiveId" clId="{D8DE36DF-0B1D-764F-925A-3BF61A81CA87}" dt="2023-05-04T00:59:34.480" v="5388" actId="1076"/>
          <ac:spMkLst>
            <pc:docMk/>
            <pc:sldMk cId="1997364142" sldId="651"/>
            <ac:spMk id="31" creationId="{C8A4D0AE-BEEE-CE50-B00B-F88CB89C829F}"/>
          </ac:spMkLst>
        </pc:spChg>
        <pc:spChg chg="add mod">
          <ac:chgData name="Carlos Caetano" userId="ba24568caaa58072" providerId="LiveId" clId="{D8DE36DF-0B1D-764F-925A-3BF61A81CA87}" dt="2023-05-04T01:04:53.968" v="5407" actId="1076"/>
          <ac:spMkLst>
            <pc:docMk/>
            <pc:sldMk cId="1997364142" sldId="651"/>
            <ac:spMk id="32" creationId="{F90D009C-221C-C8A9-583E-786FE935625A}"/>
          </ac:spMkLst>
        </pc:spChg>
        <pc:spChg chg="add mod">
          <ac:chgData name="Carlos Caetano" userId="ba24568caaa58072" providerId="LiveId" clId="{D8DE36DF-0B1D-764F-925A-3BF61A81CA87}" dt="2023-05-04T01:04:53.968" v="5407" actId="1076"/>
          <ac:spMkLst>
            <pc:docMk/>
            <pc:sldMk cId="1997364142" sldId="651"/>
            <ac:spMk id="33" creationId="{663782E0-F145-2717-9C04-F94711E83927}"/>
          </ac:spMkLst>
        </pc:spChg>
        <pc:spChg chg="add mod">
          <ac:chgData name="Carlos Caetano" userId="ba24568caaa58072" providerId="LiveId" clId="{D8DE36DF-0B1D-764F-925A-3BF61A81CA87}" dt="2023-05-04T01:04:53.968" v="5407" actId="1076"/>
          <ac:spMkLst>
            <pc:docMk/>
            <pc:sldMk cId="1997364142" sldId="651"/>
            <ac:spMk id="34" creationId="{DB84019D-3B0C-10A1-2A45-DD8146BC2A4C}"/>
          </ac:spMkLst>
        </pc:spChg>
        <pc:picChg chg="add mod">
          <ac:chgData name="Carlos Caetano" userId="ba24568caaa58072" providerId="LiveId" clId="{D8DE36DF-0B1D-764F-925A-3BF61A81CA87}" dt="2023-05-04T00:26:55.028" v="4925" actId="1035"/>
          <ac:picMkLst>
            <pc:docMk/>
            <pc:sldMk cId="1997364142" sldId="651"/>
            <ac:picMk id="3" creationId="{CA043495-09B8-C79D-8FF8-7CA065994335}"/>
          </ac:picMkLst>
        </pc:picChg>
        <pc:picChg chg="del">
          <ac:chgData name="Carlos Caetano" userId="ba24568caaa58072" providerId="LiveId" clId="{D8DE36DF-0B1D-764F-925A-3BF61A81CA87}" dt="2023-05-03T03:10:19.234" v="4607" actId="478"/>
          <ac:picMkLst>
            <pc:docMk/>
            <pc:sldMk cId="1997364142" sldId="651"/>
            <ac:picMk id="5" creationId="{A155EA61-9362-37FF-643C-A33E7CF7BA14}"/>
          </ac:picMkLst>
        </pc:picChg>
        <pc:picChg chg="add del mod">
          <ac:chgData name="Carlos Caetano" userId="ba24568caaa58072" providerId="LiveId" clId="{D8DE36DF-0B1D-764F-925A-3BF61A81CA87}" dt="2023-05-04T00:38:16.520" v="5027" actId="478"/>
          <ac:picMkLst>
            <pc:docMk/>
            <pc:sldMk cId="1997364142" sldId="651"/>
            <ac:picMk id="10" creationId="{6CB14D8B-F901-0379-832D-E33D56805E1D}"/>
          </ac:picMkLst>
        </pc:picChg>
        <pc:picChg chg="add mod">
          <ac:chgData name="Carlos Caetano" userId="ba24568caaa58072" providerId="LiveId" clId="{D8DE36DF-0B1D-764F-925A-3BF61A81CA87}" dt="2023-05-04T00:38:26.529" v="5028" actId="1076"/>
          <ac:picMkLst>
            <pc:docMk/>
            <pc:sldMk cId="1997364142" sldId="651"/>
            <ac:picMk id="12" creationId="{A8550A6D-C301-1460-6E47-1AEE4EF0DC1B}"/>
          </ac:picMkLst>
        </pc:picChg>
        <pc:cxnChg chg="add mod">
          <ac:chgData name="Carlos Caetano" userId="ba24568caaa58072" providerId="LiveId" clId="{D8DE36DF-0B1D-764F-925A-3BF61A81CA87}" dt="2023-05-04T00:53:38.221" v="5320" actId="1582"/>
          <ac:cxnSpMkLst>
            <pc:docMk/>
            <pc:sldMk cId="1997364142" sldId="651"/>
            <ac:cxnSpMk id="26" creationId="{4C7DECF8-4D67-64ED-5E57-583FD0998935}"/>
          </ac:cxnSpMkLst>
        </pc:cxnChg>
        <pc:cxnChg chg="add mod">
          <ac:chgData name="Carlos Caetano" userId="ba24568caaa58072" providerId="LiveId" clId="{D8DE36DF-0B1D-764F-925A-3BF61A81CA87}" dt="2023-05-04T00:53:48.717" v="5322" actId="1076"/>
          <ac:cxnSpMkLst>
            <pc:docMk/>
            <pc:sldMk cId="1997364142" sldId="651"/>
            <ac:cxnSpMk id="27" creationId="{F3C95BFB-347B-41D9-7559-A34F078341C2}"/>
          </ac:cxnSpMkLst>
        </pc:cxnChg>
      </pc:sldChg>
      <pc:sldChg chg="addSp delSp modSp add mod delAnim modAnim">
        <pc:chgData name="Carlos Caetano" userId="ba24568caaa58072" providerId="LiveId" clId="{D8DE36DF-0B1D-764F-925A-3BF61A81CA87}" dt="2023-05-04T02:41:54.063" v="6395"/>
        <pc:sldMkLst>
          <pc:docMk/>
          <pc:sldMk cId="2139183434" sldId="652"/>
        </pc:sldMkLst>
        <pc:spChg chg="add mod">
          <ac:chgData name="Carlos Caetano" userId="ba24568caaa58072" providerId="LiveId" clId="{D8DE36DF-0B1D-764F-925A-3BF61A81CA87}" dt="2023-05-04T00:37:13.797" v="5008" actId="1582"/>
          <ac:spMkLst>
            <pc:docMk/>
            <pc:sldMk cId="2139183434" sldId="652"/>
            <ac:spMk id="4" creationId="{D26EA464-2469-E312-5BBC-A5F68D7E4072}"/>
          </ac:spMkLst>
        </pc:spChg>
        <pc:spChg chg="add mod">
          <ac:chgData name="Carlos Caetano" userId="ba24568caaa58072" providerId="LiveId" clId="{D8DE36DF-0B1D-764F-925A-3BF61A81CA87}" dt="2023-05-04T00:37:58.585" v="5026" actId="1076"/>
          <ac:spMkLst>
            <pc:docMk/>
            <pc:sldMk cId="2139183434" sldId="652"/>
            <ac:spMk id="5" creationId="{1746C0A5-0734-3029-9CC9-07E4C2A4E69B}"/>
          </ac:spMkLst>
        </pc:spChg>
        <pc:spChg chg="add mod">
          <ac:chgData name="Carlos Caetano" userId="ba24568caaa58072" providerId="LiveId" clId="{D8DE36DF-0B1D-764F-925A-3BF61A81CA87}" dt="2023-05-04T01:38:30.991" v="5808" actId="1035"/>
          <ac:spMkLst>
            <pc:docMk/>
            <pc:sldMk cId="2139183434" sldId="652"/>
            <ac:spMk id="11" creationId="{56BC02C1-9B09-3D31-7403-03C527C4205C}"/>
          </ac:spMkLst>
        </pc:spChg>
        <pc:spChg chg="add mod">
          <ac:chgData name="Carlos Caetano" userId="ba24568caaa58072" providerId="LiveId" clId="{D8DE36DF-0B1D-764F-925A-3BF61A81CA87}" dt="2023-05-04T01:38:30.991" v="5808" actId="1035"/>
          <ac:spMkLst>
            <pc:docMk/>
            <pc:sldMk cId="2139183434" sldId="652"/>
            <ac:spMk id="13" creationId="{ED39574C-7101-A4A1-44EA-69497142288B}"/>
          </ac:spMkLst>
        </pc:spChg>
        <pc:spChg chg="add mod">
          <ac:chgData name="Carlos Caetano" userId="ba24568caaa58072" providerId="LiveId" clId="{D8DE36DF-0B1D-764F-925A-3BF61A81CA87}" dt="2023-05-04T01:37:12.052" v="5784" actId="14100"/>
          <ac:spMkLst>
            <pc:docMk/>
            <pc:sldMk cId="2139183434" sldId="652"/>
            <ac:spMk id="14" creationId="{A645863A-98CF-CDB6-4356-3F7272B50514}"/>
          </ac:spMkLst>
        </pc:spChg>
        <pc:spChg chg="add mod">
          <ac:chgData name="Carlos Caetano" userId="ba24568caaa58072" providerId="LiveId" clId="{D8DE36DF-0B1D-764F-925A-3BF61A81CA87}" dt="2023-05-04T01:35:29.689" v="5733" actId="1036"/>
          <ac:spMkLst>
            <pc:docMk/>
            <pc:sldMk cId="2139183434" sldId="652"/>
            <ac:spMk id="15" creationId="{0DD76BED-67BB-35B8-77C9-9777FAA03531}"/>
          </ac:spMkLst>
        </pc:spChg>
        <pc:spChg chg="add del mod">
          <ac:chgData name="Carlos Caetano" userId="ba24568caaa58072" providerId="LiveId" clId="{D8DE36DF-0B1D-764F-925A-3BF61A81CA87}" dt="2023-05-04T01:10:11.728" v="5417" actId="478"/>
          <ac:spMkLst>
            <pc:docMk/>
            <pc:sldMk cId="2139183434" sldId="652"/>
            <ac:spMk id="16" creationId="{1431FF3C-5F7A-0655-0A38-2D7CB18A3450}"/>
          </ac:spMkLst>
        </pc:spChg>
        <pc:spChg chg="add mod">
          <ac:chgData name="Carlos Caetano" userId="ba24568caaa58072" providerId="LiveId" clId="{D8DE36DF-0B1D-764F-925A-3BF61A81CA87}" dt="2023-05-04T01:35:29.689" v="5733" actId="1036"/>
          <ac:spMkLst>
            <pc:docMk/>
            <pc:sldMk cId="2139183434" sldId="652"/>
            <ac:spMk id="17" creationId="{AC2E3061-3459-1AB3-979D-D644639E8CF7}"/>
          </ac:spMkLst>
        </pc:spChg>
        <pc:spChg chg="add mod">
          <ac:chgData name="Carlos Caetano" userId="ba24568caaa58072" providerId="LiveId" clId="{D8DE36DF-0B1D-764F-925A-3BF61A81CA87}" dt="2023-05-04T01:35:29.689" v="5733" actId="1036"/>
          <ac:spMkLst>
            <pc:docMk/>
            <pc:sldMk cId="2139183434" sldId="652"/>
            <ac:spMk id="18" creationId="{5D465B5C-B99F-C6C8-DE0D-576BEAC9D39B}"/>
          </ac:spMkLst>
        </pc:spChg>
        <pc:spChg chg="add mod">
          <ac:chgData name="Carlos Caetano" userId="ba24568caaa58072" providerId="LiveId" clId="{D8DE36DF-0B1D-764F-925A-3BF61A81CA87}" dt="2023-05-04T01:36:49.794" v="5777" actId="114"/>
          <ac:spMkLst>
            <pc:docMk/>
            <pc:sldMk cId="2139183434" sldId="652"/>
            <ac:spMk id="20" creationId="{B3327D1D-E985-64A2-974C-C14869A0C778}"/>
          </ac:spMkLst>
        </pc:spChg>
        <pc:spChg chg="mod">
          <ac:chgData name="Carlos Caetano" userId="ba24568caaa58072" providerId="LiveId" clId="{D8DE36DF-0B1D-764F-925A-3BF61A81CA87}" dt="2023-05-04T01:12:06.232" v="5435" actId="20577"/>
          <ac:spMkLst>
            <pc:docMk/>
            <pc:sldMk cId="2139183434" sldId="652"/>
            <ac:spMk id="21" creationId="{19D9A386-1AFF-9769-CAFB-E40C8629B5A0}"/>
          </ac:spMkLst>
        </pc:spChg>
        <pc:grpChg chg="add mod">
          <ac:chgData name="Carlos Caetano" userId="ba24568caaa58072" providerId="LiveId" clId="{D8DE36DF-0B1D-764F-925A-3BF61A81CA87}" dt="2023-05-04T01:06:40.919" v="5409" actId="1076"/>
          <ac:grpSpMkLst>
            <pc:docMk/>
            <pc:sldMk cId="2139183434" sldId="652"/>
            <ac:grpSpMk id="7" creationId="{D3BED290-3EDE-6225-B1F3-507E14A919D4}"/>
          </ac:grpSpMkLst>
        </pc:grpChg>
        <pc:picChg chg="add mod">
          <ac:chgData name="Carlos Caetano" userId="ba24568caaa58072" providerId="LiveId" clId="{D8DE36DF-0B1D-764F-925A-3BF61A81CA87}" dt="2023-05-04T00:34:11.967" v="4989" actId="14100"/>
          <ac:picMkLst>
            <pc:docMk/>
            <pc:sldMk cId="2139183434" sldId="652"/>
            <ac:picMk id="2" creationId="{BDE6D60F-F33D-91DD-CA08-61806E5DEB9F}"/>
          </ac:picMkLst>
        </pc:picChg>
        <pc:picChg chg="del">
          <ac:chgData name="Carlos Caetano" userId="ba24568caaa58072" providerId="LiveId" clId="{D8DE36DF-0B1D-764F-925A-3BF61A81CA87}" dt="2023-05-04T00:32:25.604" v="4959" actId="478"/>
          <ac:picMkLst>
            <pc:docMk/>
            <pc:sldMk cId="2139183434" sldId="652"/>
            <ac:picMk id="3" creationId="{CA043495-09B8-C79D-8FF8-7CA065994335}"/>
          </ac:picMkLst>
        </pc:picChg>
        <pc:picChg chg="mod modCrop">
          <ac:chgData name="Carlos Caetano" userId="ba24568caaa58072" providerId="LiveId" clId="{D8DE36DF-0B1D-764F-925A-3BF61A81CA87}" dt="2023-05-04T00:34:16.900" v="5000" actId="1035"/>
          <ac:picMkLst>
            <pc:docMk/>
            <pc:sldMk cId="2139183434" sldId="652"/>
            <ac:picMk id="10" creationId="{6CB14D8B-F901-0379-832D-E33D56805E1D}"/>
          </ac:picMkLst>
        </pc:picChg>
        <pc:picChg chg="del">
          <ac:chgData name="Carlos Caetano" userId="ba24568caaa58072" providerId="LiveId" clId="{D8DE36DF-0B1D-764F-925A-3BF61A81CA87}" dt="2023-05-04T00:32:27.459" v="4960" actId="478"/>
          <ac:picMkLst>
            <pc:docMk/>
            <pc:sldMk cId="2139183434" sldId="652"/>
            <ac:picMk id="12" creationId="{A8550A6D-C301-1460-6E47-1AEE4EF0DC1B}"/>
          </ac:picMkLst>
        </pc:picChg>
      </pc:sldChg>
      <pc:sldChg chg="addSp delSp modSp add mod delAnim modAnim">
        <pc:chgData name="Carlos Caetano" userId="ba24568caaa58072" providerId="LiveId" clId="{D8DE36DF-0B1D-764F-925A-3BF61A81CA87}" dt="2023-05-04T02:30:16.242" v="6377" actId="20577"/>
        <pc:sldMkLst>
          <pc:docMk/>
          <pc:sldMk cId="975346274" sldId="653"/>
        </pc:sldMkLst>
        <pc:spChg chg="mod">
          <ac:chgData name="Carlos Caetano" userId="ba24568caaa58072" providerId="LiveId" clId="{D8DE36DF-0B1D-764F-925A-3BF61A81CA87}" dt="2023-05-04T02:26:00.295" v="6243" actId="20577"/>
          <ac:spMkLst>
            <pc:docMk/>
            <pc:sldMk cId="975346274" sldId="653"/>
            <ac:spMk id="9" creationId="{BEFE4A8F-F7F5-9E29-6E53-8F6114620EA6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1" creationId="{56BC02C1-9B09-3D31-7403-03C527C4205C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3" creationId="{ED39574C-7101-A4A1-44EA-69497142288B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4" creationId="{A645863A-98CF-CDB6-4356-3F7272B50514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5" creationId="{0DD76BED-67BB-35B8-77C9-9777FAA03531}"/>
          </ac:spMkLst>
        </pc:spChg>
        <pc:spChg chg="add mod">
          <ac:chgData name="Carlos Caetano" userId="ba24568caaa58072" providerId="LiveId" clId="{D8DE36DF-0B1D-764F-925A-3BF61A81CA87}" dt="2023-05-04T02:29:40.598" v="6368" actId="207"/>
          <ac:spMkLst>
            <pc:docMk/>
            <pc:sldMk cId="975346274" sldId="653"/>
            <ac:spMk id="16" creationId="{04160E0E-F20C-4355-7133-8F54A8E234F6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7" creationId="{AC2E3061-3459-1AB3-979D-D644639E8CF7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18" creationId="{5D465B5C-B99F-C6C8-DE0D-576BEAC9D39B}"/>
          </ac:spMkLst>
        </pc:spChg>
        <pc:spChg chg="add mod">
          <ac:chgData name="Carlos Caetano" userId="ba24568caaa58072" providerId="LiveId" clId="{D8DE36DF-0B1D-764F-925A-3BF61A81CA87}" dt="2023-05-04T02:30:16.242" v="6377" actId="20577"/>
          <ac:spMkLst>
            <pc:docMk/>
            <pc:sldMk cId="975346274" sldId="653"/>
            <ac:spMk id="19" creationId="{591E5B79-4B55-AD1B-7D4E-E2C11E9AC57F}"/>
          </ac:spMkLst>
        </pc:spChg>
        <pc:spChg chg="del">
          <ac:chgData name="Carlos Caetano" userId="ba24568caaa58072" providerId="LiveId" clId="{D8DE36DF-0B1D-764F-925A-3BF61A81CA87}" dt="2023-05-04T02:26:07.963" v="6244" actId="478"/>
          <ac:spMkLst>
            <pc:docMk/>
            <pc:sldMk cId="975346274" sldId="653"/>
            <ac:spMk id="20" creationId="{B3327D1D-E985-64A2-974C-C14869A0C778}"/>
          </ac:spMkLst>
        </pc:spChg>
        <pc:spChg chg="mod">
          <ac:chgData name="Carlos Caetano" userId="ba24568caaa58072" providerId="LiveId" clId="{D8DE36DF-0B1D-764F-925A-3BF61A81CA87}" dt="2023-05-04T02:28:07.120" v="6259" actId="20577"/>
          <ac:spMkLst>
            <pc:docMk/>
            <pc:sldMk cId="975346274" sldId="653"/>
            <ac:spMk id="21" creationId="{19D9A386-1AFF-9769-CAFB-E40C8629B5A0}"/>
          </ac:spMkLst>
        </pc:spChg>
        <pc:grpChg chg="del">
          <ac:chgData name="Carlos Caetano" userId="ba24568caaa58072" providerId="LiveId" clId="{D8DE36DF-0B1D-764F-925A-3BF61A81CA87}" dt="2023-05-04T02:26:07.963" v="6244" actId="478"/>
          <ac:grpSpMkLst>
            <pc:docMk/>
            <pc:sldMk cId="975346274" sldId="653"/>
            <ac:grpSpMk id="7" creationId="{D3BED290-3EDE-6225-B1F3-507E14A919D4}"/>
          </ac:grpSpMkLst>
        </pc:grpChg>
        <pc:picChg chg="del">
          <ac:chgData name="Carlos Caetano" userId="ba24568caaa58072" providerId="LiveId" clId="{D8DE36DF-0B1D-764F-925A-3BF61A81CA87}" dt="2023-05-04T02:26:10.359" v="6245" actId="478"/>
          <ac:picMkLst>
            <pc:docMk/>
            <pc:sldMk cId="975346274" sldId="653"/>
            <ac:picMk id="2" creationId="{BDE6D60F-F33D-91DD-CA08-61806E5DEB9F}"/>
          </ac:picMkLst>
        </pc:picChg>
        <pc:picChg chg="add mod">
          <ac:chgData name="Carlos Caetano" userId="ba24568caaa58072" providerId="LiveId" clId="{D8DE36DF-0B1D-764F-925A-3BF61A81CA87}" dt="2023-05-04T02:27:46.212" v="6252"/>
          <ac:picMkLst>
            <pc:docMk/>
            <pc:sldMk cId="975346274" sldId="653"/>
            <ac:picMk id="12" creationId="{76D569B3-AEE1-FA79-6BB4-1ED7982383DE}"/>
          </ac:picMkLst>
        </pc:picChg>
      </pc:sldChg>
      <pc:sldChg chg="addSp delSp modSp add del mod delAnim">
        <pc:chgData name="Carlos Caetano" userId="ba24568caaa58072" providerId="LiveId" clId="{D8DE36DF-0B1D-764F-925A-3BF61A81CA87}" dt="2023-05-04T02:25:38.388" v="6231" actId="2696"/>
        <pc:sldMkLst>
          <pc:docMk/>
          <pc:sldMk cId="2831482477" sldId="653"/>
        </pc:sldMkLst>
        <pc:spChg chg="add mod">
          <ac:chgData name="Carlos Caetano" userId="ba24568caaa58072" providerId="LiveId" clId="{D8DE36DF-0B1D-764F-925A-3BF61A81CA87}" dt="2023-05-04T01:57:22.448" v="6230" actId="20577"/>
          <ac:spMkLst>
            <pc:docMk/>
            <pc:sldMk cId="2831482477" sldId="653"/>
            <ac:spMk id="3" creationId="{13939237-C1EF-56D8-0BD6-FA5EA9A7A216}"/>
          </ac:spMkLst>
        </pc:spChg>
        <pc:spChg chg="mod">
          <ac:chgData name="Carlos Caetano" userId="ba24568caaa58072" providerId="LiveId" clId="{D8DE36DF-0B1D-764F-925A-3BF61A81CA87}" dt="2023-05-04T01:13:46.792" v="5485" actId="20577"/>
          <ac:spMkLst>
            <pc:docMk/>
            <pc:sldMk cId="2831482477" sldId="653"/>
            <ac:spMk id="9" creationId="{BEFE4A8F-F7F5-9E29-6E53-8F6114620EA6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1" creationId="{56BC02C1-9B09-3D31-7403-03C527C4205C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3" creationId="{ED39574C-7101-A4A1-44EA-69497142288B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4" creationId="{A645863A-98CF-CDB6-4356-3F7272B50514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5" creationId="{0DD76BED-67BB-35B8-77C9-9777FAA03531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7" creationId="{AC2E3061-3459-1AB3-979D-D644639E8CF7}"/>
          </ac:spMkLst>
        </pc:spChg>
        <pc:spChg chg="del">
          <ac:chgData name="Carlos Caetano" userId="ba24568caaa58072" providerId="LiveId" clId="{D8DE36DF-0B1D-764F-925A-3BF61A81CA87}" dt="2023-05-04T01:14:26.997" v="5488" actId="478"/>
          <ac:spMkLst>
            <pc:docMk/>
            <pc:sldMk cId="2831482477" sldId="653"/>
            <ac:spMk id="18" creationId="{5D465B5C-B99F-C6C8-DE0D-576BEAC9D39B}"/>
          </ac:spMkLst>
        </pc:spChg>
        <pc:spChg chg="del">
          <ac:chgData name="Carlos Caetano" userId="ba24568caaa58072" providerId="LiveId" clId="{D8DE36DF-0B1D-764F-925A-3BF61A81CA87}" dt="2023-05-04T01:39:38.148" v="5809" actId="478"/>
          <ac:spMkLst>
            <pc:docMk/>
            <pc:sldMk cId="2831482477" sldId="653"/>
            <ac:spMk id="21" creationId="{19D9A386-1AFF-9769-CAFB-E40C8629B5A0}"/>
          </ac:spMkLst>
        </pc:spChg>
        <pc:grpChg chg="del">
          <ac:chgData name="Carlos Caetano" userId="ba24568caaa58072" providerId="LiveId" clId="{D8DE36DF-0B1D-764F-925A-3BF61A81CA87}" dt="2023-05-04T01:14:21.195" v="5486" actId="478"/>
          <ac:grpSpMkLst>
            <pc:docMk/>
            <pc:sldMk cId="2831482477" sldId="653"/>
            <ac:grpSpMk id="7" creationId="{D3BED290-3EDE-6225-B1F3-507E14A919D4}"/>
          </ac:grpSpMkLst>
        </pc:grpChg>
        <pc:picChg chg="del">
          <ac:chgData name="Carlos Caetano" userId="ba24568caaa58072" providerId="LiveId" clId="{D8DE36DF-0B1D-764F-925A-3BF61A81CA87}" dt="2023-05-04T01:14:22.579" v="5487" actId="478"/>
          <ac:picMkLst>
            <pc:docMk/>
            <pc:sldMk cId="2831482477" sldId="653"/>
            <ac:picMk id="2" creationId="{BDE6D60F-F33D-91DD-CA08-61806E5DEB9F}"/>
          </ac:picMkLst>
        </pc:picChg>
      </pc:sldChg>
    </pc:docChg>
  </pc:docChgLst>
  <pc:docChgLst>
    <pc:chgData name="Carlos Caetano" userId="ba24568caaa58072" providerId="LiveId" clId="{740FBFFE-9C7F-4B5C-9CDA-E3F3CA6521A4}"/>
    <pc:docChg chg="modSld">
      <pc:chgData name="Carlos Caetano" userId="ba24568caaa58072" providerId="LiveId" clId="{740FBFFE-9C7F-4B5C-9CDA-E3F3CA6521A4}" dt="2023-04-06T15:26:40.203" v="0" actId="20577"/>
      <pc:docMkLst>
        <pc:docMk/>
      </pc:docMkLst>
      <pc:sldChg chg="modSp">
        <pc:chgData name="Carlos Caetano" userId="ba24568caaa58072" providerId="LiveId" clId="{740FBFFE-9C7F-4B5C-9CDA-E3F3CA6521A4}" dt="2023-04-06T15:26:40.203" v="0" actId="20577"/>
        <pc:sldMkLst>
          <pc:docMk/>
          <pc:sldMk cId="3756607147" sldId="633"/>
        </pc:sldMkLst>
        <pc:spChg chg="mod">
          <ac:chgData name="Carlos Caetano" userId="ba24568caaa58072" providerId="LiveId" clId="{740FBFFE-9C7F-4B5C-9CDA-E3F3CA6521A4}" dt="2023-04-06T15:26:40.203" v="0" actId="20577"/>
          <ac:spMkLst>
            <pc:docMk/>
            <pc:sldMk cId="3756607147" sldId="633"/>
            <ac:spMk id="13" creationId="{D521FDCF-32DD-111F-1140-84831562503B}"/>
          </ac:spMkLst>
        </pc:spChg>
      </pc:sldChg>
    </pc:docChg>
  </pc:docChgLst>
  <pc:docChgLst>
    <pc:chgData name="Carlos Caetano" userId="ba24568caaa58072" providerId="LiveId" clId="{1353B8FE-01BC-490E-AC18-043AD660C81E}"/>
    <pc:docChg chg="modSld">
      <pc:chgData name="Carlos Caetano" userId="ba24568caaa58072" providerId="LiveId" clId="{1353B8FE-01BC-490E-AC18-043AD660C81E}" dt="2023-03-14T01:39:24.767" v="49" actId="207"/>
      <pc:docMkLst>
        <pc:docMk/>
      </pc:docMkLst>
      <pc:sldChg chg="modSp mod">
        <pc:chgData name="Carlos Caetano" userId="ba24568caaa58072" providerId="LiveId" clId="{1353B8FE-01BC-490E-AC18-043AD660C81E}" dt="2023-03-14T01:39:24.767" v="49" actId="207"/>
        <pc:sldMkLst>
          <pc:docMk/>
          <pc:sldMk cId="1080941874" sldId="559"/>
        </pc:sldMkLst>
        <pc:spChg chg="mod">
          <ac:chgData name="Carlos Caetano" userId="ba24568caaa58072" providerId="LiveId" clId="{1353B8FE-01BC-490E-AC18-043AD660C81E}" dt="2023-03-14T01:39:24.767" v="49" actId="207"/>
          <ac:spMkLst>
            <pc:docMk/>
            <pc:sldMk cId="1080941874" sldId="559"/>
            <ac:spMk id="15" creationId="{C4164CB4-2B96-2741-9289-D3D44AB01EB6}"/>
          </ac:spMkLst>
        </pc:spChg>
      </pc:sldChg>
    </pc:docChg>
  </pc:docChgLst>
  <pc:docChgLst>
    <pc:chgData name="Carlos Caetano" userId="ba24568caaa58072" providerId="LiveId" clId="{1347A8C4-9CA3-894B-B90D-7DCA36C308A8}"/>
    <pc:docChg chg="undo custSel addSld delSld modSld sldOrd">
      <pc:chgData name="Carlos Caetano" userId="ba24568caaa58072" providerId="LiveId" clId="{1347A8C4-9CA3-894B-B90D-7DCA36C308A8}" dt="2023-05-10T11:57:55.512" v="2524" actId="20577"/>
      <pc:docMkLst>
        <pc:docMk/>
      </pc:docMkLst>
      <pc:sldChg chg="modSp mod">
        <pc:chgData name="Carlos Caetano" userId="ba24568caaa58072" providerId="LiveId" clId="{1347A8C4-9CA3-894B-B90D-7DCA36C308A8}" dt="2023-05-09T00:32:32.791" v="0" actId="20577"/>
        <pc:sldMkLst>
          <pc:docMk/>
          <pc:sldMk cId="3924408493" sldId="534"/>
        </pc:sldMkLst>
        <pc:spChg chg="mod">
          <ac:chgData name="Carlos Caetano" userId="ba24568caaa58072" providerId="LiveId" clId="{1347A8C4-9CA3-894B-B90D-7DCA36C308A8}" dt="2023-05-09T00:32:32.791" v="0" actId="2057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1347A8C4-9CA3-894B-B90D-7DCA36C308A8}" dt="2023-05-09T15:53:03.820" v="2135" actId="2696"/>
        <pc:sldMkLst>
          <pc:docMk/>
          <pc:sldMk cId="1504744193" sldId="634"/>
        </pc:sldMkLst>
      </pc:sldChg>
      <pc:sldChg chg="addSp delSp modSp mod modAnim">
        <pc:chgData name="Carlos Caetano" userId="ba24568caaa58072" providerId="LiveId" clId="{1347A8C4-9CA3-894B-B90D-7DCA36C308A8}" dt="2023-05-09T02:00:39.238" v="637"/>
        <pc:sldMkLst>
          <pc:docMk/>
          <pc:sldMk cId="4047133570" sldId="635"/>
        </pc:sldMkLst>
        <pc:spChg chg="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2" creationId="{AFC08FBF-6B71-755E-06F3-76810DE766D4}"/>
          </ac:spMkLst>
        </pc:spChg>
        <pc:spChg chg="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3" creationId="{9D2D94D0-CBD6-3541-2E31-1F516B47E423}"/>
          </ac:spMkLst>
        </pc:spChg>
        <pc:spChg chg="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4" creationId="{08327B26-5A87-1A09-1590-F1D3D8E67763}"/>
          </ac:spMkLst>
        </pc:spChg>
        <pc:spChg chg="add mod">
          <ac:chgData name="Carlos Caetano" userId="ba24568caaa58072" providerId="LiveId" clId="{1347A8C4-9CA3-894B-B90D-7DCA36C308A8}" dt="2023-05-09T01:21:32.064" v="367" actId="1076"/>
          <ac:spMkLst>
            <pc:docMk/>
            <pc:sldMk cId="4047133570" sldId="635"/>
            <ac:spMk id="5" creationId="{58C13DAA-BBB8-08D5-A959-93755D6EED94}"/>
          </ac:spMkLst>
        </pc:spChg>
        <pc:spChg chg="mod">
          <ac:chgData name="Carlos Caetano" userId="ba24568caaa58072" providerId="LiveId" clId="{1347A8C4-9CA3-894B-B90D-7DCA36C308A8}" dt="2023-05-09T01:46:40.411" v="619" actId="20577"/>
          <ac:spMkLst>
            <pc:docMk/>
            <pc:sldMk cId="4047133570" sldId="635"/>
            <ac:spMk id="7" creationId="{1E8BA209-AFDB-8880-67F7-B738165769FD}"/>
          </ac:spMkLst>
        </pc:spChg>
        <pc:spChg chg="del">
          <ac:chgData name="Carlos Caetano" userId="ba24568caaa58072" providerId="LiveId" clId="{1347A8C4-9CA3-894B-B90D-7DCA36C308A8}" dt="2023-05-09T02:00:38.001" v="636" actId="478"/>
          <ac:spMkLst>
            <pc:docMk/>
            <pc:sldMk cId="4047133570" sldId="635"/>
            <ac:spMk id="8" creationId="{00000000-0000-0000-0000-000000000000}"/>
          </ac:spMkLst>
        </pc:spChg>
        <pc:spChg chg="add 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11" creationId="{C7614A86-1593-5C8E-0636-52F2DB325307}"/>
          </ac:spMkLst>
        </pc:spChg>
        <pc:spChg chg="add 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12" creationId="{34888BCF-6AD1-4D25-A984-7122D677FC7B}"/>
          </ac:spMkLst>
        </pc:spChg>
        <pc:spChg chg="add 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13" creationId="{2B7D695E-4CB7-0E21-02E7-A7477E45B935}"/>
          </ac:spMkLst>
        </pc:spChg>
        <pc:spChg chg="add 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14" creationId="{30E3C65B-EE11-A60B-0518-DAC6BAF27387}"/>
          </ac:spMkLst>
        </pc:spChg>
        <pc:spChg chg="add mod">
          <ac:chgData name="Carlos Caetano" userId="ba24568caaa58072" providerId="LiveId" clId="{1347A8C4-9CA3-894B-B90D-7DCA36C308A8}" dt="2023-05-09T02:00:39.238" v="637"/>
          <ac:spMkLst>
            <pc:docMk/>
            <pc:sldMk cId="4047133570" sldId="635"/>
            <ac:spMk id="15" creationId="{56BA1051-E9A5-37EC-E392-7D0E8CAF3A0F}"/>
          </ac:spMkLst>
        </pc:spChg>
        <pc:spChg chg="del">
          <ac:chgData name="Carlos Caetano" userId="ba24568caaa58072" providerId="LiveId" clId="{1347A8C4-9CA3-894B-B90D-7DCA36C308A8}" dt="2023-05-09T01:21:07.900" v="365" actId="478"/>
          <ac:spMkLst>
            <pc:docMk/>
            <pc:sldMk cId="4047133570" sldId="635"/>
            <ac:spMk id="34" creationId="{7C911459-7E8C-F2C4-7D52-FB92753C45B2}"/>
          </ac:spMkLst>
        </pc:spChg>
        <pc:spChg chg="del">
          <ac:chgData name="Carlos Caetano" userId="ba24568caaa58072" providerId="LiveId" clId="{1347A8C4-9CA3-894B-B90D-7DCA36C308A8}" dt="2023-05-09T01:22:05.743" v="370" actId="478"/>
          <ac:spMkLst>
            <pc:docMk/>
            <pc:sldMk cId="4047133570" sldId="635"/>
            <ac:spMk id="41" creationId="{D775386E-2016-5808-23B6-F99CDB3A0FE1}"/>
          </ac:spMkLst>
        </pc:spChg>
        <pc:spChg chg="del">
          <ac:chgData name="Carlos Caetano" userId="ba24568caaa58072" providerId="LiveId" clId="{1347A8C4-9CA3-894B-B90D-7DCA36C308A8}" dt="2023-05-09T01:22:05.743" v="370" actId="478"/>
          <ac:spMkLst>
            <pc:docMk/>
            <pc:sldMk cId="4047133570" sldId="635"/>
            <ac:spMk id="42" creationId="{F2B97DB4-30D1-168A-ABE7-8A9F64E40731}"/>
          </ac:spMkLst>
        </pc:spChg>
        <pc:spChg chg="mod">
          <ac:chgData name="Carlos Caetano" userId="ba24568caaa58072" providerId="LiveId" clId="{1347A8C4-9CA3-894B-B90D-7DCA36C308A8}" dt="2023-05-09T01:53:43.585" v="630" actId="1038"/>
          <ac:spMkLst>
            <pc:docMk/>
            <pc:sldMk cId="4047133570" sldId="635"/>
            <ac:spMk id="43" creationId="{529A78E3-75FF-4ABF-F410-9E6452D5A8FA}"/>
          </ac:spMkLst>
        </pc:spChg>
        <pc:picChg chg="add mod">
          <ac:chgData name="Carlos Caetano" userId="ba24568caaa58072" providerId="LiveId" clId="{1347A8C4-9CA3-894B-B90D-7DCA36C308A8}" dt="2023-05-09T01:25:18.491" v="431" actId="1035"/>
          <ac:picMkLst>
            <pc:docMk/>
            <pc:sldMk cId="4047133570" sldId="635"/>
            <ac:picMk id="10" creationId="{5AFA54B0-B9CF-4DD6-98F8-39D85ACFFF17}"/>
          </ac:picMkLst>
        </pc:picChg>
        <pc:picChg chg="del">
          <ac:chgData name="Carlos Caetano" userId="ba24568caaa58072" providerId="LiveId" clId="{1347A8C4-9CA3-894B-B90D-7DCA36C308A8}" dt="2023-05-09T01:21:56.314" v="369" actId="478"/>
          <ac:picMkLst>
            <pc:docMk/>
            <pc:sldMk cId="4047133570" sldId="635"/>
            <ac:picMk id="20" creationId="{6457FF05-64F1-6AB2-FA2A-030F46195A2C}"/>
          </ac:picMkLst>
        </pc:picChg>
        <pc:picChg chg="del">
          <ac:chgData name="Carlos Caetano" userId="ba24568caaa58072" providerId="LiveId" clId="{1347A8C4-9CA3-894B-B90D-7DCA36C308A8}" dt="2023-05-09T01:22:05.743" v="370" actId="478"/>
          <ac:picMkLst>
            <pc:docMk/>
            <pc:sldMk cId="4047133570" sldId="635"/>
            <ac:picMk id="40" creationId="{6D275E20-D03F-2A64-CACE-5E5A8FCD4ADE}"/>
          </ac:picMkLst>
        </pc:picChg>
      </pc:sldChg>
      <pc:sldChg chg="modSp mod">
        <pc:chgData name="Carlos Caetano" userId="ba24568caaa58072" providerId="LiveId" clId="{1347A8C4-9CA3-894B-B90D-7DCA36C308A8}" dt="2023-05-09T00:32:44.617" v="1" actId="20577"/>
        <pc:sldMkLst>
          <pc:docMk/>
          <pc:sldMk cId="186513602" sldId="645"/>
        </pc:sldMkLst>
        <pc:spChg chg="mod">
          <ac:chgData name="Carlos Caetano" userId="ba24568caaa58072" providerId="LiveId" clId="{1347A8C4-9CA3-894B-B90D-7DCA36C308A8}" dt="2023-05-09T00:32:44.617" v="1" actId="20577"/>
          <ac:spMkLst>
            <pc:docMk/>
            <pc:sldMk cId="186513602" sldId="645"/>
            <ac:spMk id="21" creationId="{19D9A386-1AFF-9769-CAFB-E40C8629B5A0}"/>
          </ac:spMkLst>
        </pc:spChg>
      </pc:sldChg>
      <pc:sldChg chg="addSp delSp modSp mod delAnim modAnim">
        <pc:chgData name="Carlos Caetano" userId="ba24568caaa58072" providerId="LiveId" clId="{1347A8C4-9CA3-894B-B90D-7DCA36C308A8}" dt="2023-05-09T01:20:09.911" v="364"/>
        <pc:sldMkLst>
          <pc:docMk/>
          <pc:sldMk cId="673700462" sldId="647"/>
        </pc:sldMkLst>
        <pc:spChg chg="mod">
          <ac:chgData name="Carlos Caetano" userId="ba24568caaa58072" providerId="LiveId" clId="{1347A8C4-9CA3-894B-B90D-7DCA36C308A8}" dt="2023-05-09T00:46:34.760" v="138" actId="1036"/>
          <ac:spMkLst>
            <pc:docMk/>
            <pc:sldMk cId="673700462" sldId="647"/>
            <ac:spMk id="2" creationId="{F12E2FF2-4824-089C-54CC-0A08422601AD}"/>
          </ac:spMkLst>
        </pc:spChg>
        <pc:spChg chg="add mod">
          <ac:chgData name="Carlos Caetano" userId="ba24568caaa58072" providerId="LiveId" clId="{1347A8C4-9CA3-894B-B90D-7DCA36C308A8}" dt="2023-05-09T00:54:56.650" v="286" actId="1036"/>
          <ac:spMkLst>
            <pc:docMk/>
            <pc:sldMk cId="673700462" sldId="647"/>
            <ac:spMk id="3" creationId="{50FC78A9-9F88-A7D9-106C-445E9C890E5E}"/>
          </ac:spMkLst>
        </pc:spChg>
        <pc:spChg chg="mod">
          <ac:chgData name="Carlos Caetano" userId="ba24568caaa58072" providerId="LiveId" clId="{1347A8C4-9CA3-894B-B90D-7DCA36C308A8}" dt="2023-05-09T00:41:20.023" v="118" actId="1036"/>
          <ac:spMkLst>
            <pc:docMk/>
            <pc:sldMk cId="673700462" sldId="647"/>
            <ac:spMk id="21" creationId="{19D9A386-1AFF-9769-CAFB-E40C8629B5A0}"/>
          </ac:spMkLst>
        </pc:spChg>
        <pc:spChg chg="mod">
          <ac:chgData name="Carlos Caetano" userId="ba24568caaa58072" providerId="LiveId" clId="{1347A8C4-9CA3-894B-B90D-7DCA36C308A8}" dt="2023-05-09T00:41:35.927" v="129" actId="1035"/>
          <ac:spMkLst>
            <pc:docMk/>
            <pc:sldMk cId="673700462" sldId="647"/>
            <ac:spMk id="23" creationId="{02A1D359-0E6B-E42C-2791-67B975BACF38}"/>
          </ac:spMkLst>
        </pc:spChg>
        <pc:spChg chg="mod">
          <ac:chgData name="Carlos Caetano" userId="ba24568caaa58072" providerId="LiveId" clId="{1347A8C4-9CA3-894B-B90D-7DCA36C308A8}" dt="2023-05-09T00:54:51.872" v="277" actId="1036"/>
          <ac:spMkLst>
            <pc:docMk/>
            <pc:sldMk cId="673700462" sldId="647"/>
            <ac:spMk id="25" creationId="{F9B18C76-D7EF-1373-E202-92CE32F33124}"/>
          </ac:spMkLst>
        </pc:spChg>
        <pc:spChg chg="mod">
          <ac:chgData name="Carlos Caetano" userId="ba24568caaa58072" providerId="LiveId" clId="{1347A8C4-9CA3-894B-B90D-7DCA36C308A8}" dt="2023-05-09T00:54:46.616" v="268" actId="1036"/>
          <ac:spMkLst>
            <pc:docMk/>
            <pc:sldMk cId="673700462" sldId="647"/>
            <ac:spMk id="26" creationId="{5E0553BA-8ED3-011C-7635-7D8535F97F28}"/>
          </ac:spMkLst>
        </pc:spChg>
        <pc:spChg chg="mod">
          <ac:chgData name="Carlos Caetano" userId="ba24568caaa58072" providerId="LiveId" clId="{1347A8C4-9CA3-894B-B90D-7DCA36C308A8}" dt="2023-05-09T00:54:46.616" v="268" actId="1036"/>
          <ac:spMkLst>
            <pc:docMk/>
            <pc:sldMk cId="673700462" sldId="647"/>
            <ac:spMk id="28" creationId="{59E66A07-D331-9482-C81B-577399E59262}"/>
          </ac:spMkLst>
        </pc:spChg>
        <pc:spChg chg="del mod">
          <ac:chgData name="Carlos Caetano" userId="ba24568caaa58072" providerId="LiveId" clId="{1347A8C4-9CA3-894B-B90D-7DCA36C308A8}" dt="2023-05-09T00:51:58.135" v="170" actId="478"/>
          <ac:spMkLst>
            <pc:docMk/>
            <pc:sldMk cId="673700462" sldId="647"/>
            <ac:spMk id="29" creationId="{0662A6C4-3400-25F1-0514-6D16A3CAE0AE}"/>
          </ac:spMkLst>
        </pc:spChg>
        <pc:spChg chg="mod">
          <ac:chgData name="Carlos Caetano" userId="ba24568caaa58072" providerId="LiveId" clId="{1347A8C4-9CA3-894B-B90D-7DCA36C308A8}" dt="2023-05-09T01:03:47.389" v="358" actId="20577"/>
          <ac:spMkLst>
            <pc:docMk/>
            <pc:sldMk cId="673700462" sldId="647"/>
            <ac:spMk id="31" creationId="{C74A6291-023D-313A-2BDF-26C9165F9BCF}"/>
          </ac:spMkLst>
        </pc:spChg>
        <pc:spChg chg="mod">
          <ac:chgData name="Carlos Caetano" userId="ba24568caaa58072" providerId="LiveId" clId="{1347A8C4-9CA3-894B-B90D-7DCA36C308A8}" dt="2023-05-09T00:58:37.543" v="313" actId="1036"/>
          <ac:spMkLst>
            <pc:docMk/>
            <pc:sldMk cId="673700462" sldId="647"/>
            <ac:spMk id="32" creationId="{C01F0E4C-7C17-0C51-8727-072B66C9934D}"/>
          </ac:spMkLst>
        </pc:spChg>
        <pc:spChg chg="mod">
          <ac:chgData name="Carlos Caetano" userId="ba24568caaa58072" providerId="LiveId" clId="{1347A8C4-9CA3-894B-B90D-7DCA36C308A8}" dt="2023-05-09T00:58:30.233" v="311" actId="1036"/>
          <ac:spMkLst>
            <pc:docMk/>
            <pc:sldMk cId="673700462" sldId="647"/>
            <ac:spMk id="34" creationId="{7C911459-7E8C-F2C4-7D52-FB92753C45B2}"/>
          </ac:spMkLst>
        </pc:spChg>
        <pc:spChg chg="del">
          <ac:chgData name="Carlos Caetano" userId="ba24568caaa58072" providerId="LiveId" clId="{1347A8C4-9CA3-894B-B90D-7DCA36C308A8}" dt="2023-05-09T00:38:12.408" v="3" actId="478"/>
          <ac:spMkLst>
            <pc:docMk/>
            <pc:sldMk cId="673700462" sldId="647"/>
            <ac:spMk id="35" creationId="{F283B592-86D9-77BC-0B99-2BCE65F23BBF}"/>
          </ac:spMkLst>
        </pc:spChg>
        <pc:spChg chg="del">
          <ac:chgData name="Carlos Caetano" userId="ba24568caaa58072" providerId="LiveId" clId="{1347A8C4-9CA3-894B-B90D-7DCA36C308A8}" dt="2023-05-09T00:38:12.408" v="3" actId="478"/>
          <ac:spMkLst>
            <pc:docMk/>
            <pc:sldMk cId="673700462" sldId="647"/>
            <ac:spMk id="36" creationId="{03DDA2FB-7BF1-801E-2ADB-8AE9F35F415E}"/>
          </ac:spMkLst>
        </pc:spChg>
        <pc:spChg chg="del">
          <ac:chgData name="Carlos Caetano" userId="ba24568caaa58072" providerId="LiveId" clId="{1347A8C4-9CA3-894B-B90D-7DCA36C308A8}" dt="2023-05-09T00:38:12.408" v="3" actId="478"/>
          <ac:spMkLst>
            <pc:docMk/>
            <pc:sldMk cId="673700462" sldId="647"/>
            <ac:spMk id="37" creationId="{8A39D6ED-E9CB-0EAE-AC01-00547CB31105}"/>
          </ac:spMkLst>
        </pc:spChg>
        <pc:spChg chg="del">
          <ac:chgData name="Carlos Caetano" userId="ba24568caaa58072" providerId="LiveId" clId="{1347A8C4-9CA3-894B-B90D-7DCA36C308A8}" dt="2023-05-09T00:38:12.408" v="3" actId="478"/>
          <ac:spMkLst>
            <pc:docMk/>
            <pc:sldMk cId="673700462" sldId="647"/>
            <ac:spMk id="38" creationId="{58E0F368-CDAE-385C-40D8-6E9437A3FDA4}"/>
          </ac:spMkLst>
        </pc:spChg>
        <pc:picChg chg="add mod">
          <ac:chgData name="Carlos Caetano" userId="ba24568caaa58072" providerId="LiveId" clId="{1347A8C4-9CA3-894B-B90D-7DCA36C308A8}" dt="2023-05-09T00:58:13.022" v="303" actId="14100"/>
          <ac:picMkLst>
            <pc:docMk/>
            <pc:sldMk cId="673700462" sldId="647"/>
            <ac:picMk id="7" creationId="{02295298-8F16-8DCC-6ABA-5E344589D24A}"/>
          </ac:picMkLst>
        </pc:picChg>
        <pc:picChg chg="add mod modCrop">
          <ac:chgData name="Carlos Caetano" userId="ba24568caaa58072" providerId="LiveId" clId="{1347A8C4-9CA3-894B-B90D-7DCA36C308A8}" dt="2023-05-09T00:57:17.776" v="301" actId="14100"/>
          <ac:picMkLst>
            <pc:docMk/>
            <pc:sldMk cId="673700462" sldId="647"/>
            <ac:picMk id="10" creationId="{B15DCEE9-1410-0AD2-3A16-6CC16E2F3178}"/>
          </ac:picMkLst>
        </pc:picChg>
        <pc:picChg chg="del">
          <ac:chgData name="Carlos Caetano" userId="ba24568caaa58072" providerId="LiveId" clId="{1347A8C4-9CA3-894B-B90D-7DCA36C308A8}" dt="2023-05-09T00:38:12.408" v="3" actId="478"/>
          <ac:picMkLst>
            <pc:docMk/>
            <pc:sldMk cId="673700462" sldId="647"/>
            <ac:picMk id="16" creationId="{25465556-3E5C-6677-773A-0B41EE386EFB}"/>
          </ac:picMkLst>
        </pc:picChg>
        <pc:picChg chg="del">
          <ac:chgData name="Carlos Caetano" userId="ba24568caaa58072" providerId="LiveId" clId="{1347A8C4-9CA3-894B-B90D-7DCA36C308A8}" dt="2023-05-09T00:38:14.695" v="4" actId="478"/>
          <ac:picMkLst>
            <pc:docMk/>
            <pc:sldMk cId="673700462" sldId="647"/>
            <ac:picMk id="20" creationId="{6457FF05-64F1-6AB2-FA2A-030F46195A2C}"/>
          </ac:picMkLst>
        </pc:picChg>
      </pc:sldChg>
      <pc:sldChg chg="addSp delSp modSp mod modAnim">
        <pc:chgData name="Carlos Caetano" userId="ba24568caaa58072" providerId="LiveId" clId="{1347A8C4-9CA3-894B-B90D-7DCA36C308A8}" dt="2023-05-10T00:22:30.456" v="2256" actId="20577"/>
        <pc:sldMkLst>
          <pc:docMk/>
          <pc:sldMk cId="2410278060" sldId="648"/>
        </pc:sldMkLst>
        <pc:spChg chg="add mod">
          <ac:chgData name="Carlos Caetano" userId="ba24568caaa58072" providerId="LiveId" clId="{1347A8C4-9CA3-894B-B90D-7DCA36C308A8}" dt="2023-05-09T02:00:49.505" v="639"/>
          <ac:spMkLst>
            <pc:docMk/>
            <pc:sldMk cId="2410278060" sldId="648"/>
            <ac:spMk id="2" creationId="{E125646C-BDA6-7177-4E9F-8314C3723981}"/>
          </ac:spMkLst>
        </pc:spChg>
        <pc:spChg chg="add mod">
          <ac:chgData name="Carlos Caetano" userId="ba24568caaa58072" providerId="LiveId" clId="{1347A8C4-9CA3-894B-B90D-7DCA36C308A8}" dt="2023-05-10T00:22:14.702" v="2249" actId="20577"/>
          <ac:spMkLst>
            <pc:docMk/>
            <pc:sldMk cId="2410278060" sldId="648"/>
            <ac:spMk id="5" creationId="{37780933-D66D-926F-41CD-48EF0F3149B0}"/>
          </ac:spMkLst>
        </pc:spChg>
        <pc:spChg chg="add mod">
          <ac:chgData name="Carlos Caetano" userId="ba24568caaa58072" providerId="LiveId" clId="{1347A8C4-9CA3-894B-B90D-7DCA36C308A8}" dt="2023-05-10T00:22:24.056" v="2252" actId="20577"/>
          <ac:spMkLst>
            <pc:docMk/>
            <pc:sldMk cId="2410278060" sldId="648"/>
            <ac:spMk id="7" creationId="{6F55F327-FB1D-49D4-2823-78EB8BC9DE38}"/>
          </ac:spMkLst>
        </pc:spChg>
        <pc:spChg chg="del">
          <ac:chgData name="Carlos Caetano" userId="ba24568caaa58072" providerId="LiveId" clId="{1347A8C4-9CA3-894B-B90D-7DCA36C308A8}" dt="2023-05-09T02:00:45.382" v="638" actId="478"/>
          <ac:spMkLst>
            <pc:docMk/>
            <pc:sldMk cId="2410278060" sldId="648"/>
            <ac:spMk id="8" creationId="{00000000-0000-0000-0000-000000000000}"/>
          </ac:spMkLst>
        </pc:spChg>
        <pc:spChg chg="add mod">
          <ac:chgData name="Carlos Caetano" userId="ba24568caaa58072" providerId="LiveId" clId="{1347A8C4-9CA3-894B-B90D-7DCA36C308A8}" dt="2023-05-10T00:22:30.456" v="2256" actId="20577"/>
          <ac:spMkLst>
            <pc:docMk/>
            <pc:sldMk cId="2410278060" sldId="648"/>
            <ac:spMk id="8" creationId="{66ECE28F-E9F2-10F0-A417-22BC672EAE4D}"/>
          </ac:spMkLst>
        </pc:spChg>
        <pc:spChg chg="mod">
          <ac:chgData name="Carlos Caetano" userId="ba24568caaa58072" providerId="LiveId" clId="{1347A8C4-9CA3-894B-B90D-7DCA36C308A8}" dt="2023-05-10T00:21:56.822" v="2246" actId="20577"/>
          <ac:spMkLst>
            <pc:docMk/>
            <pc:sldMk cId="2410278060" sldId="648"/>
            <ac:spMk id="12" creationId="{4ADBD098-E2B7-3FFA-DAF0-18F7E552625A}"/>
          </ac:spMkLst>
        </pc:spChg>
        <pc:spChg chg="mod">
          <ac:chgData name="Carlos Caetano" userId="ba24568caaa58072" providerId="LiveId" clId="{1347A8C4-9CA3-894B-B90D-7DCA36C308A8}" dt="2023-05-09T11:51:21.452" v="649" actId="20577"/>
          <ac:spMkLst>
            <pc:docMk/>
            <pc:sldMk cId="2410278060" sldId="648"/>
            <ac:spMk id="13" creationId="{5556CDF6-C33A-14B8-DE0F-1B1A2A440785}"/>
          </ac:spMkLst>
        </pc:spChg>
        <pc:spChg chg="mod">
          <ac:chgData name="Carlos Caetano" userId="ba24568caaa58072" providerId="LiveId" clId="{1347A8C4-9CA3-894B-B90D-7DCA36C308A8}" dt="2023-05-09T11:54:36.204" v="748" actId="207"/>
          <ac:spMkLst>
            <pc:docMk/>
            <pc:sldMk cId="2410278060" sldId="648"/>
            <ac:spMk id="23" creationId="{02A1D359-0E6B-E42C-2791-67B975BACF38}"/>
          </ac:spMkLst>
        </pc:spChg>
        <pc:picChg chg="add mod">
          <ac:chgData name="Carlos Caetano" userId="ba24568caaa58072" providerId="LiveId" clId="{1347A8C4-9CA3-894B-B90D-7DCA36C308A8}" dt="2023-05-09T11:51:10.793" v="647" actId="1076"/>
          <ac:picMkLst>
            <pc:docMk/>
            <pc:sldMk cId="2410278060" sldId="648"/>
            <ac:picMk id="4" creationId="{B8393D53-E2C6-13C3-B0FA-DF5D49765C1B}"/>
          </ac:picMkLst>
        </pc:picChg>
        <pc:picChg chg="del">
          <ac:chgData name="Carlos Caetano" userId="ba24568caaa58072" providerId="LiveId" clId="{1347A8C4-9CA3-894B-B90D-7DCA36C308A8}" dt="2023-05-09T11:42:36.024" v="640" actId="478"/>
          <ac:picMkLst>
            <pc:docMk/>
            <pc:sldMk cId="2410278060" sldId="648"/>
            <ac:picMk id="10" creationId="{8F990FE4-094D-A9D3-C57C-6884D87D932C}"/>
          </ac:picMkLst>
        </pc:picChg>
      </pc:sldChg>
      <pc:sldChg chg="addSp delSp modSp mod modAnim">
        <pc:chgData name="Carlos Caetano" userId="ba24568caaa58072" providerId="LiveId" clId="{1347A8C4-9CA3-894B-B90D-7DCA36C308A8}" dt="2023-05-10T00:56:02.421" v="2277"/>
        <pc:sldMkLst>
          <pc:docMk/>
          <pc:sldMk cId="1065649338" sldId="649"/>
        </pc:sldMkLst>
        <pc:spChg chg="mod">
          <ac:chgData name="Carlos Caetano" userId="ba24568caaa58072" providerId="LiveId" clId="{1347A8C4-9CA3-894B-B90D-7DCA36C308A8}" dt="2023-05-09T13:37:50.073" v="867" actId="1035"/>
          <ac:spMkLst>
            <pc:docMk/>
            <pc:sldMk cId="1065649338" sldId="649"/>
            <ac:spMk id="4" creationId="{3BF6706A-7C85-991E-FB33-6A42AD971306}"/>
          </ac:spMkLst>
        </pc:spChg>
        <pc:spChg chg="mod">
          <ac:chgData name="Carlos Caetano" userId="ba24568caaa58072" providerId="LiveId" clId="{1347A8C4-9CA3-894B-B90D-7DCA36C308A8}" dt="2023-05-10T00:23:40.468" v="2265" actId="1038"/>
          <ac:spMkLst>
            <pc:docMk/>
            <pc:sldMk cId="1065649338" sldId="649"/>
            <ac:spMk id="5" creationId="{B515067B-2A13-C8AA-204A-FED3C58BB26C}"/>
          </ac:spMkLst>
        </pc:spChg>
        <pc:spChg chg="mod">
          <ac:chgData name="Carlos Caetano" userId="ba24568caaa58072" providerId="LiveId" clId="{1347A8C4-9CA3-894B-B90D-7DCA36C308A8}" dt="2023-05-09T13:36:09.730" v="823" actId="20577"/>
          <ac:spMkLst>
            <pc:docMk/>
            <pc:sldMk cId="1065649338" sldId="649"/>
            <ac:spMk id="8" creationId="{00000000-0000-0000-0000-000000000000}"/>
          </ac:spMkLst>
        </pc:spChg>
        <pc:spChg chg="add mod">
          <ac:chgData name="Carlos Caetano" userId="ba24568caaa58072" providerId="LiveId" clId="{1347A8C4-9CA3-894B-B90D-7DCA36C308A8}" dt="2023-05-10T00:55:48.256" v="2276" actId="20577"/>
          <ac:spMkLst>
            <pc:docMk/>
            <pc:sldMk cId="1065649338" sldId="649"/>
            <ac:spMk id="10" creationId="{A1369C52-B542-1312-260B-5638351A4AA0}"/>
          </ac:spMkLst>
        </pc:spChg>
        <pc:spChg chg="add mod">
          <ac:chgData name="Carlos Caetano" userId="ba24568caaa58072" providerId="LiveId" clId="{1347A8C4-9CA3-894B-B90D-7DCA36C308A8}" dt="2023-05-10T00:52:39.313" v="2269" actId="20577"/>
          <ac:spMkLst>
            <pc:docMk/>
            <pc:sldMk cId="1065649338" sldId="649"/>
            <ac:spMk id="11" creationId="{8FD75AD1-C0C6-ED87-E04A-C4FACCA8DB09}"/>
          </ac:spMkLst>
        </pc:spChg>
        <pc:spChg chg="mod">
          <ac:chgData name="Carlos Caetano" userId="ba24568caaa58072" providerId="LiveId" clId="{1347A8C4-9CA3-894B-B90D-7DCA36C308A8}" dt="2023-05-09T13:38:55.503" v="875" actId="20577"/>
          <ac:spMkLst>
            <pc:docMk/>
            <pc:sldMk cId="1065649338" sldId="649"/>
            <ac:spMk id="12" creationId="{4ADBD098-E2B7-3FFA-DAF0-18F7E552625A}"/>
          </ac:spMkLst>
        </pc:spChg>
        <pc:spChg chg="add mod">
          <ac:chgData name="Carlos Caetano" userId="ba24568caaa58072" providerId="LiveId" clId="{1347A8C4-9CA3-894B-B90D-7DCA36C308A8}" dt="2023-05-10T00:52:47.235" v="2272" actId="20577"/>
          <ac:spMkLst>
            <pc:docMk/>
            <pc:sldMk cId="1065649338" sldId="649"/>
            <ac:spMk id="13" creationId="{579F93A2-9FA1-9DDD-BE53-9E1D22B95BC1}"/>
          </ac:spMkLst>
        </pc:spChg>
        <pc:spChg chg="mod">
          <ac:chgData name="Carlos Caetano" userId="ba24568caaa58072" providerId="LiveId" clId="{1347A8C4-9CA3-894B-B90D-7DCA36C308A8}" dt="2023-05-09T13:38:27.946" v="870" actId="20577"/>
          <ac:spMkLst>
            <pc:docMk/>
            <pc:sldMk cId="1065649338" sldId="649"/>
            <ac:spMk id="23" creationId="{02A1D359-0E6B-E42C-2791-67B975BACF38}"/>
          </ac:spMkLst>
        </pc:spChg>
        <pc:picChg chg="del mod">
          <ac:chgData name="Carlos Caetano" userId="ba24568caaa58072" providerId="LiveId" clId="{1347A8C4-9CA3-894B-B90D-7DCA36C308A8}" dt="2023-05-09T13:37:08.428" v="827" actId="478"/>
          <ac:picMkLst>
            <pc:docMk/>
            <pc:sldMk cId="1065649338" sldId="649"/>
            <ac:picMk id="3" creationId="{C29FA7C8-757F-6338-1959-51875479F60D}"/>
          </ac:picMkLst>
        </pc:picChg>
        <pc:picChg chg="add mod">
          <ac:chgData name="Carlos Caetano" userId="ba24568caaa58072" providerId="LiveId" clId="{1347A8C4-9CA3-894B-B90D-7DCA36C308A8}" dt="2023-05-09T13:37:50.073" v="867" actId="1035"/>
          <ac:picMkLst>
            <pc:docMk/>
            <pc:sldMk cId="1065649338" sldId="649"/>
            <ac:picMk id="7" creationId="{A28A3420-E737-E214-7448-2F6E73DFB43C}"/>
          </ac:picMkLst>
        </pc:picChg>
      </pc:sldChg>
      <pc:sldChg chg="addSp delSp modSp mod delAnim">
        <pc:chgData name="Carlos Caetano" userId="ba24568caaa58072" providerId="LiveId" clId="{1347A8C4-9CA3-894B-B90D-7DCA36C308A8}" dt="2023-05-09T15:07:47.755" v="1245" actId="478"/>
        <pc:sldMkLst>
          <pc:docMk/>
          <pc:sldMk cId="4149068834" sldId="650"/>
        </pc:sldMkLst>
        <pc:spChg chg="mod">
          <ac:chgData name="Carlos Caetano" userId="ba24568caaa58072" providerId="LiveId" clId="{1347A8C4-9CA3-894B-B90D-7DCA36C308A8}" dt="2023-05-09T13:43:00.667" v="919" actId="20577"/>
          <ac:spMkLst>
            <pc:docMk/>
            <pc:sldMk cId="4149068834" sldId="650"/>
            <ac:spMk id="8" creationId="{00000000-0000-0000-0000-000000000000}"/>
          </ac:spMkLst>
        </pc:spChg>
        <pc:spChg chg="mod">
          <ac:chgData name="Carlos Caetano" userId="ba24568caaa58072" providerId="LiveId" clId="{1347A8C4-9CA3-894B-B90D-7DCA36C308A8}" dt="2023-05-09T13:50:13.154" v="1088" actId="20577"/>
          <ac:spMkLst>
            <pc:docMk/>
            <pc:sldMk cId="4149068834" sldId="650"/>
            <ac:spMk id="9" creationId="{BEFE4A8F-F7F5-9E29-6E53-8F6114620EA6}"/>
          </ac:spMkLst>
        </pc:spChg>
        <pc:spChg chg="mod">
          <ac:chgData name="Carlos Caetano" userId="ba24568caaa58072" providerId="LiveId" clId="{1347A8C4-9CA3-894B-B90D-7DCA36C308A8}" dt="2023-05-09T13:49:54.660" v="1069" actId="1036"/>
          <ac:spMkLst>
            <pc:docMk/>
            <pc:sldMk cId="4149068834" sldId="650"/>
            <ac:spMk id="10" creationId="{EDB7F214-130B-9936-FEE7-F44D75EA6A77}"/>
          </ac:spMkLst>
        </pc:spChg>
        <pc:spChg chg="del mod">
          <ac:chgData name="Carlos Caetano" userId="ba24568caaa58072" providerId="LiveId" clId="{1347A8C4-9CA3-894B-B90D-7DCA36C308A8}" dt="2023-05-09T15:07:47.755" v="1245" actId="478"/>
          <ac:spMkLst>
            <pc:docMk/>
            <pc:sldMk cId="4149068834" sldId="650"/>
            <ac:spMk id="14" creationId="{51CAE3DF-4A9A-12BA-73CB-5F27EFE31D3C}"/>
          </ac:spMkLst>
        </pc:spChg>
        <pc:spChg chg="mod">
          <ac:chgData name="Carlos Caetano" userId="ba24568caaa58072" providerId="LiveId" clId="{1347A8C4-9CA3-894B-B90D-7DCA36C308A8}" dt="2023-05-09T15:06:46.045" v="1244" actId="1036"/>
          <ac:spMkLst>
            <pc:docMk/>
            <pc:sldMk cId="4149068834" sldId="650"/>
            <ac:spMk id="23" creationId="{02A1D359-0E6B-E42C-2791-67B975BACF38}"/>
          </ac:spMkLst>
        </pc:spChg>
        <pc:picChg chg="add mod">
          <ac:chgData name="Carlos Caetano" userId="ba24568caaa58072" providerId="LiveId" clId="{1347A8C4-9CA3-894B-B90D-7DCA36C308A8}" dt="2023-05-09T13:51:06.968" v="1229" actId="1036"/>
          <ac:picMkLst>
            <pc:docMk/>
            <pc:sldMk cId="4149068834" sldId="650"/>
            <ac:picMk id="3" creationId="{0481D329-6025-1446-F8E4-CA31E852C7B5}"/>
          </ac:picMkLst>
        </pc:picChg>
        <pc:picChg chg="del">
          <ac:chgData name="Carlos Caetano" userId="ba24568caaa58072" providerId="LiveId" clId="{1347A8C4-9CA3-894B-B90D-7DCA36C308A8}" dt="2023-05-09T13:47:50.163" v="951" actId="478"/>
          <ac:picMkLst>
            <pc:docMk/>
            <pc:sldMk cId="4149068834" sldId="650"/>
            <ac:picMk id="5" creationId="{A155EA61-9362-37FF-643C-A33E7CF7BA14}"/>
          </ac:picMkLst>
        </pc:picChg>
      </pc:sldChg>
      <pc:sldChg chg="addSp delSp modSp mod delAnim modAnim">
        <pc:chgData name="Carlos Caetano" userId="ba24568caaa58072" providerId="LiveId" clId="{1347A8C4-9CA3-894B-B90D-7DCA36C308A8}" dt="2023-05-09T15:52:53.702" v="2134" actId="20577"/>
        <pc:sldMkLst>
          <pc:docMk/>
          <pc:sldMk cId="1997364142" sldId="651"/>
        </pc:sldMkLst>
        <pc:spChg chg="add del">
          <ac:chgData name="Carlos Caetano" userId="ba24568caaa58072" providerId="LiveId" clId="{1347A8C4-9CA3-894B-B90D-7DCA36C308A8}" dt="2023-05-09T14:00:18.251" v="1231" actId="22"/>
          <ac:spMkLst>
            <pc:docMk/>
            <pc:sldMk cId="1997364142" sldId="651"/>
            <ac:spMk id="4" creationId="{B163C1AE-9B1C-C4EC-01FC-78B616167292}"/>
          </ac:spMkLst>
        </pc:spChg>
        <pc:spChg chg="mod">
          <ac:chgData name="Carlos Caetano" userId="ba24568caaa58072" providerId="LiveId" clId="{1347A8C4-9CA3-894B-B90D-7DCA36C308A8}" dt="2023-05-09T15:08:19.846" v="1263" actId="20577"/>
          <ac:spMkLst>
            <pc:docMk/>
            <pc:sldMk cId="1997364142" sldId="651"/>
            <ac:spMk id="8" creationId="{00000000-0000-0000-0000-000000000000}"/>
          </ac:spMkLst>
        </pc:spChg>
        <pc:spChg chg="mod">
          <ac:chgData name="Carlos Caetano" userId="ba24568caaa58072" providerId="LiveId" clId="{1347A8C4-9CA3-894B-B90D-7DCA36C308A8}" dt="2023-05-09T15:15:59.418" v="1451" actId="20577"/>
          <ac:spMkLst>
            <pc:docMk/>
            <pc:sldMk cId="1997364142" sldId="651"/>
            <ac:spMk id="9" creationId="{BEFE4A8F-F7F5-9E29-6E53-8F6114620EA6}"/>
          </ac:spMkLst>
        </pc:spChg>
        <pc:spChg chg="add mod">
          <ac:chgData name="Carlos Caetano" userId="ba24568caaa58072" providerId="LiveId" clId="{1347A8C4-9CA3-894B-B90D-7DCA36C308A8}" dt="2023-05-09T15:34:54.032" v="1769" actId="20577"/>
          <ac:spMkLst>
            <pc:docMk/>
            <pc:sldMk cId="1997364142" sldId="651"/>
            <ac:spMk id="10" creationId="{AAC95C43-63CB-368E-3A3E-033CEF0AF267}"/>
          </ac:spMkLst>
        </pc:spChg>
        <pc:spChg chg="add mod">
          <ac:chgData name="Carlos Caetano" userId="ba24568caaa58072" providerId="LiveId" clId="{1347A8C4-9CA3-894B-B90D-7DCA36C308A8}" dt="2023-05-09T15:45:20.230" v="1977" actId="20577"/>
          <ac:spMkLst>
            <pc:docMk/>
            <pc:sldMk cId="1997364142" sldId="651"/>
            <ac:spMk id="11" creationId="{1DFB8233-D1AD-01DA-403E-AE5CAD0418D7}"/>
          </ac:spMkLst>
        </pc:spChg>
        <pc:spChg chg="mod">
          <ac:chgData name="Carlos Caetano" userId="ba24568caaa58072" providerId="LiveId" clId="{1347A8C4-9CA3-894B-B90D-7DCA36C308A8}" dt="2023-05-09T15:34:21.050" v="1756" actId="20577"/>
          <ac:spMkLst>
            <pc:docMk/>
            <pc:sldMk cId="1997364142" sldId="651"/>
            <ac:spMk id="13" creationId="{F285F893-CA45-0A1D-C9FA-3D7D2471826A}"/>
          </ac:spMkLst>
        </pc:spChg>
        <pc:spChg chg="add mod">
          <ac:chgData name="Carlos Caetano" userId="ba24568caaa58072" providerId="LiveId" clId="{1347A8C4-9CA3-894B-B90D-7DCA36C308A8}" dt="2023-05-09T15:35:08.986" v="1775" actId="20577"/>
          <ac:spMkLst>
            <pc:docMk/>
            <pc:sldMk cId="1997364142" sldId="651"/>
            <ac:spMk id="14" creationId="{FAA88035-E42E-CA59-DE99-F521E0A7F8D7}"/>
          </ac:spMkLst>
        </pc:spChg>
        <pc:spChg chg="del">
          <ac:chgData name="Carlos Caetano" userId="ba24568caaa58072" providerId="LiveId" clId="{1347A8C4-9CA3-894B-B90D-7DCA36C308A8}" dt="2023-05-09T15:20:28.269" v="1548" actId="478"/>
          <ac:spMkLst>
            <pc:docMk/>
            <pc:sldMk cId="1997364142" sldId="651"/>
            <ac:spMk id="15" creationId="{8E0AEA7B-012C-2319-F4D4-29FBAF92AFD9}"/>
          </ac:spMkLst>
        </pc:spChg>
        <pc:spChg chg="mod">
          <ac:chgData name="Carlos Caetano" userId="ba24568caaa58072" providerId="LiveId" clId="{1347A8C4-9CA3-894B-B90D-7DCA36C308A8}" dt="2023-05-09T15:45:18.189" v="1975" actId="20577"/>
          <ac:spMkLst>
            <pc:docMk/>
            <pc:sldMk cId="1997364142" sldId="651"/>
            <ac:spMk id="16" creationId="{7CEB1DCA-9ABE-15FC-28EC-D68F8AAE46F3}"/>
          </ac:spMkLst>
        </pc:spChg>
        <pc:spChg chg="del">
          <ac:chgData name="Carlos Caetano" userId="ba24568caaa58072" providerId="LiveId" clId="{1347A8C4-9CA3-894B-B90D-7DCA36C308A8}" dt="2023-05-09T15:20:28.269" v="1548" actId="478"/>
          <ac:spMkLst>
            <pc:docMk/>
            <pc:sldMk cId="1997364142" sldId="651"/>
            <ac:spMk id="17" creationId="{897EB49A-B7BD-F2DF-B169-AF1C7653128B}"/>
          </ac:spMkLst>
        </pc:spChg>
        <pc:spChg chg="del">
          <ac:chgData name="Carlos Caetano" userId="ba24568caaa58072" providerId="LiveId" clId="{1347A8C4-9CA3-894B-B90D-7DCA36C308A8}" dt="2023-05-09T15:15:37.548" v="1438" actId="478"/>
          <ac:spMkLst>
            <pc:docMk/>
            <pc:sldMk cId="1997364142" sldId="651"/>
            <ac:spMk id="18" creationId="{74F3E3EB-7867-6D37-2C74-B7C0D8C5B6AE}"/>
          </ac:spMkLst>
        </pc:spChg>
        <pc:spChg chg="del">
          <ac:chgData name="Carlos Caetano" userId="ba24568caaa58072" providerId="LiveId" clId="{1347A8C4-9CA3-894B-B90D-7DCA36C308A8}" dt="2023-05-09T15:15:35.051" v="1437" actId="478"/>
          <ac:spMkLst>
            <pc:docMk/>
            <pc:sldMk cId="1997364142" sldId="651"/>
            <ac:spMk id="19" creationId="{C5A1D0CD-E4CB-AD5D-D9A2-0CA4423C0052}"/>
          </ac:spMkLst>
        </pc:spChg>
        <pc:spChg chg="mod">
          <ac:chgData name="Carlos Caetano" userId="ba24568caaa58072" providerId="LiveId" clId="{1347A8C4-9CA3-894B-B90D-7DCA36C308A8}" dt="2023-05-09T15:16:54.481" v="1473" actId="20577"/>
          <ac:spMkLst>
            <pc:docMk/>
            <pc:sldMk cId="1997364142" sldId="651"/>
            <ac:spMk id="20" creationId="{F36EAB24-CEC6-BE98-9C13-C3F7C6104337}"/>
          </ac:spMkLst>
        </pc:spChg>
        <pc:spChg chg="mod">
          <ac:chgData name="Carlos Caetano" userId="ba24568caaa58072" providerId="LiveId" clId="{1347A8C4-9CA3-894B-B90D-7DCA36C308A8}" dt="2023-05-09T15:52:53.702" v="2134" actId="20577"/>
          <ac:spMkLst>
            <pc:docMk/>
            <pc:sldMk cId="1997364142" sldId="651"/>
            <ac:spMk id="21" creationId="{19D9A386-1AFF-9769-CAFB-E40C8629B5A0}"/>
          </ac:spMkLst>
        </pc:spChg>
        <pc:spChg chg="del">
          <ac:chgData name="Carlos Caetano" userId="ba24568caaa58072" providerId="LiveId" clId="{1347A8C4-9CA3-894B-B90D-7DCA36C308A8}" dt="2023-05-09T15:20:28.269" v="1548" actId="478"/>
          <ac:spMkLst>
            <pc:docMk/>
            <pc:sldMk cId="1997364142" sldId="651"/>
            <ac:spMk id="22" creationId="{9B4F6452-7695-4E71-3F02-1440055C19C0}"/>
          </ac:spMkLst>
        </pc:spChg>
        <pc:spChg chg="add mod">
          <ac:chgData name="Carlos Caetano" userId="ba24568caaa58072" providerId="LiveId" clId="{1347A8C4-9CA3-894B-B90D-7DCA36C308A8}" dt="2023-05-09T15:45:22.553" v="1979" actId="20577"/>
          <ac:spMkLst>
            <pc:docMk/>
            <pc:sldMk cId="1997364142" sldId="651"/>
            <ac:spMk id="23" creationId="{7417D038-5FF5-57DB-7CEA-421B3470577A}"/>
          </ac:spMkLst>
        </pc:spChg>
        <pc:spChg chg="del">
          <ac:chgData name="Carlos Caetano" userId="ba24568caaa58072" providerId="LiveId" clId="{1347A8C4-9CA3-894B-B90D-7DCA36C308A8}" dt="2023-05-09T15:20:28.269" v="1548" actId="478"/>
          <ac:spMkLst>
            <pc:docMk/>
            <pc:sldMk cId="1997364142" sldId="651"/>
            <ac:spMk id="24" creationId="{E04EDC6B-37E2-B3AD-D215-469F21C378FF}"/>
          </ac:spMkLst>
        </pc:spChg>
        <pc:spChg chg="add mod">
          <ac:chgData name="Carlos Caetano" userId="ba24568caaa58072" providerId="LiveId" clId="{1347A8C4-9CA3-894B-B90D-7DCA36C308A8}" dt="2023-05-09T15:39:55.993" v="1873" actId="1036"/>
          <ac:spMkLst>
            <pc:docMk/>
            <pc:sldMk cId="1997364142" sldId="651"/>
            <ac:spMk id="25" creationId="{756DBE34-A6CD-F2CC-9BA2-08CD3B468558}"/>
          </ac:spMkLst>
        </pc:spChg>
        <pc:spChg chg="del">
          <ac:chgData name="Carlos Caetano" userId="ba24568caaa58072" providerId="LiveId" clId="{1347A8C4-9CA3-894B-B90D-7DCA36C308A8}" dt="2023-05-09T15:09:05.448" v="1279" actId="478"/>
          <ac:spMkLst>
            <pc:docMk/>
            <pc:sldMk cId="1997364142" sldId="651"/>
            <ac:spMk id="28" creationId="{DD591FB9-DC5F-D025-1309-354101B12A41}"/>
          </ac:spMkLst>
        </pc:spChg>
        <pc:spChg chg="del">
          <ac:chgData name="Carlos Caetano" userId="ba24568caaa58072" providerId="LiveId" clId="{1347A8C4-9CA3-894B-B90D-7DCA36C308A8}" dt="2023-05-09T15:09:05.448" v="1279" actId="478"/>
          <ac:spMkLst>
            <pc:docMk/>
            <pc:sldMk cId="1997364142" sldId="651"/>
            <ac:spMk id="29" creationId="{9A4600C9-8373-CF61-082F-34AAC355FEA0}"/>
          </ac:spMkLst>
        </pc:spChg>
        <pc:spChg chg="add mod">
          <ac:chgData name="Carlos Caetano" userId="ba24568caaa58072" providerId="LiveId" clId="{1347A8C4-9CA3-894B-B90D-7DCA36C308A8}" dt="2023-05-09T15:37:59.501" v="1848" actId="207"/>
          <ac:spMkLst>
            <pc:docMk/>
            <pc:sldMk cId="1997364142" sldId="651"/>
            <ac:spMk id="30" creationId="{E7136214-5918-7564-BAB4-CB27FF403F9D}"/>
          </ac:spMkLst>
        </pc:spChg>
        <pc:spChg chg="del">
          <ac:chgData name="Carlos Caetano" userId="ba24568caaa58072" providerId="LiveId" clId="{1347A8C4-9CA3-894B-B90D-7DCA36C308A8}" dt="2023-05-09T15:09:05.448" v="1279" actId="478"/>
          <ac:spMkLst>
            <pc:docMk/>
            <pc:sldMk cId="1997364142" sldId="651"/>
            <ac:spMk id="31" creationId="{C8A4D0AE-BEEE-CE50-B00B-F88CB89C829F}"/>
          </ac:spMkLst>
        </pc:spChg>
        <pc:spChg chg="del mod">
          <ac:chgData name="Carlos Caetano" userId="ba24568caaa58072" providerId="LiveId" clId="{1347A8C4-9CA3-894B-B90D-7DCA36C308A8}" dt="2023-05-09T15:30:08.731" v="1703" actId="478"/>
          <ac:spMkLst>
            <pc:docMk/>
            <pc:sldMk cId="1997364142" sldId="651"/>
            <ac:spMk id="32" creationId="{F90D009C-221C-C8A9-583E-786FE935625A}"/>
          </ac:spMkLst>
        </pc:spChg>
        <pc:spChg chg="del mod">
          <ac:chgData name="Carlos Caetano" userId="ba24568caaa58072" providerId="LiveId" clId="{1347A8C4-9CA3-894B-B90D-7DCA36C308A8}" dt="2023-05-09T15:30:08.731" v="1703" actId="478"/>
          <ac:spMkLst>
            <pc:docMk/>
            <pc:sldMk cId="1997364142" sldId="651"/>
            <ac:spMk id="33" creationId="{663782E0-F145-2717-9C04-F94711E83927}"/>
          </ac:spMkLst>
        </pc:spChg>
        <pc:spChg chg="del mod">
          <ac:chgData name="Carlos Caetano" userId="ba24568caaa58072" providerId="LiveId" clId="{1347A8C4-9CA3-894B-B90D-7DCA36C308A8}" dt="2023-05-09T15:30:08.731" v="1703" actId="478"/>
          <ac:spMkLst>
            <pc:docMk/>
            <pc:sldMk cId="1997364142" sldId="651"/>
            <ac:spMk id="34" creationId="{DB84019D-3B0C-10A1-2A45-DD8146BC2A4C}"/>
          </ac:spMkLst>
        </pc:spChg>
        <pc:spChg chg="add mod">
          <ac:chgData name="Carlos Caetano" userId="ba24568caaa58072" providerId="LiveId" clId="{1347A8C4-9CA3-894B-B90D-7DCA36C308A8}" dt="2023-05-09T15:37:49.608" v="1847" actId="1037"/>
          <ac:spMkLst>
            <pc:docMk/>
            <pc:sldMk cId="1997364142" sldId="651"/>
            <ac:spMk id="38" creationId="{9FDFB6FB-7F88-9EE7-A01B-AEDF4CC385B3}"/>
          </ac:spMkLst>
        </pc:spChg>
        <pc:picChg chg="del">
          <ac:chgData name="Carlos Caetano" userId="ba24568caaa58072" providerId="LiveId" clId="{1347A8C4-9CA3-894B-B90D-7DCA36C308A8}" dt="2023-05-09T15:08:42.018" v="1273" actId="478"/>
          <ac:picMkLst>
            <pc:docMk/>
            <pc:sldMk cId="1997364142" sldId="651"/>
            <ac:picMk id="3" creationId="{CA043495-09B8-C79D-8FF8-7CA065994335}"/>
          </ac:picMkLst>
        </pc:picChg>
        <pc:picChg chg="add mod">
          <ac:chgData name="Carlos Caetano" userId="ba24568caaa58072" providerId="LiveId" clId="{1347A8C4-9CA3-894B-B90D-7DCA36C308A8}" dt="2023-05-09T15:27:36.140" v="1645" actId="1038"/>
          <ac:picMkLst>
            <pc:docMk/>
            <pc:sldMk cId="1997364142" sldId="651"/>
            <ac:picMk id="7" creationId="{0C52AC3C-256A-FE6A-DF12-38AF663B33FC}"/>
          </ac:picMkLst>
        </pc:picChg>
        <pc:picChg chg="del">
          <ac:chgData name="Carlos Caetano" userId="ba24568caaa58072" providerId="LiveId" clId="{1347A8C4-9CA3-894B-B90D-7DCA36C308A8}" dt="2023-05-09T15:08:43.466" v="1274" actId="478"/>
          <ac:picMkLst>
            <pc:docMk/>
            <pc:sldMk cId="1997364142" sldId="651"/>
            <ac:picMk id="12" creationId="{A8550A6D-C301-1460-6E47-1AEE4EF0DC1B}"/>
          </ac:picMkLst>
        </pc:picChg>
        <pc:cxnChg chg="del mod">
          <ac:chgData name="Carlos Caetano" userId="ba24568caaa58072" providerId="LiveId" clId="{1347A8C4-9CA3-894B-B90D-7DCA36C308A8}" dt="2023-05-09T15:30:10.831" v="1704" actId="478"/>
          <ac:cxnSpMkLst>
            <pc:docMk/>
            <pc:sldMk cId="1997364142" sldId="651"/>
            <ac:cxnSpMk id="26" creationId="{4C7DECF8-4D67-64ED-5E57-583FD0998935}"/>
          </ac:cxnSpMkLst>
        </pc:cxnChg>
        <pc:cxnChg chg="del">
          <ac:chgData name="Carlos Caetano" userId="ba24568caaa58072" providerId="LiveId" clId="{1347A8C4-9CA3-894B-B90D-7DCA36C308A8}" dt="2023-05-09T15:09:05.448" v="1279" actId="478"/>
          <ac:cxnSpMkLst>
            <pc:docMk/>
            <pc:sldMk cId="1997364142" sldId="651"/>
            <ac:cxnSpMk id="27" creationId="{F3C95BFB-347B-41D9-7559-A34F078341C2}"/>
          </ac:cxnSpMkLst>
        </pc:cxnChg>
      </pc:sldChg>
      <pc:sldChg chg="addSp delSp modSp mod delAnim modAnim">
        <pc:chgData name="Carlos Caetano" userId="ba24568caaa58072" providerId="LiveId" clId="{1347A8C4-9CA3-894B-B90D-7DCA36C308A8}" dt="2023-05-10T00:14:47.612" v="2237" actId="14100"/>
        <pc:sldMkLst>
          <pc:docMk/>
          <pc:sldMk cId="2139183434" sldId="652"/>
        </pc:sldMkLst>
        <pc:spChg chg="add del mod">
          <ac:chgData name="Carlos Caetano" userId="ba24568caaa58072" providerId="LiveId" clId="{1347A8C4-9CA3-894B-B90D-7DCA36C308A8}" dt="2023-05-09T15:43:15.369" v="1947" actId="478"/>
          <ac:spMkLst>
            <pc:docMk/>
            <pc:sldMk cId="2139183434" sldId="652"/>
            <ac:spMk id="3" creationId="{3FF21B77-D128-8368-2BF2-778422128D83}"/>
          </ac:spMkLst>
        </pc:spChg>
        <pc:spChg chg="del topLvl">
          <ac:chgData name="Carlos Caetano" userId="ba24568caaa58072" providerId="LiveId" clId="{1347A8C4-9CA3-894B-B90D-7DCA36C308A8}" dt="2023-05-09T15:41:01.601" v="1894" actId="21"/>
          <ac:spMkLst>
            <pc:docMk/>
            <pc:sldMk cId="2139183434" sldId="652"/>
            <ac:spMk id="4" creationId="{D26EA464-2469-E312-5BBC-A5F68D7E4072}"/>
          </ac:spMkLst>
        </pc:spChg>
        <pc:spChg chg="del">
          <ac:chgData name="Carlos Caetano" userId="ba24568caaa58072" providerId="LiveId" clId="{1347A8C4-9CA3-894B-B90D-7DCA36C308A8}" dt="2023-05-09T15:41:01.601" v="1894" actId="21"/>
          <ac:spMkLst>
            <pc:docMk/>
            <pc:sldMk cId="2139183434" sldId="652"/>
            <ac:spMk id="5" creationId="{1746C0A5-0734-3029-9CC9-07E4C2A4E69B}"/>
          </ac:spMkLst>
        </pc:spChg>
        <pc:spChg chg="mod">
          <ac:chgData name="Carlos Caetano" userId="ba24568caaa58072" providerId="LiveId" clId="{1347A8C4-9CA3-894B-B90D-7DCA36C308A8}" dt="2023-05-09T15:40:24.645" v="1887" actId="20577"/>
          <ac:spMkLst>
            <pc:docMk/>
            <pc:sldMk cId="2139183434" sldId="652"/>
            <ac:spMk id="8" creationId="{00000000-0000-0000-0000-000000000000}"/>
          </ac:spMkLst>
        </pc:spChg>
        <pc:spChg chg="mod">
          <ac:chgData name="Carlos Caetano" userId="ba24568caaa58072" providerId="LiveId" clId="{1347A8C4-9CA3-894B-B90D-7DCA36C308A8}" dt="2023-05-09T15:40:29.382" v="1892" actId="20577"/>
          <ac:spMkLst>
            <pc:docMk/>
            <pc:sldMk cId="2139183434" sldId="652"/>
            <ac:spMk id="9" creationId="{BEFE4A8F-F7F5-9E29-6E53-8F6114620EA6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1" creationId="{56BC02C1-9B09-3D31-7403-03C527C4205C}"/>
          </ac:spMkLst>
        </pc:spChg>
        <pc:spChg chg="add del mod">
          <ac:chgData name="Carlos Caetano" userId="ba24568caaa58072" providerId="LiveId" clId="{1347A8C4-9CA3-894B-B90D-7DCA36C308A8}" dt="2023-05-09T15:43:15.369" v="1947" actId="478"/>
          <ac:spMkLst>
            <pc:docMk/>
            <pc:sldMk cId="2139183434" sldId="652"/>
            <ac:spMk id="12" creationId="{F096D26D-4F25-06C6-AB64-985C99FBE7E9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3" creationId="{ED39574C-7101-A4A1-44EA-69497142288B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4" creationId="{A645863A-98CF-CDB6-4356-3F7272B50514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5" creationId="{0DD76BED-67BB-35B8-77C9-9777FAA03531}"/>
          </ac:spMkLst>
        </pc:spChg>
        <pc:spChg chg="add del mod">
          <ac:chgData name="Carlos Caetano" userId="ba24568caaa58072" providerId="LiveId" clId="{1347A8C4-9CA3-894B-B90D-7DCA36C308A8}" dt="2023-05-09T15:42:51.382" v="1923" actId="478"/>
          <ac:spMkLst>
            <pc:docMk/>
            <pc:sldMk cId="2139183434" sldId="652"/>
            <ac:spMk id="16" creationId="{720FE656-C909-AF16-2C00-48C8D80F149F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7" creationId="{AC2E3061-3459-1AB3-979D-D644639E8CF7}"/>
          </ac:spMkLst>
        </pc:spChg>
        <pc:spChg chg="del">
          <ac:chgData name="Carlos Caetano" userId="ba24568caaa58072" providerId="LiveId" clId="{1347A8C4-9CA3-894B-B90D-7DCA36C308A8}" dt="2023-05-09T15:41:09.978" v="1897" actId="478"/>
          <ac:spMkLst>
            <pc:docMk/>
            <pc:sldMk cId="2139183434" sldId="652"/>
            <ac:spMk id="18" creationId="{5D465B5C-B99F-C6C8-DE0D-576BEAC9D39B}"/>
          </ac:spMkLst>
        </pc:spChg>
        <pc:spChg chg="add del mod">
          <ac:chgData name="Carlos Caetano" userId="ba24568caaa58072" providerId="LiveId" clId="{1347A8C4-9CA3-894B-B90D-7DCA36C308A8}" dt="2023-05-09T15:42:51.382" v="1923" actId="478"/>
          <ac:spMkLst>
            <pc:docMk/>
            <pc:sldMk cId="2139183434" sldId="652"/>
            <ac:spMk id="19" creationId="{1A35DF95-882F-1E9A-27C8-BD2100F37204}"/>
          </ac:spMkLst>
        </pc:spChg>
        <pc:spChg chg="mod">
          <ac:chgData name="Carlos Caetano" userId="ba24568caaa58072" providerId="LiveId" clId="{1347A8C4-9CA3-894B-B90D-7DCA36C308A8}" dt="2023-05-09T15:41:58.671" v="1913" actId="20577"/>
          <ac:spMkLst>
            <pc:docMk/>
            <pc:sldMk cId="2139183434" sldId="652"/>
            <ac:spMk id="20" creationId="{B3327D1D-E985-64A2-974C-C14869A0C778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4" creationId="{AF5D254C-14AE-EE51-6D7F-E7F0483D762D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5" creationId="{DF803838-7CC4-88E0-1442-62BC98C952FE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6" creationId="{C3FB961D-3D5D-7238-7238-0E8E79C46E46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7" creationId="{08333959-E498-F5C3-C92D-8D294AC0F4D9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8" creationId="{4AD670F2-EFC1-D6A5-DCE7-F01625385E54}"/>
          </ac:spMkLst>
        </pc:spChg>
        <pc:spChg chg="add del mod">
          <ac:chgData name="Carlos Caetano" userId="ba24568caaa58072" providerId="LiveId" clId="{1347A8C4-9CA3-894B-B90D-7DCA36C308A8}" dt="2023-05-09T15:45:01.628" v="1965"/>
          <ac:spMkLst>
            <pc:docMk/>
            <pc:sldMk cId="2139183434" sldId="652"/>
            <ac:spMk id="29" creationId="{B56754B2-B4C2-603F-623F-30BFDB01D02F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0" creationId="{3FC45E32-2AC2-5460-700F-713AA5EBCAA9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1" creationId="{1DBD0DB2-19BD-088F-9453-22998CE7AF1F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2" creationId="{00266153-5E44-316F-FE36-357B33EB9867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3" creationId="{9CB00DAE-8931-4565-5CB9-92971B33B957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4" creationId="{C7EF8FF4-DBB9-7DD3-C87E-0B0D914CABA5}"/>
          </ac:spMkLst>
        </pc:spChg>
        <pc:spChg chg="add mod">
          <ac:chgData name="Carlos Caetano" userId="ba24568caaa58072" providerId="LiveId" clId="{1347A8C4-9CA3-894B-B90D-7DCA36C308A8}" dt="2023-05-10T00:14:42.446" v="2236" actId="1038"/>
          <ac:spMkLst>
            <pc:docMk/>
            <pc:sldMk cId="2139183434" sldId="652"/>
            <ac:spMk id="35" creationId="{E8D1E93C-D7A9-24D5-777D-9F0B2CF6F154}"/>
          </ac:spMkLst>
        </pc:spChg>
        <pc:spChg chg="add del mod">
          <ac:chgData name="Carlos Caetano" userId="ba24568caaa58072" providerId="LiveId" clId="{1347A8C4-9CA3-894B-B90D-7DCA36C308A8}" dt="2023-05-09T23:37:52.454" v="2182" actId="478"/>
          <ac:spMkLst>
            <pc:docMk/>
            <pc:sldMk cId="2139183434" sldId="652"/>
            <ac:spMk id="37" creationId="{5BCE9EEA-E4F8-9058-343D-595990C70CFF}"/>
          </ac:spMkLst>
        </pc:spChg>
        <pc:spChg chg="add del mod">
          <ac:chgData name="Carlos Caetano" userId="ba24568caaa58072" providerId="LiveId" clId="{1347A8C4-9CA3-894B-B90D-7DCA36C308A8}" dt="2023-05-09T23:37:52.454" v="2182" actId="478"/>
          <ac:spMkLst>
            <pc:docMk/>
            <pc:sldMk cId="2139183434" sldId="652"/>
            <ac:spMk id="38" creationId="{046E9B81-22F7-09DE-A126-F3743998FB9A}"/>
          </ac:spMkLst>
        </pc:spChg>
        <pc:spChg chg="add del mod">
          <ac:chgData name="Carlos Caetano" userId="ba24568caaa58072" providerId="LiveId" clId="{1347A8C4-9CA3-894B-B90D-7DCA36C308A8}" dt="2023-05-09T23:37:52.454" v="2182" actId="478"/>
          <ac:spMkLst>
            <pc:docMk/>
            <pc:sldMk cId="2139183434" sldId="652"/>
            <ac:spMk id="39" creationId="{39E051F1-DB20-DAB8-9576-E5A27A9B25D6}"/>
          </ac:spMkLst>
        </pc:spChg>
        <pc:grpChg chg="del">
          <ac:chgData name="Carlos Caetano" userId="ba24568caaa58072" providerId="LiveId" clId="{1347A8C4-9CA3-894B-B90D-7DCA36C308A8}" dt="2023-05-09T15:41:01.601" v="1894" actId="21"/>
          <ac:grpSpMkLst>
            <pc:docMk/>
            <pc:sldMk cId="2139183434" sldId="652"/>
            <ac:grpSpMk id="7" creationId="{D3BED290-3EDE-6225-B1F3-507E14A919D4}"/>
          </ac:grpSpMkLst>
        </pc:grpChg>
        <pc:picChg chg="del">
          <ac:chgData name="Carlos Caetano" userId="ba24568caaa58072" providerId="LiveId" clId="{1347A8C4-9CA3-894B-B90D-7DCA36C308A8}" dt="2023-05-09T15:40:34.151" v="1893" actId="478"/>
          <ac:picMkLst>
            <pc:docMk/>
            <pc:sldMk cId="2139183434" sldId="652"/>
            <ac:picMk id="2" creationId="{BDE6D60F-F33D-91DD-CA08-61806E5DEB9F}"/>
          </ac:picMkLst>
        </pc:picChg>
        <pc:picChg chg="del topLvl">
          <ac:chgData name="Carlos Caetano" userId="ba24568caaa58072" providerId="LiveId" clId="{1347A8C4-9CA3-894B-B90D-7DCA36C308A8}" dt="2023-05-09T15:41:04.185" v="1896" actId="478"/>
          <ac:picMkLst>
            <pc:docMk/>
            <pc:sldMk cId="2139183434" sldId="652"/>
            <ac:picMk id="10" creationId="{6CB14D8B-F901-0379-832D-E33D56805E1D}"/>
          </ac:picMkLst>
        </pc:picChg>
        <pc:picChg chg="add mod">
          <ac:chgData name="Carlos Caetano" userId="ba24568caaa58072" providerId="LiveId" clId="{1347A8C4-9CA3-894B-B90D-7DCA36C308A8}" dt="2023-05-09T23:36:31.038" v="2171" actId="1037"/>
          <ac:picMkLst>
            <pc:docMk/>
            <pc:sldMk cId="2139183434" sldId="652"/>
            <ac:picMk id="23" creationId="{4F929B6B-DDC3-1A2C-6276-8DCA70EDAD8E}"/>
          </ac:picMkLst>
        </pc:picChg>
        <pc:picChg chg="add mod">
          <ac:chgData name="Carlos Caetano" userId="ba24568caaa58072" providerId="LiveId" clId="{1347A8C4-9CA3-894B-B90D-7DCA36C308A8}" dt="2023-05-10T00:14:47.612" v="2237" actId="14100"/>
          <ac:picMkLst>
            <pc:docMk/>
            <pc:sldMk cId="2139183434" sldId="652"/>
            <ac:picMk id="36" creationId="{FD6DE576-079A-4A2D-2207-11BA8738F330}"/>
          </ac:picMkLst>
        </pc:picChg>
      </pc:sldChg>
      <pc:sldChg chg="addSp delSp modSp mod">
        <pc:chgData name="Carlos Caetano" userId="ba24568caaa58072" providerId="LiveId" clId="{1347A8C4-9CA3-894B-B90D-7DCA36C308A8}" dt="2023-05-10T01:10:36.901" v="2293" actId="20577"/>
        <pc:sldMkLst>
          <pc:docMk/>
          <pc:sldMk cId="975346274" sldId="653"/>
        </pc:sldMkLst>
        <pc:spChg chg="mod">
          <ac:chgData name="Carlos Caetano" userId="ba24568caaa58072" providerId="LiveId" clId="{1347A8C4-9CA3-894B-B90D-7DCA36C308A8}" dt="2023-05-10T01:10:36.901" v="2293" actId="20577"/>
          <ac:spMkLst>
            <pc:docMk/>
            <pc:sldMk cId="975346274" sldId="653"/>
            <ac:spMk id="8" creationId="{00000000-0000-0000-0000-000000000000}"/>
          </ac:spMkLst>
        </pc:spChg>
        <pc:spChg chg="mod">
          <ac:chgData name="Carlos Caetano" userId="ba24568caaa58072" providerId="LiveId" clId="{1347A8C4-9CA3-894B-B90D-7DCA36C308A8}" dt="2023-05-09T23:54:59.668" v="2229" actId="20577"/>
          <ac:spMkLst>
            <pc:docMk/>
            <pc:sldMk cId="975346274" sldId="653"/>
            <ac:spMk id="16" creationId="{04160E0E-F20C-4355-7133-8F54A8E234F6}"/>
          </ac:spMkLst>
        </pc:spChg>
        <pc:spChg chg="mod">
          <ac:chgData name="Carlos Caetano" userId="ba24568caaa58072" providerId="LiveId" clId="{1347A8C4-9CA3-894B-B90D-7DCA36C308A8}" dt="2023-05-09T23:54:20.262" v="2193" actId="20577"/>
          <ac:spMkLst>
            <pc:docMk/>
            <pc:sldMk cId="975346274" sldId="653"/>
            <ac:spMk id="19" creationId="{591E5B79-4B55-AD1B-7D4E-E2C11E9AC57F}"/>
          </ac:spMkLst>
        </pc:spChg>
        <pc:picChg chg="add mod">
          <ac:chgData name="Carlos Caetano" userId="ba24568caaa58072" providerId="LiveId" clId="{1347A8C4-9CA3-894B-B90D-7DCA36C308A8}" dt="2023-05-09T23:55:07.982" v="2231" actId="1076"/>
          <ac:picMkLst>
            <pc:docMk/>
            <pc:sldMk cId="975346274" sldId="653"/>
            <ac:picMk id="3" creationId="{772D4B22-81FF-DFAF-AE09-DABA9017DFA5}"/>
          </ac:picMkLst>
        </pc:picChg>
        <pc:picChg chg="del">
          <ac:chgData name="Carlos Caetano" userId="ba24568caaa58072" providerId="LiveId" clId="{1347A8C4-9CA3-894B-B90D-7DCA36C308A8}" dt="2023-05-09T23:53:57.309" v="2188" actId="478"/>
          <ac:picMkLst>
            <pc:docMk/>
            <pc:sldMk cId="975346274" sldId="653"/>
            <ac:picMk id="12" creationId="{76D569B3-AEE1-FA79-6BB4-1ED7982383DE}"/>
          </ac:picMkLst>
        </pc:picChg>
      </pc:sldChg>
      <pc:sldChg chg="add">
        <pc:chgData name="Carlos Caetano" userId="ba24568caaa58072" providerId="LiveId" clId="{1347A8C4-9CA3-894B-B90D-7DCA36C308A8}" dt="2023-05-09T15:53:11.457" v="2136"/>
        <pc:sldMkLst>
          <pc:docMk/>
          <pc:sldMk cId="2081657117" sldId="654"/>
        </pc:sldMkLst>
      </pc:sldChg>
      <pc:sldChg chg="addSp delSp modSp add mod ord delAnim">
        <pc:chgData name="Carlos Caetano" userId="ba24568caaa58072" providerId="LiveId" clId="{1347A8C4-9CA3-894B-B90D-7DCA36C308A8}" dt="2023-05-10T11:57:55.512" v="2524" actId="20577"/>
        <pc:sldMkLst>
          <pc:docMk/>
          <pc:sldMk cId="4048326596" sldId="655"/>
        </pc:sldMkLst>
        <pc:spChg chg="add mod">
          <ac:chgData name="Carlos Caetano" userId="ba24568caaa58072" providerId="LiveId" clId="{1347A8C4-9CA3-894B-B90D-7DCA36C308A8}" dt="2023-05-10T01:16:14.895" v="2497" actId="114"/>
          <ac:spMkLst>
            <pc:docMk/>
            <pc:sldMk cId="4048326596" sldId="655"/>
            <ac:spMk id="4" creationId="{06133D4A-329E-0E9A-CB57-E62BE02C73E1}"/>
          </ac:spMkLst>
        </pc:spChg>
        <pc:spChg chg="add mod">
          <ac:chgData name="Carlos Caetano" userId="ba24568caaa58072" providerId="LiveId" clId="{1347A8C4-9CA3-894B-B90D-7DCA36C308A8}" dt="2023-05-10T01:16:10.002" v="2496" actId="114"/>
          <ac:spMkLst>
            <pc:docMk/>
            <pc:sldMk cId="4048326596" sldId="655"/>
            <ac:spMk id="5" creationId="{D21F0671-670B-6A6F-38FC-750576FBE871}"/>
          </ac:spMkLst>
        </pc:spChg>
        <pc:spChg chg="add del mod">
          <ac:chgData name="Carlos Caetano" userId="ba24568caaa58072" providerId="LiveId" clId="{1347A8C4-9CA3-894B-B90D-7DCA36C308A8}" dt="2023-05-10T11:49:04.593" v="2502" actId="478"/>
          <ac:spMkLst>
            <pc:docMk/>
            <pc:sldMk cId="4048326596" sldId="655"/>
            <ac:spMk id="7" creationId="{689565D1-199D-375B-D4FD-F223085F9D00}"/>
          </ac:spMkLst>
        </pc:spChg>
        <pc:spChg chg="mod">
          <ac:chgData name="Carlos Caetano" userId="ba24568caaa58072" providerId="LiveId" clId="{1347A8C4-9CA3-894B-B90D-7DCA36C308A8}" dt="2023-05-10T11:48:01.616" v="2500" actId="20577"/>
          <ac:spMkLst>
            <pc:docMk/>
            <pc:sldMk cId="4048326596" sldId="655"/>
            <ac:spMk id="8" creationId="{00000000-0000-0000-0000-000000000000}"/>
          </ac:spMkLst>
        </pc:spChg>
        <pc:spChg chg="mod">
          <ac:chgData name="Carlos Caetano" userId="ba24568caaa58072" providerId="LiveId" clId="{1347A8C4-9CA3-894B-B90D-7DCA36C308A8}" dt="2023-05-10T01:12:34.690" v="2360" actId="403"/>
          <ac:spMkLst>
            <pc:docMk/>
            <pc:sldMk cId="4048326596" sldId="655"/>
            <ac:spMk id="9" creationId="{BEFE4A8F-F7F5-9E29-6E53-8F6114620EA6}"/>
          </ac:spMkLst>
        </pc:spChg>
        <pc:spChg chg="del mod">
          <ac:chgData name="Carlos Caetano" userId="ba24568caaa58072" providerId="LiveId" clId="{1347A8C4-9CA3-894B-B90D-7DCA36C308A8}" dt="2023-05-10T01:16:51.157" v="2498" actId="478"/>
          <ac:spMkLst>
            <pc:docMk/>
            <pc:sldMk cId="4048326596" sldId="655"/>
            <ac:spMk id="10" creationId="{EDB7F214-130B-9936-FEE7-F44D75EA6A77}"/>
          </ac:spMkLst>
        </pc:spChg>
        <pc:spChg chg="mod">
          <ac:chgData name="Carlos Caetano" userId="ba24568caaa58072" providerId="LiveId" clId="{1347A8C4-9CA3-894B-B90D-7DCA36C308A8}" dt="2023-05-10T11:57:55.512" v="2524" actId="20577"/>
          <ac:spMkLst>
            <pc:docMk/>
            <pc:sldMk cId="4048326596" sldId="655"/>
            <ac:spMk id="21" creationId="{19D9A386-1AFF-9769-CAFB-E40C8629B5A0}"/>
          </ac:spMkLst>
        </pc:spChg>
        <pc:spChg chg="mod">
          <ac:chgData name="Carlos Caetano" userId="ba24568caaa58072" providerId="LiveId" clId="{1347A8C4-9CA3-894B-B90D-7DCA36C308A8}" dt="2023-05-10T01:14:32.425" v="2468" actId="113"/>
          <ac:spMkLst>
            <pc:docMk/>
            <pc:sldMk cId="4048326596" sldId="655"/>
            <ac:spMk id="23" creationId="{02A1D359-0E6B-E42C-2791-67B975BACF38}"/>
          </ac:spMkLst>
        </pc:spChg>
        <pc:picChg chg="del">
          <ac:chgData name="Carlos Caetano" userId="ba24568caaa58072" providerId="LiveId" clId="{1347A8C4-9CA3-894B-B90D-7DCA36C308A8}" dt="2023-05-10T01:12:13.563" v="2343" actId="478"/>
          <ac:picMkLst>
            <pc:docMk/>
            <pc:sldMk cId="4048326596" sldId="655"/>
            <ac:picMk id="3" creationId="{0481D329-6025-1446-F8E4-CA31E852C7B5}"/>
          </ac:picMkLst>
        </pc:picChg>
        <pc:picChg chg="add mod">
          <ac:chgData name="Carlos Caetano" userId="ba24568caaa58072" providerId="LiveId" clId="{1347A8C4-9CA3-894B-B90D-7DCA36C308A8}" dt="2023-05-10T11:51:57.607" v="2515" actId="1076"/>
          <ac:picMkLst>
            <pc:docMk/>
            <pc:sldMk cId="4048326596" sldId="655"/>
            <ac:picMk id="12" creationId="{AB7ABF82-5523-8CD7-BCE8-A4631992243F}"/>
          </ac:picMkLst>
        </pc:picChg>
        <pc:picChg chg="add mod">
          <ac:chgData name="Carlos Caetano" userId="ba24568caaa58072" providerId="LiveId" clId="{1347A8C4-9CA3-894B-B90D-7DCA36C308A8}" dt="2023-05-10T11:52:11.409" v="2519" actId="1036"/>
          <ac:picMkLst>
            <pc:docMk/>
            <pc:sldMk cId="4048326596" sldId="655"/>
            <ac:picMk id="14" creationId="{9F3EA085-2CC3-7BD3-FC99-F02651F90FC2}"/>
          </ac:picMkLst>
        </pc:picChg>
      </pc:sldChg>
    </pc:docChg>
  </pc:docChgLst>
  <pc:docChgLst>
    <pc:chgData name="Carlos Caetano" userId="ba24568caaa58072" providerId="LiveId" clId="{AC3E0306-C87E-B249-9F19-D259BB789DE2}"/>
    <pc:docChg chg="undo custSel addSld delSld modSld">
      <pc:chgData name="Carlos Caetano" userId="ba24568caaa58072" providerId="LiveId" clId="{AC3E0306-C87E-B249-9F19-D259BB789DE2}" dt="2023-04-13T09:15:16.533" v="577" actId="2696"/>
      <pc:docMkLst>
        <pc:docMk/>
      </pc:docMkLst>
      <pc:sldChg chg="del">
        <pc:chgData name="Carlos Caetano" userId="ba24568caaa58072" providerId="LiveId" clId="{AC3E0306-C87E-B249-9F19-D259BB789DE2}" dt="2023-04-13T02:45:15.363" v="49" actId="2696"/>
        <pc:sldMkLst>
          <pc:docMk/>
          <pc:sldMk cId="0" sldId="270"/>
        </pc:sldMkLst>
      </pc:sldChg>
      <pc:sldChg chg="addSp delSp modSp del mod">
        <pc:chgData name="Carlos Caetano" userId="ba24568caaa58072" providerId="LiveId" clId="{AC3E0306-C87E-B249-9F19-D259BB789DE2}" dt="2023-04-13T02:53:36.249" v="218" actId="2696"/>
        <pc:sldMkLst>
          <pc:docMk/>
          <pc:sldMk cId="0" sldId="272"/>
        </pc:sldMkLst>
        <pc:picChg chg="add del mod">
          <ac:chgData name="Carlos Caetano" userId="ba24568caaa58072" providerId="LiveId" clId="{AC3E0306-C87E-B249-9F19-D259BB789DE2}" dt="2023-04-13T02:46:12.635" v="53" actId="21"/>
          <ac:picMkLst>
            <pc:docMk/>
            <pc:sldMk cId="0" sldId="272"/>
            <ac:picMk id="3" creationId="{232E8B10-E191-AB46-A19B-28EBC90AE6CC}"/>
          </ac:picMkLst>
        </pc:picChg>
      </pc:sldChg>
      <pc:sldChg chg="del">
        <pc:chgData name="Carlos Caetano" userId="ba24568caaa58072" providerId="LiveId" clId="{AC3E0306-C87E-B249-9F19-D259BB789DE2}" dt="2023-04-13T08:53:47.055" v="231" actId="2696"/>
        <pc:sldMkLst>
          <pc:docMk/>
          <pc:sldMk cId="0" sldId="273"/>
        </pc:sldMkLst>
      </pc:sldChg>
      <pc:sldChg chg="addSp delSp modSp del mod">
        <pc:chgData name="Carlos Caetano" userId="ba24568caaa58072" providerId="LiveId" clId="{AC3E0306-C87E-B249-9F19-D259BB789DE2}" dt="2023-04-13T09:15:16.533" v="577" actId="2696"/>
        <pc:sldMkLst>
          <pc:docMk/>
          <pc:sldMk cId="0" sldId="279"/>
        </pc:sldMkLst>
        <pc:picChg chg="add del mod">
          <ac:chgData name="Carlos Caetano" userId="ba24568caaa58072" providerId="LiveId" clId="{AC3E0306-C87E-B249-9F19-D259BB789DE2}" dt="2023-04-13T09:10:48.772" v="433" actId="21"/>
          <ac:picMkLst>
            <pc:docMk/>
            <pc:sldMk cId="0" sldId="279"/>
            <ac:picMk id="3" creationId="{F7F50449-3137-69E3-8E97-56CF82D5F720}"/>
          </ac:picMkLst>
        </pc:picChg>
      </pc:sldChg>
      <pc:sldChg chg="addSp delSp modSp add mod">
        <pc:chgData name="Carlos Caetano" userId="ba24568caaa58072" providerId="LiveId" clId="{AC3E0306-C87E-B249-9F19-D259BB789DE2}" dt="2023-04-13T02:53:20.152" v="217" actId="207"/>
        <pc:sldMkLst>
          <pc:docMk/>
          <pc:sldMk cId="668905107" sldId="640"/>
        </pc:sldMkLst>
        <pc:spChg chg="mod">
          <ac:chgData name="Carlos Caetano" userId="ba24568caaa58072" providerId="LiveId" clId="{AC3E0306-C87E-B249-9F19-D259BB789DE2}" dt="2023-04-13T02:49:14.260" v="147" actId="1036"/>
          <ac:spMkLst>
            <pc:docMk/>
            <pc:sldMk cId="668905107" sldId="640"/>
            <ac:spMk id="4" creationId="{CDC6C40D-46C6-C37E-F70B-50190F5BFA21}"/>
          </ac:spMkLst>
        </pc:spChg>
        <pc:spChg chg="mod">
          <ac:chgData name="Carlos Caetano" userId="ba24568caaa58072" providerId="LiveId" clId="{AC3E0306-C87E-B249-9F19-D259BB789DE2}" dt="2023-04-13T02:33:22.607" v="15" actId="1076"/>
          <ac:spMkLst>
            <pc:docMk/>
            <pc:sldMk cId="668905107" sldId="640"/>
            <ac:spMk id="5" creationId="{00000000-0000-0000-0000-000000000000}"/>
          </ac:spMkLst>
        </pc:spChg>
        <pc:spChg chg="mod">
          <ac:chgData name="Carlos Caetano" userId="ba24568caaa58072" providerId="LiveId" clId="{AC3E0306-C87E-B249-9F19-D259BB789DE2}" dt="2023-04-13T02:40:06.039" v="37" actId="20577"/>
          <ac:spMkLst>
            <pc:docMk/>
            <pc:sldMk cId="668905107" sldId="640"/>
            <ac:spMk id="8" creationId="{00000000-0000-0000-0000-000000000000}"/>
          </ac:spMkLst>
        </pc:spChg>
        <pc:spChg chg="del">
          <ac:chgData name="Carlos Caetano" userId="ba24568caaa58072" providerId="LiveId" clId="{AC3E0306-C87E-B249-9F19-D259BB789DE2}" dt="2023-04-13T02:47:59.072" v="69" actId="478"/>
          <ac:spMkLst>
            <pc:docMk/>
            <pc:sldMk cId="668905107" sldId="640"/>
            <ac:spMk id="9" creationId="{787FC17C-06FF-5E96-0823-51918827EDF3}"/>
          </ac:spMkLst>
        </pc:spChg>
        <pc:spChg chg="del">
          <ac:chgData name="Carlos Caetano" userId="ba24568caaa58072" providerId="LiveId" clId="{AC3E0306-C87E-B249-9F19-D259BB789DE2}" dt="2023-04-13T02:47:38.344" v="66" actId="478"/>
          <ac:spMkLst>
            <pc:docMk/>
            <pc:sldMk cId="668905107" sldId="640"/>
            <ac:spMk id="11" creationId="{182F9D12-81E9-CC96-F4AB-E62CF41B1E7A}"/>
          </ac:spMkLst>
        </pc:spChg>
        <pc:spChg chg="del">
          <ac:chgData name="Carlos Caetano" userId="ba24568caaa58072" providerId="LiveId" clId="{AC3E0306-C87E-B249-9F19-D259BB789DE2}" dt="2023-04-13T02:47:51.291" v="67" actId="478"/>
          <ac:spMkLst>
            <pc:docMk/>
            <pc:sldMk cId="668905107" sldId="640"/>
            <ac:spMk id="13" creationId="{2145B257-DDE9-E521-AFD3-1F9942E9200F}"/>
          </ac:spMkLst>
        </pc:spChg>
        <pc:spChg chg="del">
          <ac:chgData name="Carlos Caetano" userId="ba24568caaa58072" providerId="LiveId" clId="{AC3E0306-C87E-B249-9F19-D259BB789DE2}" dt="2023-04-13T02:47:51.291" v="67" actId="478"/>
          <ac:spMkLst>
            <pc:docMk/>
            <pc:sldMk cId="668905107" sldId="640"/>
            <ac:spMk id="14" creationId="{BE730DB8-D5D3-C2D5-C73F-9B2D7AD4B9C8}"/>
          </ac:spMkLst>
        </pc:spChg>
        <pc:spChg chg="del">
          <ac:chgData name="Carlos Caetano" userId="ba24568caaa58072" providerId="LiveId" clId="{AC3E0306-C87E-B249-9F19-D259BB789DE2}" dt="2023-04-13T02:47:54.006" v="68" actId="478"/>
          <ac:spMkLst>
            <pc:docMk/>
            <pc:sldMk cId="668905107" sldId="640"/>
            <ac:spMk id="15" creationId="{B2C877F9-CDFF-9C66-167D-EC18770A851C}"/>
          </ac:spMkLst>
        </pc:spChg>
        <pc:spChg chg="del">
          <ac:chgData name="Carlos Caetano" userId="ba24568caaa58072" providerId="LiveId" clId="{AC3E0306-C87E-B249-9F19-D259BB789DE2}" dt="2023-04-13T02:47:51.291" v="67" actId="478"/>
          <ac:spMkLst>
            <pc:docMk/>
            <pc:sldMk cId="668905107" sldId="640"/>
            <ac:spMk id="16" creationId="{B0576373-5018-D01C-E3B7-0D5B5A0F7F15}"/>
          </ac:spMkLst>
        </pc:spChg>
        <pc:spChg chg="del">
          <ac:chgData name="Carlos Caetano" userId="ba24568caaa58072" providerId="LiveId" clId="{AC3E0306-C87E-B249-9F19-D259BB789DE2}" dt="2023-04-13T02:47:51.291" v="67" actId="478"/>
          <ac:spMkLst>
            <pc:docMk/>
            <pc:sldMk cId="668905107" sldId="640"/>
            <ac:spMk id="17" creationId="{7DCF04A3-E139-D420-5498-05FE3012BEB2}"/>
          </ac:spMkLst>
        </pc:spChg>
        <pc:spChg chg="add mod">
          <ac:chgData name="Carlos Caetano" userId="ba24568caaa58072" providerId="LiveId" clId="{AC3E0306-C87E-B249-9F19-D259BB789DE2}" dt="2023-04-13T02:53:20.152" v="217" actId="207"/>
          <ac:spMkLst>
            <pc:docMk/>
            <pc:sldMk cId="668905107" sldId="640"/>
            <ac:spMk id="20" creationId="{CD1CAFF5-4862-4220-3C6E-9776075FB652}"/>
          </ac:spMkLst>
        </pc:spChg>
        <pc:spChg chg="add mod">
          <ac:chgData name="Carlos Caetano" userId="ba24568caaa58072" providerId="LiveId" clId="{AC3E0306-C87E-B249-9F19-D259BB789DE2}" dt="2023-04-13T02:53:15.393" v="216" actId="207"/>
          <ac:spMkLst>
            <pc:docMk/>
            <pc:sldMk cId="668905107" sldId="640"/>
            <ac:spMk id="22" creationId="{BD92B447-52FF-BA4E-48B2-4F393401FDA3}"/>
          </ac:spMkLst>
        </pc:spChg>
        <pc:picChg chg="add mod">
          <ac:chgData name="Carlos Caetano" userId="ba24568caaa58072" providerId="LiveId" clId="{AC3E0306-C87E-B249-9F19-D259BB789DE2}" dt="2023-04-13T02:49:06.508" v="124" actId="1036"/>
          <ac:picMkLst>
            <pc:docMk/>
            <pc:sldMk cId="668905107" sldId="640"/>
            <ac:picMk id="3" creationId="{69A4E2AA-F4E5-FC2D-5709-3E0960209CA7}"/>
          </ac:picMkLst>
        </pc:picChg>
        <pc:picChg chg="del">
          <ac:chgData name="Carlos Caetano" userId="ba24568caaa58072" providerId="LiveId" clId="{AC3E0306-C87E-B249-9F19-D259BB789DE2}" dt="2023-04-13T02:44:56.954" v="45" actId="478"/>
          <ac:picMkLst>
            <pc:docMk/>
            <pc:sldMk cId="668905107" sldId="640"/>
            <ac:picMk id="7" creationId="{13C81CA0-30D2-A593-7BB5-5A7D785EBE1B}"/>
          </ac:picMkLst>
        </pc:picChg>
        <pc:picChg chg="del">
          <ac:chgData name="Carlos Caetano" userId="ba24568caaa58072" providerId="LiveId" clId="{AC3E0306-C87E-B249-9F19-D259BB789DE2}" dt="2023-04-13T02:44:55.863" v="44" actId="478"/>
          <ac:picMkLst>
            <pc:docMk/>
            <pc:sldMk cId="668905107" sldId="640"/>
            <ac:picMk id="10" creationId="{59FAAFB0-B26E-0FA6-8F78-8D46DEF7CA61}"/>
          </ac:picMkLst>
        </pc:picChg>
        <pc:picChg chg="add mod">
          <ac:chgData name="Carlos Caetano" userId="ba24568caaa58072" providerId="LiveId" clId="{AC3E0306-C87E-B249-9F19-D259BB789DE2}" dt="2023-04-13T02:48:17.179" v="72" actId="1076"/>
          <ac:picMkLst>
            <pc:docMk/>
            <pc:sldMk cId="668905107" sldId="640"/>
            <ac:picMk id="12" creationId="{78A830A1-0BF3-4BCF-B5EB-AA7787AD31D3}"/>
          </ac:picMkLst>
        </pc:picChg>
        <pc:picChg chg="add mod">
          <ac:chgData name="Carlos Caetano" userId="ba24568caaa58072" providerId="LiveId" clId="{AC3E0306-C87E-B249-9F19-D259BB789DE2}" dt="2023-04-13T02:48:13.186" v="71" actId="1076"/>
          <ac:picMkLst>
            <pc:docMk/>
            <pc:sldMk cId="668905107" sldId="640"/>
            <ac:picMk id="19" creationId="{F766FFD1-0EF4-6FCD-9FA4-648A0676FACE}"/>
          </ac:picMkLst>
        </pc:picChg>
      </pc:sldChg>
      <pc:sldChg chg="addSp delSp modSp add mod">
        <pc:chgData name="Carlos Caetano" userId="ba24568caaa58072" providerId="LiveId" clId="{AC3E0306-C87E-B249-9F19-D259BB789DE2}" dt="2023-04-13T09:15:04.312" v="576" actId="207"/>
        <pc:sldMkLst>
          <pc:docMk/>
          <pc:sldMk cId="2277806144" sldId="641"/>
        </pc:sldMkLst>
        <pc:spChg chg="mod">
          <ac:chgData name="Carlos Caetano" userId="ba24568caaa58072" providerId="LiveId" clId="{AC3E0306-C87E-B249-9F19-D259BB789DE2}" dt="2023-04-13T09:00:42.023" v="314" actId="1076"/>
          <ac:spMkLst>
            <pc:docMk/>
            <pc:sldMk cId="2277806144" sldId="641"/>
            <ac:spMk id="4" creationId="{CDC6C40D-46C6-C37E-F70B-50190F5BFA21}"/>
          </ac:spMkLst>
        </pc:spChg>
        <pc:spChg chg="add mod">
          <ac:chgData name="Carlos Caetano" userId="ba24568caaa58072" providerId="LiveId" clId="{AC3E0306-C87E-B249-9F19-D259BB789DE2}" dt="2023-04-13T09:04:14.178" v="362" actId="14100"/>
          <ac:spMkLst>
            <pc:docMk/>
            <pc:sldMk cId="2277806144" sldId="641"/>
            <ac:spMk id="11" creationId="{C81641F8-38CE-1714-D82B-98CFBEC9A99B}"/>
          </ac:spMkLst>
        </pc:spChg>
        <pc:spChg chg="add del mod">
          <ac:chgData name="Carlos Caetano" userId="ba24568caaa58072" providerId="LiveId" clId="{AC3E0306-C87E-B249-9F19-D259BB789DE2}" dt="2023-04-13T09:11:56.885" v="443" actId="478"/>
          <ac:spMkLst>
            <pc:docMk/>
            <pc:sldMk cId="2277806144" sldId="641"/>
            <ac:spMk id="13" creationId="{59492DB5-2E77-12C3-8E45-14DF2D8B0DF5}"/>
          </ac:spMkLst>
        </pc:spChg>
        <pc:spChg chg="del">
          <ac:chgData name="Carlos Caetano" userId="ba24568caaa58072" providerId="LiveId" clId="{AC3E0306-C87E-B249-9F19-D259BB789DE2}" dt="2023-04-13T08:52:44.091" v="224" actId="478"/>
          <ac:spMkLst>
            <pc:docMk/>
            <pc:sldMk cId="2277806144" sldId="641"/>
            <ac:spMk id="20" creationId="{CD1CAFF5-4862-4220-3C6E-9776075FB652}"/>
          </ac:spMkLst>
        </pc:spChg>
        <pc:spChg chg="del">
          <ac:chgData name="Carlos Caetano" userId="ba24568caaa58072" providerId="LiveId" clId="{AC3E0306-C87E-B249-9F19-D259BB789DE2}" dt="2023-04-13T08:52:39.934" v="223" actId="478"/>
          <ac:spMkLst>
            <pc:docMk/>
            <pc:sldMk cId="2277806144" sldId="641"/>
            <ac:spMk id="22" creationId="{BD92B447-52FF-BA4E-48B2-4F393401FDA3}"/>
          </ac:spMkLst>
        </pc:spChg>
        <pc:spChg chg="add mod">
          <ac:chgData name="Carlos Caetano" userId="ba24568caaa58072" providerId="LiveId" clId="{AC3E0306-C87E-B249-9F19-D259BB789DE2}" dt="2023-04-13T09:07:07.542" v="397" actId="208"/>
          <ac:spMkLst>
            <pc:docMk/>
            <pc:sldMk cId="2277806144" sldId="641"/>
            <ac:spMk id="36" creationId="{B3E085AB-3AA8-D886-4BB4-398305C497D7}"/>
          </ac:spMkLst>
        </pc:spChg>
        <pc:spChg chg="add mod">
          <ac:chgData name="Carlos Caetano" userId="ba24568caaa58072" providerId="LiveId" clId="{AC3E0306-C87E-B249-9F19-D259BB789DE2}" dt="2023-04-13T09:07:18.286" v="399" actId="1076"/>
          <ac:spMkLst>
            <pc:docMk/>
            <pc:sldMk cId="2277806144" sldId="641"/>
            <ac:spMk id="37" creationId="{923A519D-BE99-BBF9-2284-DBBDB625AC06}"/>
          </ac:spMkLst>
        </pc:spChg>
        <pc:spChg chg="add mod">
          <ac:chgData name="Carlos Caetano" userId="ba24568caaa58072" providerId="LiveId" clId="{AC3E0306-C87E-B249-9F19-D259BB789DE2}" dt="2023-04-13T09:07:30.582" v="401" actId="1076"/>
          <ac:spMkLst>
            <pc:docMk/>
            <pc:sldMk cId="2277806144" sldId="641"/>
            <ac:spMk id="38" creationId="{F78F7F0D-CA8B-2B76-A75C-DB8293E8A045}"/>
          </ac:spMkLst>
        </pc:spChg>
        <pc:spChg chg="add mod">
          <ac:chgData name="Carlos Caetano" userId="ba24568caaa58072" providerId="LiveId" clId="{AC3E0306-C87E-B249-9F19-D259BB789DE2}" dt="2023-04-13T09:09:19.389" v="420" actId="1076"/>
          <ac:spMkLst>
            <pc:docMk/>
            <pc:sldMk cId="2277806144" sldId="641"/>
            <ac:spMk id="46" creationId="{54D62ED5-7EF1-E2FF-225C-E05F70D751D4}"/>
          </ac:spMkLst>
        </pc:spChg>
        <pc:spChg chg="add mod">
          <ac:chgData name="Carlos Caetano" userId="ba24568caaa58072" providerId="LiveId" clId="{AC3E0306-C87E-B249-9F19-D259BB789DE2}" dt="2023-04-13T09:09:33.532" v="424" actId="20577"/>
          <ac:spMkLst>
            <pc:docMk/>
            <pc:sldMk cId="2277806144" sldId="641"/>
            <ac:spMk id="47" creationId="{8064D618-19E6-F558-4EC5-9140AF904E9D}"/>
          </ac:spMkLst>
        </pc:spChg>
        <pc:spChg chg="add mod">
          <ac:chgData name="Carlos Caetano" userId="ba24568caaa58072" providerId="LiveId" clId="{AC3E0306-C87E-B249-9F19-D259BB789DE2}" dt="2023-04-13T09:09:52.741" v="428" actId="20577"/>
          <ac:spMkLst>
            <pc:docMk/>
            <pc:sldMk cId="2277806144" sldId="641"/>
            <ac:spMk id="48" creationId="{EC9BA6CA-189B-E586-4649-DFF8D6D218AF}"/>
          </ac:spMkLst>
        </pc:spChg>
        <pc:spChg chg="mod">
          <ac:chgData name="Carlos Caetano" userId="ba24568caaa58072" providerId="LiveId" clId="{AC3E0306-C87E-B249-9F19-D259BB789DE2}" dt="2023-04-13T09:12:15.790" v="447" actId="167"/>
          <ac:spMkLst>
            <pc:docMk/>
            <pc:sldMk cId="2277806144" sldId="641"/>
            <ac:spMk id="53" creationId="{1780C84D-7644-E8FC-8276-79EEB919A356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59" creationId="{C897D7E2-8368-0CAF-BCB5-92230705D3BD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60" creationId="{6A68BD36-30F6-CEDF-90DB-5F7187126561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61" creationId="{F75F692F-B20E-698C-BE0E-DDE9ADF86506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65" creationId="{F5221CC2-0E62-5464-E49B-5BF818ACFD71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66" creationId="{C667319C-0246-5750-E628-5A70B16B2CCC}"/>
          </ac:spMkLst>
        </pc:spChg>
        <pc:spChg chg="mod">
          <ac:chgData name="Carlos Caetano" userId="ba24568caaa58072" providerId="LiveId" clId="{AC3E0306-C87E-B249-9F19-D259BB789DE2}" dt="2023-04-13T09:12:04.621" v="445"/>
          <ac:spMkLst>
            <pc:docMk/>
            <pc:sldMk cId="2277806144" sldId="641"/>
            <ac:spMk id="67" creationId="{418ABE98-AC6A-F1CA-C724-2B27220635E8}"/>
          </ac:spMkLst>
        </pc:spChg>
        <pc:spChg chg="add mod">
          <ac:chgData name="Carlos Caetano" userId="ba24568caaa58072" providerId="LiveId" clId="{AC3E0306-C87E-B249-9F19-D259BB789DE2}" dt="2023-04-13T09:15:04.312" v="576" actId="207"/>
          <ac:spMkLst>
            <pc:docMk/>
            <pc:sldMk cId="2277806144" sldId="641"/>
            <ac:spMk id="69" creationId="{A28C6BA4-4B9F-22AA-BC53-3C42FF853D7A}"/>
          </ac:spMkLst>
        </pc:spChg>
        <pc:grpChg chg="add mod">
          <ac:chgData name="Carlos Caetano" userId="ba24568caaa58072" providerId="LiveId" clId="{AC3E0306-C87E-B249-9F19-D259BB789DE2}" dt="2023-04-13T09:10:34.424" v="432" actId="1076"/>
          <ac:grpSpMkLst>
            <pc:docMk/>
            <pc:sldMk cId="2277806144" sldId="641"/>
            <ac:grpSpMk id="49" creationId="{EC3F430A-1787-EC41-8872-B9ACE39DF113}"/>
          </ac:grpSpMkLst>
        </pc:grpChg>
        <pc:grpChg chg="add mod">
          <ac:chgData name="Carlos Caetano" userId="ba24568caaa58072" providerId="LiveId" clId="{AC3E0306-C87E-B249-9F19-D259BB789DE2}" dt="2023-04-13T09:12:28.768" v="457" actId="1035"/>
          <ac:grpSpMkLst>
            <pc:docMk/>
            <pc:sldMk cId="2277806144" sldId="641"/>
            <ac:grpSpMk id="51" creationId="{B40118F2-4A28-51ED-013A-87E0AD387160}"/>
          </ac:grpSpMkLst>
        </pc:grpChg>
        <pc:grpChg chg="add mod">
          <ac:chgData name="Carlos Caetano" userId="ba24568caaa58072" providerId="LiveId" clId="{AC3E0306-C87E-B249-9F19-D259BB789DE2}" dt="2023-04-13T09:12:51.465" v="459" actId="1076"/>
          <ac:grpSpMkLst>
            <pc:docMk/>
            <pc:sldMk cId="2277806144" sldId="641"/>
            <ac:grpSpMk id="68" creationId="{B9D786A8-2504-65CD-96F0-5F9188AD3E30}"/>
          </ac:grpSpMkLst>
        </pc:grpChg>
        <pc:picChg chg="del">
          <ac:chgData name="Carlos Caetano" userId="ba24568caaa58072" providerId="LiveId" clId="{AC3E0306-C87E-B249-9F19-D259BB789DE2}" dt="2023-04-13T08:52:35.576" v="220" actId="478"/>
          <ac:picMkLst>
            <pc:docMk/>
            <pc:sldMk cId="2277806144" sldId="641"/>
            <ac:picMk id="3" creationId="{69A4E2AA-F4E5-FC2D-5709-3E0960209CA7}"/>
          </ac:picMkLst>
        </pc:picChg>
        <pc:picChg chg="add mod">
          <ac:chgData name="Carlos Caetano" userId="ba24568caaa58072" providerId="LiveId" clId="{AC3E0306-C87E-B249-9F19-D259BB789DE2}" dt="2023-04-13T09:10:28.886" v="431" actId="1076"/>
          <ac:picMkLst>
            <pc:docMk/>
            <pc:sldMk cId="2277806144" sldId="641"/>
            <ac:picMk id="7" creationId="{053A337D-995B-7838-805C-A6BBDA0E5DDF}"/>
          </ac:picMkLst>
        </pc:picChg>
        <pc:picChg chg="add mod modCrop">
          <ac:chgData name="Carlos Caetano" userId="ba24568caaa58072" providerId="LiveId" clId="{AC3E0306-C87E-B249-9F19-D259BB789DE2}" dt="2023-04-13T09:03:55.672" v="358" actId="1076"/>
          <ac:picMkLst>
            <pc:docMk/>
            <pc:sldMk cId="2277806144" sldId="641"/>
            <ac:picMk id="9" creationId="{6389AC7E-1E35-3ECA-EC5C-76C4F3DF2DF7}"/>
          </ac:picMkLst>
        </pc:picChg>
        <pc:picChg chg="add mod modCrop">
          <ac:chgData name="Carlos Caetano" userId="ba24568caaa58072" providerId="LiveId" clId="{AC3E0306-C87E-B249-9F19-D259BB789DE2}" dt="2023-04-13T09:12:00.478" v="444" actId="1076"/>
          <ac:picMkLst>
            <pc:docMk/>
            <pc:sldMk cId="2277806144" sldId="641"/>
            <ac:picMk id="10" creationId="{8B15C000-714C-A12A-2A6C-733E98EFBEE0}"/>
          </ac:picMkLst>
        </pc:picChg>
        <pc:picChg chg="del">
          <ac:chgData name="Carlos Caetano" userId="ba24568caaa58072" providerId="LiveId" clId="{AC3E0306-C87E-B249-9F19-D259BB789DE2}" dt="2023-04-13T08:52:36.718" v="221" actId="478"/>
          <ac:picMkLst>
            <pc:docMk/>
            <pc:sldMk cId="2277806144" sldId="641"/>
            <ac:picMk id="12" creationId="{78A830A1-0BF3-4BCF-B5EB-AA7787AD31D3}"/>
          </ac:picMkLst>
        </pc:picChg>
        <pc:picChg chg="del">
          <ac:chgData name="Carlos Caetano" userId="ba24568caaa58072" providerId="LiveId" clId="{AC3E0306-C87E-B249-9F19-D259BB789DE2}" dt="2023-04-13T08:52:37.652" v="222" actId="478"/>
          <ac:picMkLst>
            <pc:docMk/>
            <pc:sldMk cId="2277806144" sldId="641"/>
            <ac:picMk id="19" creationId="{F766FFD1-0EF4-6FCD-9FA4-648A0676FACE}"/>
          </ac:picMkLst>
        </pc:picChg>
        <pc:picChg chg="add mod">
          <ac:chgData name="Carlos Caetano" userId="ba24568caaa58072" providerId="LiveId" clId="{AC3E0306-C87E-B249-9F19-D259BB789DE2}" dt="2023-04-13T09:11:01.260" v="438" actId="1076"/>
          <ac:picMkLst>
            <pc:docMk/>
            <pc:sldMk cId="2277806144" sldId="641"/>
            <ac:picMk id="50" creationId="{331944CF-6FC4-E8F3-BB9B-96C515F86056}"/>
          </ac:picMkLst>
        </pc:picChg>
        <pc:picChg chg="del mod">
          <ac:chgData name="Carlos Caetano" userId="ba24568caaa58072" providerId="LiveId" clId="{AC3E0306-C87E-B249-9F19-D259BB789DE2}" dt="2023-04-13T09:12:19.484" v="448" actId="478"/>
          <ac:picMkLst>
            <pc:docMk/>
            <pc:sldMk cId="2277806144" sldId="641"/>
            <ac:picMk id="52" creationId="{CC1DAAD3-1F78-49C5-2338-0EB7FBC33ABF}"/>
          </ac:picMkLst>
        </pc:picChg>
        <pc:cxnChg chg="add mod">
          <ac:chgData name="Carlos Caetano" userId="ba24568caaa58072" providerId="LiveId" clId="{AC3E0306-C87E-B249-9F19-D259BB789DE2}" dt="2023-04-13T09:06:36.469" v="393" actId="1582"/>
          <ac:cxnSpMkLst>
            <pc:docMk/>
            <pc:sldMk cId="2277806144" sldId="641"/>
            <ac:cxnSpMk id="15" creationId="{98D26A1E-748F-4F90-4415-0A887FC6CDDB}"/>
          </ac:cxnSpMkLst>
        </pc:cxnChg>
        <pc:cxnChg chg="add mod">
          <ac:chgData name="Carlos Caetano" userId="ba24568caaa58072" providerId="LiveId" clId="{AC3E0306-C87E-B249-9F19-D259BB789DE2}" dt="2023-04-13T09:06:36.469" v="393" actId="1582"/>
          <ac:cxnSpMkLst>
            <pc:docMk/>
            <pc:sldMk cId="2277806144" sldId="641"/>
            <ac:cxnSpMk id="18" creationId="{FED81C99-158D-4770-8F7A-1155A419F7CF}"/>
          </ac:cxnSpMkLst>
        </pc:cxnChg>
        <pc:cxnChg chg="add mod">
          <ac:chgData name="Carlos Caetano" userId="ba24568caaa58072" providerId="LiveId" clId="{AC3E0306-C87E-B249-9F19-D259BB789DE2}" dt="2023-04-13T09:06:36.469" v="393" actId="1582"/>
          <ac:cxnSpMkLst>
            <pc:docMk/>
            <pc:sldMk cId="2277806144" sldId="641"/>
            <ac:cxnSpMk id="24" creationId="{0B605D2E-0AB8-76BF-C2EC-95086B4BFC3D}"/>
          </ac:cxnSpMkLst>
        </pc:cxnChg>
        <pc:cxnChg chg="add mod">
          <ac:chgData name="Carlos Caetano" userId="ba24568caaa58072" providerId="LiveId" clId="{AC3E0306-C87E-B249-9F19-D259BB789DE2}" dt="2023-04-13T09:06:36.469" v="393" actId="1582"/>
          <ac:cxnSpMkLst>
            <pc:docMk/>
            <pc:sldMk cId="2277806144" sldId="641"/>
            <ac:cxnSpMk id="25" creationId="{29467920-3BD0-CBC7-ADC0-316E64681148}"/>
          </ac:cxnSpMkLst>
        </pc:cxnChg>
        <pc:cxnChg chg="add mod">
          <ac:chgData name="Carlos Caetano" userId="ba24568caaa58072" providerId="LiveId" clId="{AC3E0306-C87E-B249-9F19-D259BB789DE2}" dt="2023-04-13T09:06:36.469" v="393" actId="1582"/>
          <ac:cxnSpMkLst>
            <pc:docMk/>
            <pc:sldMk cId="2277806144" sldId="641"/>
            <ac:cxnSpMk id="34" creationId="{10F40452-1F2E-0798-B257-10973E75CF4D}"/>
          </ac:cxnSpMkLst>
        </pc:cxnChg>
        <pc:cxnChg chg="add mod">
          <ac:chgData name="Carlos Caetano" userId="ba24568caaa58072" providerId="LiveId" clId="{AC3E0306-C87E-B249-9F19-D259BB789DE2}" dt="2023-04-13T09:08:03.059" v="404" actId="13822"/>
          <ac:cxnSpMkLst>
            <pc:docMk/>
            <pc:sldMk cId="2277806144" sldId="641"/>
            <ac:cxnSpMk id="40" creationId="{413FA3F7-E3E9-587F-C7C6-2ED4ABDE5D35}"/>
          </ac:cxnSpMkLst>
        </pc:cxnChg>
        <pc:cxnChg chg="add mod">
          <ac:chgData name="Carlos Caetano" userId="ba24568caaa58072" providerId="LiveId" clId="{AC3E0306-C87E-B249-9F19-D259BB789DE2}" dt="2023-04-13T09:08:26.429" v="408" actId="14100"/>
          <ac:cxnSpMkLst>
            <pc:docMk/>
            <pc:sldMk cId="2277806144" sldId="641"/>
            <ac:cxnSpMk id="41" creationId="{5594F6D0-1B93-6014-B564-B2E7B9D4DE6B}"/>
          </ac:cxnSpMkLst>
        </pc:cxnChg>
        <pc:cxnChg chg="add mod">
          <ac:chgData name="Carlos Caetano" userId="ba24568caaa58072" providerId="LiveId" clId="{AC3E0306-C87E-B249-9F19-D259BB789DE2}" dt="2023-04-13T09:08:40.691" v="411" actId="14100"/>
          <ac:cxnSpMkLst>
            <pc:docMk/>
            <pc:sldMk cId="2277806144" sldId="641"/>
            <ac:cxnSpMk id="44" creationId="{C984BE9E-11FD-BEDA-3288-56B55469A1C3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54" creationId="{D71ACC63-F957-2D26-A3AF-A36E60701B5B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55" creationId="{5BB0DD8C-3049-E865-BBC5-3173FF98D15F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56" creationId="{B07160A7-CE74-D09D-8DC3-759C95DAA1EF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57" creationId="{DE4F40D2-EF45-8030-76B5-A8657F449F22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58" creationId="{DF9B2E01-069C-5A4C-E375-2A324FA15A52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62" creationId="{A9A45218-2DBA-D98D-8A6C-9EDEECACF7F5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63" creationId="{B8DFA1FC-460B-809D-E4BA-DE74C0F95189}"/>
          </ac:cxnSpMkLst>
        </pc:cxnChg>
        <pc:cxnChg chg="mod">
          <ac:chgData name="Carlos Caetano" userId="ba24568caaa58072" providerId="LiveId" clId="{AC3E0306-C87E-B249-9F19-D259BB789DE2}" dt="2023-04-13T09:12:04.621" v="445"/>
          <ac:cxnSpMkLst>
            <pc:docMk/>
            <pc:sldMk cId="2277806144" sldId="641"/>
            <ac:cxnSpMk id="64" creationId="{F8984D8A-4E91-8883-806C-EB5882BEB888}"/>
          </ac:cxnSpMkLst>
        </pc:cxnChg>
      </pc:sldChg>
    </pc:docChg>
  </pc:docChgLst>
  <pc:docChgLst>
    <pc:chgData name="Carlos Caetano" userId="ba24568caaa58072" providerId="LiveId" clId="{FD61BE5F-68D1-4F42-AF2D-4B9B8E55F552}"/>
    <pc:docChg chg="custSel addSld delSld modSld sldOrd">
      <pc:chgData name="Carlos Caetano" userId="ba24568caaa58072" providerId="LiveId" clId="{FD61BE5F-68D1-4F42-AF2D-4B9B8E55F552}" dt="2023-03-30T15:49:42.575" v="1390"/>
      <pc:docMkLst>
        <pc:docMk/>
      </pc:docMkLst>
      <pc:sldChg chg="modSp mod">
        <pc:chgData name="Carlos Caetano" userId="ba24568caaa58072" providerId="LiveId" clId="{FD61BE5F-68D1-4F42-AF2D-4B9B8E55F552}" dt="2023-03-28T17:45:34.390" v="368" actId="207"/>
        <pc:sldMkLst>
          <pc:docMk/>
          <pc:sldMk cId="3924408493" sldId="534"/>
        </pc:sldMkLst>
        <pc:spChg chg="mod">
          <ac:chgData name="Carlos Caetano" userId="ba24568caaa58072" providerId="LiveId" clId="{FD61BE5F-68D1-4F42-AF2D-4B9B8E55F552}" dt="2023-03-28T17:45:34.390" v="368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FD61BE5F-68D1-4F42-AF2D-4B9B8E55F552}" dt="2023-03-28T17:45:28.099" v="367" actId="20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8T17:45:15.634" v="36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38659661" sldId="538"/>
        </pc:sldMkLst>
      </pc:sldChg>
      <pc:sldChg chg="addSp delSp modSp mod modAnim">
        <pc:chgData name="Carlos Caetano" userId="ba24568caaa58072" providerId="LiveId" clId="{FD61BE5F-68D1-4F42-AF2D-4B9B8E55F552}" dt="2023-03-29T20:55:05.697" v="850" actId="20577"/>
        <pc:sldMkLst>
          <pc:docMk/>
          <pc:sldMk cId="3679078672" sldId="545"/>
        </pc:sldMkLst>
        <pc:spChg chg="mod">
          <ac:chgData name="Carlos Caetano" userId="ba24568caaa58072" providerId="LiveId" clId="{FD61BE5F-68D1-4F42-AF2D-4B9B8E55F552}" dt="2023-03-29T20:22:10.604" v="468" actId="207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0:46:58.339" v="825" actId="20577"/>
          <ac:spMkLst>
            <pc:docMk/>
            <pc:sldMk cId="3679078672" sldId="545"/>
            <ac:spMk id="17" creationId="{980718EB-4585-158F-FB3B-8DF9A4AC4B02}"/>
          </ac:spMkLst>
        </pc:spChg>
        <pc:spChg chg="mod">
          <ac:chgData name="Carlos Caetano" userId="ba24568caaa58072" providerId="LiveId" clId="{FD61BE5F-68D1-4F42-AF2D-4B9B8E55F552}" dt="2023-03-29T20:55:05.697" v="850" actId="20577"/>
          <ac:spMkLst>
            <pc:docMk/>
            <pc:sldMk cId="3679078672" sldId="545"/>
            <ac:spMk id="52" creationId="{CAECD5AD-EE5D-DF6A-7914-C4388ECEF88E}"/>
          </ac:spMkLst>
        </pc:spChg>
        <pc:spChg chg="del">
          <ac:chgData name="Carlos Caetano" userId="ba24568caaa58072" providerId="LiveId" clId="{FD61BE5F-68D1-4F42-AF2D-4B9B8E55F552}" dt="2023-03-29T20:21:07.825" v="417" actId="478"/>
          <ac:spMkLst>
            <pc:docMk/>
            <pc:sldMk cId="3679078672" sldId="545"/>
            <ac:spMk id="53" creationId="{E8AAE49A-18AD-AFB1-DDE3-510417553769}"/>
          </ac:spMkLst>
        </pc:spChg>
        <pc:grpChg chg="del">
          <ac:chgData name="Carlos Caetano" userId="ba24568caaa58072" providerId="LiveId" clId="{FD61BE5F-68D1-4F42-AF2D-4B9B8E55F552}" dt="2023-03-29T20:22:17.053" v="470" actId="478"/>
          <ac:grpSpMkLst>
            <pc:docMk/>
            <pc:sldMk cId="3679078672" sldId="545"/>
            <ac:grpSpMk id="50" creationId="{0FCC4913-C29F-EF57-2801-5C7A64D5636E}"/>
          </ac:grpSpMkLst>
        </pc:grpChg>
        <pc:grpChg chg="del">
          <ac:chgData name="Carlos Caetano" userId="ba24568caaa58072" providerId="LiveId" clId="{FD61BE5F-68D1-4F42-AF2D-4B9B8E55F552}" dt="2023-03-29T20:22:14.845" v="469" actId="478"/>
          <ac:grpSpMkLst>
            <pc:docMk/>
            <pc:sldMk cId="3679078672" sldId="545"/>
            <ac:grpSpMk id="51" creationId="{5D5BD311-1CBA-3BFA-ECA3-CD1534B74E69}"/>
          </ac:grpSpMkLst>
        </pc:grpChg>
        <pc:picChg chg="add del mod">
          <ac:chgData name="Carlos Caetano" userId="ba24568caaa58072" providerId="LiveId" clId="{FD61BE5F-68D1-4F42-AF2D-4B9B8E55F552}" dt="2023-03-29T20:23:50.763" v="473" actId="478"/>
          <ac:picMkLst>
            <pc:docMk/>
            <pc:sldMk cId="3679078672" sldId="545"/>
            <ac:picMk id="5" creationId="{501F8C39-7A27-DDBD-BE0F-5164175E02C9}"/>
          </ac:picMkLst>
        </pc:picChg>
        <pc:picChg chg="add mod">
          <ac:chgData name="Carlos Caetano" userId="ba24568caaa58072" providerId="LiveId" clId="{FD61BE5F-68D1-4F42-AF2D-4B9B8E55F552}" dt="2023-03-29T20:24:01.988" v="476" actId="1076"/>
          <ac:picMkLst>
            <pc:docMk/>
            <pc:sldMk cId="3679078672" sldId="545"/>
            <ac:picMk id="9" creationId="{246BC421-3BE2-7F4B-FC09-B6C013339133}"/>
          </ac:picMkLst>
        </pc:picChg>
        <pc:picChg chg="add del">
          <ac:chgData name="Carlos Caetano" userId="ba24568caaa58072" providerId="LiveId" clId="{FD61BE5F-68D1-4F42-AF2D-4B9B8E55F552}" dt="2023-03-29T20:24:47.139" v="478" actId="478"/>
          <ac:picMkLst>
            <pc:docMk/>
            <pc:sldMk cId="3679078672" sldId="545"/>
            <ac:picMk id="12" creationId="{0DB6B45B-CEF2-9F7B-0D09-5727AA776D52}"/>
          </ac:picMkLst>
        </pc:picChg>
        <pc:picChg chg="add mod">
          <ac:chgData name="Carlos Caetano" userId="ba24568caaa58072" providerId="LiveId" clId="{FD61BE5F-68D1-4F42-AF2D-4B9B8E55F552}" dt="2023-03-29T20:47:09.686" v="841" actId="1035"/>
          <ac:picMkLst>
            <pc:docMk/>
            <pc:sldMk cId="3679078672" sldId="545"/>
            <ac:picMk id="16" creationId="{296062C8-37B6-E49F-3BAA-C99A51BB2154}"/>
          </ac:picMkLst>
        </pc:picChg>
      </pc:sldChg>
      <pc:sldChg chg="del">
        <pc:chgData name="Carlos Caetano" userId="ba24568caaa58072" providerId="LiveId" clId="{FD61BE5F-68D1-4F42-AF2D-4B9B8E55F552}" dt="2023-03-29T22:59:32.381" v="1202" actId="47"/>
        <pc:sldMkLst>
          <pc:docMk/>
          <pc:sldMk cId="1795170806" sldId="54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137352760" sldId="55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751706226" sldId="557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2831719085" sldId="559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383095106" sldId="561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849876343" sldId="562"/>
        </pc:sldMkLst>
      </pc:sldChg>
      <pc:sldChg chg="modSp mod">
        <pc:chgData name="Carlos Caetano" userId="ba24568caaa58072" providerId="LiveId" clId="{FD61BE5F-68D1-4F42-AF2D-4B9B8E55F552}" dt="2023-03-27T15:11:02.287" v="143" actId="14100"/>
        <pc:sldMkLst>
          <pc:docMk/>
          <pc:sldMk cId="381502188" sldId="563"/>
        </pc:sldMkLst>
        <pc:spChg chg="mod">
          <ac:chgData name="Carlos Caetano" userId="ba24568caaa58072" providerId="LiveId" clId="{FD61BE5F-68D1-4F42-AF2D-4B9B8E55F552}" dt="2023-03-27T15:11:02.287" v="143" actId="14100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FD61BE5F-68D1-4F42-AF2D-4B9B8E55F552}" dt="2023-03-27T12:48:14.82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3856535958" sldId="569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4270798088" sldId="571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231974137" sldId="572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1442454329" sldId="573"/>
        </pc:sldMkLst>
      </pc:sldChg>
      <pc:sldChg chg="modSp mod">
        <pc:chgData name="Carlos Caetano" userId="ba24568caaa58072" providerId="LiveId" clId="{FD61BE5F-68D1-4F42-AF2D-4B9B8E55F552}" dt="2023-03-28T17:41:43.945" v="145" actId="207"/>
        <pc:sldMkLst>
          <pc:docMk/>
          <pc:sldMk cId="3510790809" sldId="574"/>
        </pc:sldMkLst>
        <pc:spChg chg="mod">
          <ac:chgData name="Carlos Caetano" userId="ba24568caaa58072" providerId="LiveId" clId="{FD61BE5F-68D1-4F42-AF2D-4B9B8E55F552}" dt="2023-03-28T17:41:43.945" v="145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del">
        <pc:chgData name="Carlos Caetano" userId="ba24568caaa58072" providerId="LiveId" clId="{FD61BE5F-68D1-4F42-AF2D-4B9B8E55F552}" dt="2023-03-29T22:31:13.308" v="1147" actId="47"/>
        <pc:sldMkLst>
          <pc:docMk/>
          <pc:sldMk cId="4009675563" sldId="575"/>
        </pc:sldMkLst>
      </pc:sldChg>
      <pc:sldChg chg="del">
        <pc:chgData name="Carlos Caetano" userId="ba24568caaa58072" providerId="LiveId" clId="{FD61BE5F-68D1-4F42-AF2D-4B9B8E55F552}" dt="2023-03-28T17:43:05.639" v="146" actId="47"/>
        <pc:sldMkLst>
          <pc:docMk/>
          <pc:sldMk cId="768744109" sldId="57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2431843519" sldId="57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11708003" sldId="578"/>
        </pc:sldMkLst>
      </pc:sldChg>
      <pc:sldChg chg="del">
        <pc:chgData name="Carlos Caetano" userId="ba24568caaa58072" providerId="LiveId" clId="{FD61BE5F-68D1-4F42-AF2D-4B9B8E55F552}" dt="2023-03-29T21:11:06.402" v="1015" actId="2696"/>
        <pc:sldMkLst>
          <pc:docMk/>
          <pc:sldMk cId="773461295" sldId="579"/>
        </pc:sldMkLst>
      </pc:sldChg>
      <pc:sldChg chg="add">
        <pc:chgData name="Carlos Caetano" userId="ba24568caaa58072" providerId="LiveId" clId="{FD61BE5F-68D1-4F42-AF2D-4B9B8E55F552}" dt="2023-03-29T21:11:13.982" v="1016"/>
        <pc:sldMkLst>
          <pc:docMk/>
          <pc:sldMk cId="1080165384" sldId="579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465122600" sldId="580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305449690" sldId="581"/>
        </pc:sldMkLst>
      </pc:sldChg>
      <pc:sldChg chg="modSp ord">
        <pc:chgData name="Carlos Caetano" userId="ba24568caaa58072" providerId="LiveId" clId="{FD61BE5F-68D1-4F42-AF2D-4B9B8E55F552}" dt="2023-03-29T23:33:48.348" v="1376"/>
        <pc:sldMkLst>
          <pc:docMk/>
          <pc:sldMk cId="234608201" sldId="582"/>
        </pc:sldMkLst>
        <pc:picChg chg="mod">
          <ac:chgData name="Carlos Caetano" userId="ba24568caaa58072" providerId="LiveId" clId="{FD61BE5F-68D1-4F42-AF2D-4B9B8E55F552}" dt="2023-03-29T23:33:48.348" v="1376"/>
          <ac:picMkLst>
            <pc:docMk/>
            <pc:sldMk cId="234608201" sldId="582"/>
            <ac:picMk id="2" creationId="{5DED520E-2CF6-641A-5161-DA1CEA6F13D8}"/>
          </ac:picMkLst>
        </pc:picChg>
      </pc:sldChg>
      <pc:sldChg chg="modSp ord">
        <pc:chgData name="Carlos Caetano" userId="ba24568caaa58072" providerId="LiveId" clId="{FD61BE5F-68D1-4F42-AF2D-4B9B8E55F552}" dt="2023-03-29T23:33:40.042" v="1375"/>
        <pc:sldMkLst>
          <pc:docMk/>
          <pc:sldMk cId="2274548738" sldId="583"/>
        </pc:sldMkLst>
        <pc:picChg chg="mod">
          <ac:chgData name="Carlos Caetano" userId="ba24568caaa58072" providerId="LiveId" clId="{FD61BE5F-68D1-4F42-AF2D-4B9B8E55F552}" dt="2023-03-29T23:33:40.042" v="1375"/>
          <ac:picMkLst>
            <pc:docMk/>
            <pc:sldMk cId="2274548738" sldId="583"/>
            <ac:picMk id="2" creationId="{601D3060-7C03-0CA2-9CCA-1FF85D71C037}"/>
          </ac:picMkLst>
        </pc:picChg>
      </pc:sldChg>
      <pc:sldChg chg="addSp delSp modSp add mod delAnim modAnim">
        <pc:chgData name="Carlos Caetano" userId="ba24568caaa58072" providerId="LiveId" clId="{FD61BE5F-68D1-4F42-AF2D-4B9B8E55F552}" dt="2023-03-29T22:53:53.925" v="1201" actId="1076"/>
        <pc:sldMkLst>
          <pc:docMk/>
          <pc:sldMk cId="2003050148" sldId="584"/>
        </pc:sldMkLst>
        <pc:spChg chg="mod">
          <ac:chgData name="Carlos Caetano" userId="ba24568caaa58072" providerId="LiveId" clId="{FD61BE5F-68D1-4F42-AF2D-4B9B8E55F552}" dt="2023-03-29T21:01:34.091" v="952" actId="20577"/>
          <ac:spMkLst>
            <pc:docMk/>
            <pc:sldMk cId="2003050148" sldId="584"/>
            <ac:spMk id="14" creationId="{00000000-0000-0000-0000-000000000000}"/>
          </ac:spMkLst>
        </pc:spChg>
        <pc:spChg chg="del mod">
          <ac:chgData name="Carlos Caetano" userId="ba24568caaa58072" providerId="LiveId" clId="{FD61BE5F-68D1-4F42-AF2D-4B9B8E55F552}" dt="2023-03-29T21:01:26.361" v="936" actId="478"/>
          <ac:spMkLst>
            <pc:docMk/>
            <pc:sldMk cId="2003050148" sldId="584"/>
            <ac:spMk id="17" creationId="{980718EB-4585-158F-FB3B-8DF9A4AC4B02}"/>
          </ac:spMkLst>
        </pc:sp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4" creationId="{91A14091-5ACA-4AA3-3A3C-B6CBCDAA6904}"/>
          </ac:picMkLst>
        </pc:picChg>
        <pc:picChg chg="add del mod modCrop">
          <ac:chgData name="Carlos Caetano" userId="ba24568caaa58072" providerId="LiveId" clId="{FD61BE5F-68D1-4F42-AF2D-4B9B8E55F552}" dt="2023-03-29T21:06:25.312" v="993" actId="478"/>
          <ac:picMkLst>
            <pc:docMk/>
            <pc:sldMk cId="2003050148" sldId="584"/>
            <ac:picMk id="6" creationId="{6CF61BA2-B5E9-9D4C-1102-8E65A07A9B4B}"/>
          </ac:picMkLst>
        </pc:picChg>
        <pc:picChg chg="add mod modCrop">
          <ac:chgData name="Carlos Caetano" userId="ba24568caaa58072" providerId="LiveId" clId="{FD61BE5F-68D1-4F42-AF2D-4B9B8E55F552}" dt="2023-03-29T22:53:53.925" v="1201" actId="1076"/>
          <ac:picMkLst>
            <pc:docMk/>
            <pc:sldMk cId="2003050148" sldId="584"/>
            <ac:picMk id="7" creationId="{D83F292E-4F00-8658-B3EB-64470D0768D9}"/>
          </ac:picMkLst>
        </pc:picChg>
        <pc:picChg chg="del">
          <ac:chgData name="Carlos Caetano" userId="ba24568caaa58072" providerId="LiveId" clId="{FD61BE5F-68D1-4F42-AF2D-4B9B8E55F552}" dt="2023-03-29T21:01:22.192" v="934" actId="478"/>
          <ac:picMkLst>
            <pc:docMk/>
            <pc:sldMk cId="2003050148" sldId="584"/>
            <ac:picMk id="9" creationId="{246BC421-3BE2-7F4B-FC09-B6C013339133}"/>
          </ac:picMkLst>
        </pc:pic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10" creationId="{992E81BC-F98A-71FB-E163-05D10032C05C}"/>
          </ac:picMkLst>
        </pc:picChg>
        <pc:picChg chg="add mod">
          <ac:chgData name="Carlos Caetano" userId="ba24568caaa58072" providerId="LiveId" clId="{FD61BE5F-68D1-4F42-AF2D-4B9B8E55F552}" dt="2023-03-29T21:08:50.422" v="1011" actId="1035"/>
          <ac:picMkLst>
            <pc:docMk/>
            <pc:sldMk cId="2003050148" sldId="584"/>
            <ac:picMk id="12" creationId="{033FF192-4FA9-EE33-05FF-017464C8072C}"/>
          </ac:picMkLst>
        </pc:picChg>
        <pc:picChg chg="del">
          <ac:chgData name="Carlos Caetano" userId="ba24568caaa58072" providerId="LiveId" clId="{FD61BE5F-68D1-4F42-AF2D-4B9B8E55F552}" dt="2023-03-29T21:01:24.042" v="935" actId="478"/>
          <ac:picMkLst>
            <pc:docMk/>
            <pc:sldMk cId="2003050148" sldId="584"/>
            <ac:picMk id="16" creationId="{296062C8-37B6-E49F-3BAA-C99A51BB2154}"/>
          </ac:picMkLst>
        </pc:picChg>
      </pc:sldChg>
      <pc:sldChg chg="addSp delSp modSp add mod delAnim">
        <pc:chgData name="Carlos Caetano" userId="ba24568caaa58072" providerId="LiveId" clId="{FD61BE5F-68D1-4F42-AF2D-4B9B8E55F552}" dt="2023-03-29T22:31:40.533" v="1149" actId="404"/>
        <pc:sldMkLst>
          <pc:docMk/>
          <pc:sldMk cId="2743028462" sldId="585"/>
        </pc:sldMkLst>
        <pc:spChg chg="del">
          <ac:chgData name="Carlos Caetano" userId="ba24568caaa58072" providerId="LiveId" clId="{FD61BE5F-68D1-4F42-AF2D-4B9B8E55F552}" dt="2023-03-29T21:42:03.461" v="1026" actId="478"/>
          <ac:spMkLst>
            <pc:docMk/>
            <pc:sldMk cId="2743028462" sldId="585"/>
            <ac:spMk id="2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00.976" v="1070" actId="1076"/>
          <ac:spMkLst>
            <pc:docMk/>
            <pc:sldMk cId="2743028462" sldId="585"/>
            <ac:spMk id="5" creationId="{44806256-E284-FE03-A37B-0159E8E85BAC}"/>
          </ac:spMkLst>
        </pc:spChg>
        <pc:spChg chg="add mod">
          <ac:chgData name="Carlos Caetano" userId="ba24568caaa58072" providerId="LiveId" clId="{FD61BE5F-68D1-4F42-AF2D-4B9B8E55F552}" dt="2023-03-29T21:43:07.126" v="1072" actId="1076"/>
          <ac:spMkLst>
            <pc:docMk/>
            <pc:sldMk cId="2743028462" sldId="585"/>
            <ac:spMk id="7" creationId="{ADA9A73A-E2FD-0292-38DE-175B7B5A5308}"/>
          </ac:spMkLst>
        </pc:spChg>
        <pc:spChg chg="del mod">
          <ac:chgData name="Carlos Caetano" userId="ba24568caaa58072" providerId="LiveId" clId="{FD61BE5F-68D1-4F42-AF2D-4B9B8E55F552}" dt="2023-03-29T22:30:59.306" v="1144" actId="478"/>
          <ac:spMkLst>
            <pc:docMk/>
            <pc:sldMk cId="2743028462" sldId="585"/>
            <ac:spMk id="8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3.682" v="1074" actId="1076"/>
          <ac:spMkLst>
            <pc:docMk/>
            <pc:sldMk cId="2743028462" sldId="585"/>
            <ac:spMk id="9" creationId="{5878FB28-0972-F49E-D50F-1CC886F0F9D2}"/>
          </ac:spMkLst>
        </pc:spChg>
        <pc:spChg chg="mod">
          <ac:chgData name="Carlos Caetano" userId="ba24568caaa58072" providerId="LiveId" clId="{FD61BE5F-68D1-4F42-AF2D-4B9B8E55F552}" dt="2023-03-29T22:31:40.533" v="1149" actId="404"/>
          <ac:spMkLst>
            <pc:docMk/>
            <pc:sldMk cId="2743028462" sldId="585"/>
            <ac:spMk id="10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9.464" v="1076" actId="1076"/>
          <ac:spMkLst>
            <pc:docMk/>
            <pc:sldMk cId="2743028462" sldId="585"/>
            <ac:spMk id="11" creationId="{F2FB4521-1C92-4740-471C-DD5987B905D8}"/>
          </ac:spMkLst>
        </pc:spChg>
        <pc:spChg chg="add mod">
          <ac:chgData name="Carlos Caetano" userId="ba24568caaa58072" providerId="LiveId" clId="{FD61BE5F-68D1-4F42-AF2D-4B9B8E55F552}" dt="2023-03-29T22:31:04.755" v="1145"/>
          <ac:spMkLst>
            <pc:docMk/>
            <pc:sldMk cId="2743028462" sldId="585"/>
            <ac:spMk id="12" creationId="{8BD49497-9904-EDE0-25FD-CA349A6A65F4}"/>
          </ac:spMkLst>
        </pc:spChg>
        <pc:spChg chg="del">
          <ac:chgData name="Carlos Caetano" userId="ba24568caaa58072" providerId="LiveId" clId="{FD61BE5F-68D1-4F42-AF2D-4B9B8E55F552}" dt="2023-03-29T22:27:07.586" v="1140" actId="478"/>
          <ac:spMkLst>
            <pc:docMk/>
            <pc:sldMk cId="2743028462" sldId="585"/>
            <ac:spMk id="132" creationId="{0D477631-8344-4872-82FB-D43D5C8F00A2}"/>
          </ac:spMkLst>
        </pc:spChg>
      </pc:sldChg>
      <pc:sldChg chg="addSp delSp modSp add mod">
        <pc:chgData name="Carlos Caetano" userId="ba24568caaa58072" providerId="LiveId" clId="{FD61BE5F-68D1-4F42-AF2D-4B9B8E55F552}" dt="2023-03-29T22:33:13.574" v="1162" actId="164"/>
        <pc:sldMkLst>
          <pc:docMk/>
          <pc:sldMk cId="1243598765" sldId="623"/>
        </pc:sldMkLst>
        <pc:spChg chg="del">
          <ac:chgData name="Carlos Caetano" userId="ba24568caaa58072" providerId="LiveId" clId="{FD61BE5F-68D1-4F42-AF2D-4B9B8E55F552}" dt="2023-03-29T22:31:11.337" v="1146" actId="478"/>
          <ac:spMkLst>
            <pc:docMk/>
            <pc:sldMk cId="1243598765" sldId="623"/>
            <ac:spMk id="2" creationId="{00000000-0000-0000-0000-000000000000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4" creationId="{9EE2AA05-41A5-7EBD-1173-A6A8985EC2F6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5" creationId="{1451D0DA-5F6F-6771-0A18-F7224F3E870D}"/>
          </ac:spMkLst>
        </pc:spChg>
        <pc:spChg chg="mod">
          <ac:chgData name="Carlos Caetano" userId="ba24568caaa58072" providerId="LiveId" clId="{FD61BE5F-68D1-4F42-AF2D-4B9B8E55F552}" dt="2023-03-29T22:32:10.562" v="1152" actId="207"/>
          <ac:spMkLst>
            <pc:docMk/>
            <pc:sldMk cId="1243598765" sldId="623"/>
            <ac:spMk id="10" creationId="{A645B285-1743-47FE-A17C-FE20B9E44C4D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15" creationId="{3AC07E88-DF6A-47A1-83CA-8A2ED4770F00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16" creationId="{0CB35FA7-D9DB-0825-700C-BB287BF7351E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0" creationId="{A2BA8E48-5B29-6746-BDA5-7D6F2EE52B1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1" creationId="{2D3C8DC2-B7FE-00A2-0A15-DAC17604FBD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3" creationId="{13D72075-981A-E7DB-219F-D540AB1D5F3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5" creationId="{F5F6A8E1-290B-4D85-8C06-B276AA272A4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8" creationId="{350319CD-5915-7EBD-DFC2-E1E40541CFA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9" creationId="{13CE4F07-5999-2144-2B9E-FD9DA33C53F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0" creationId="{28CBE302-51D8-8243-1ED8-D27F32DDD00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3" creationId="{736BD8FF-4BE3-9F5B-B73D-85F559351BA3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4" creationId="{A6205522-39E9-994E-B23C-1927BFA2860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5" creationId="{B023283F-9DC0-5B2B-AA38-41429ADC73C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8" creationId="{A617145E-23A2-5C0B-2582-0F3E7D06C99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9" creationId="{3820AAFE-E25D-6F14-E80C-129D67D0F852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50" creationId="{632B8BFC-D4DE-1DD8-DA44-CC67075570A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2" creationId="{5A64C786-F416-B28E-F4DE-17EE20D8C371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3" creationId="{79A1B90F-A47A-AD48-50BF-60922C1FA8D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4" creationId="{44713E57-872B-971A-665B-8A0E23141137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5" creationId="{CF01C3A5-D2D8-D2A7-A758-C72ABAEF997F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6" creationId="{A461D608-E7AC-0F61-29A9-C59368ADFB9F}"/>
          </ac:spMkLst>
        </pc:spChg>
        <pc:spChg chg="add del mod">
          <ac:chgData name="Carlos Caetano" userId="ba24568caaa58072" providerId="LiveId" clId="{FD61BE5F-68D1-4F42-AF2D-4B9B8E55F552}" dt="2023-03-29T22:18:07.100" v="1106" actId="478"/>
          <ac:spMkLst>
            <pc:docMk/>
            <pc:sldMk cId="1243598765" sldId="623"/>
            <ac:spMk id="67" creationId="{FEBE9D42-C7DC-A118-BE09-6D97D1B5BBA9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0" creationId="{39544D35-0B36-7FEF-774D-97841BB7C813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3" creationId="{102005D8-889C-D627-5925-2E54EF5994F4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4" creationId="{85A3FB3A-252B-825E-7E4C-F25C7209871E}"/>
          </ac:spMkLst>
        </pc:spChg>
        <pc:grpChg chg="add del mod topLvl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" creationId="{0EF5D25E-B97A-763A-AFE3-4AF32006A5AB}"/>
          </ac:grpSpMkLst>
        </pc:grpChg>
        <pc:grpChg chg="del mod ord topLvl">
          <ac:chgData name="Carlos Caetano" userId="ba24568caaa58072" providerId="LiveId" clId="{FD61BE5F-68D1-4F42-AF2D-4B9B8E55F552}" dt="2023-03-29T22:32:54.643" v="1158" actId="478"/>
          <ac:grpSpMkLst>
            <pc:docMk/>
            <pc:sldMk cId="1243598765" sldId="623"/>
            <ac:grpSpMk id="9" creationId="{C6B76D3B-A3E7-445A-ADF7-CE5F4D485519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2" creationId="{83734315-FB5F-F743-468B-4E58299FDAA6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3" creationId="{BC267947-F3AD-4E38-844B-F6F57302204A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4" creationId="{7B290738-4BFE-3448-7A31-6555F4352DC1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17" creationId="{C4C37C42-3064-8F24-B15B-F1223DBDD7C5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2" creationId="{EA5577D3-D09F-2463-7BB1-F6B2A5B14733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6" creationId="{D56DF3FC-666C-9167-2FFC-2E563BF5DDD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7" creationId="{42D020F8-B789-CF77-AC1D-01D50C3B5C6C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6" creationId="{1ACF5234-6C8A-01AE-3AF3-8FD0706091B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7" creationId="{42553A4D-0817-1899-A0F9-159C98C4DD2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40" creationId="{B7E3D88A-2A51-7F39-9F95-1737AA35A6A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1" creationId="{1438854A-2B6B-25FE-3819-2CCA3514552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2" creationId="{60C56C53-FC92-C92A-030A-F7822DE7C2E5}"/>
          </ac:grpSpMkLst>
        </pc:grpChg>
        <pc:grpChg chg="add del mod">
          <ac:chgData name="Carlos Caetano" userId="ba24568caaa58072" providerId="LiveId" clId="{FD61BE5F-68D1-4F42-AF2D-4B9B8E55F552}" dt="2023-03-29T22:32:29.184" v="1153" actId="165"/>
          <ac:grpSpMkLst>
            <pc:docMk/>
            <pc:sldMk cId="1243598765" sldId="623"/>
            <ac:grpSpMk id="68" creationId="{372C4CBE-32D6-2328-DBF9-3E30B2441F82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69" creationId="{525D29DB-F06C-2F94-4A88-44ECCFF51643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1" creationId="{1434B9EF-577F-CCEA-1424-D9500CF291D8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2" creationId="{8C5A4A97-4F25-67E8-3C1F-0D8707833FF7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5" creationId="{5650ACDB-9119-5226-6B63-9382F238FFEC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85" creationId="{BAC75FE7-D937-19AD-9E3C-E69384994B80}"/>
          </ac:grpSpMkLst>
        </pc:grpChg>
        <pc:picChg chg="del">
          <ac:chgData name="Carlos Caetano" userId="ba24568caaa58072" providerId="LiveId" clId="{FD61BE5F-68D1-4F42-AF2D-4B9B8E55F552}" dt="2023-03-29T22:16:29.945" v="1078" actId="478"/>
          <ac:picMkLst>
            <pc:docMk/>
            <pc:sldMk cId="1243598765" sldId="623"/>
            <ac:picMk id="11" creationId="{30FEC1AE-90A0-4FB2-B803-88017DD11149}"/>
          </ac:picMkLst>
        </pc:picChg>
        <pc:cxnChg chg="mod topLvl">
          <ac:chgData name="Carlos Caetano" userId="ba24568caaa58072" providerId="LiveId" clId="{FD61BE5F-68D1-4F42-AF2D-4B9B8E55F552}" dt="2023-03-29T22:33:13.574" v="1162" actId="164"/>
          <ac:cxnSpMkLst>
            <pc:docMk/>
            <pc:sldMk cId="1243598765" sldId="623"/>
            <ac:cxnSpMk id="6" creationId="{327B6CD7-4A1D-A85A-7E66-1EA524734D8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8" creationId="{E8F9F243-0580-1BB0-002E-4ABD7D416E9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9" creationId="{9D9A9DAC-B807-5B26-9052-B6803A9FB2C2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24" creationId="{421B9AEF-650C-5E48-1D81-F2697D4E4A55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1" creationId="{5A516365-2803-3A30-11FC-B387FC810A6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2" creationId="{E9CF67D9-234E-B19A-03E2-3226943C39F6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1" creationId="{BB498AB5-D067-B619-D04E-90C94743B6E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2" creationId="{3420708F-15CC-D751-135A-1B0CC2EA0EA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3" creationId="{830182D5-27EF-C47F-2FAF-5A233FAC751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4" creationId="{59825979-2202-31D7-A1F7-6756608812A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5" creationId="{5B1F9F57-2641-0D4E-F4AD-C56DAADA02E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6" creationId="{207E6618-6312-A43D-303F-ED3A35100CA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7" creationId="{6492610C-4CC5-E213-06CC-526664A3749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8" creationId="{409DAE44-2361-837B-9250-B214F16D792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9" creationId="{312A07E6-85C0-6DE3-427B-DB7280D55C9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3" creationId="{055BE1E3-D942-6F47-A05E-659783083B6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4" creationId="{A60A8448-39A0-65B3-F473-2B9AFA01A41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5" creationId="{9B8B089E-D567-247C-8385-D3BF094470B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6" creationId="{A9C27F99-FFA2-2F5D-9277-006B8599B50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7" creationId="{4A777D40-0B44-028D-CA50-95A6542654F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8" creationId="{27D70C2D-6F16-6BF2-A93C-6039F33AB2F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9" creationId="{93921795-49B1-1740-39A4-2C993ED8239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0" creationId="{93DB39B0-AD5A-BB61-FBD9-AFBF7878C95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1" creationId="{B48E14BF-E0C8-3C56-FB4E-66931EA641CC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6" creationId="{23A57F0F-9A3B-82F8-F51B-55F48278F688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7" creationId="{EE3FADE0-D63F-C74D-A767-328B700B5DFB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8" creationId="{CAB3B2D6-98E3-EE1B-0780-FA957DC4F9AD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9" creationId="{24CA8B18-6BF1-4D10-AC33-1A19AA0213CE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0" creationId="{9581AFFB-2D5C-064A-9378-5E726AC3092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1" creationId="{9F5ADDDB-A073-7A3E-BCC2-330C36C8C740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2" creationId="{E3043C36-276F-4A38-92E7-D54C4F5BA072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3" creationId="{744B7E77-6263-35D8-D9E6-1EEC007EC9A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4" creationId="{D4C7BFDE-E9CB-7D03-F7CF-F06908555DBE}"/>
          </ac:cxnSpMkLst>
        </pc:cxnChg>
      </pc:sldChg>
      <pc:sldChg chg="add">
        <pc:chgData name="Carlos Caetano" userId="ba24568caaa58072" providerId="LiveId" clId="{FD61BE5F-68D1-4F42-AF2D-4B9B8E55F552}" dt="2023-03-29T22:31:20.683" v="1148"/>
        <pc:sldMkLst>
          <pc:docMk/>
          <pc:sldMk cId="3694071449" sldId="624"/>
        </pc:sldMkLst>
      </pc:sldChg>
      <pc:sldChg chg="delSp modSp add mod delAnim modAnim">
        <pc:chgData name="Carlos Caetano" userId="ba24568caaa58072" providerId="LiveId" clId="{FD61BE5F-68D1-4F42-AF2D-4B9B8E55F552}" dt="2023-03-29T23:06:18.677" v="1235" actId="1036"/>
        <pc:sldMkLst>
          <pc:docMk/>
          <pc:sldMk cId="4121095136" sldId="625"/>
        </pc:sldMkLst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4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1.833" v="1226" actId="120"/>
          <ac:spMkLst>
            <pc:docMk/>
            <pc:sldMk cId="4121095136" sldId="625"/>
            <ac:spMk id="1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7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18" creationId="{00000000-0000-0000-0000-000000000000}"/>
          </ac:spMkLst>
        </pc:spChg>
        <pc:picChg chg="del">
          <ac:chgData name="Carlos Caetano" userId="ba24568caaa58072" providerId="LiveId" clId="{FD61BE5F-68D1-4F42-AF2D-4B9B8E55F552}" dt="2023-03-29T22:44:20.777" v="1164" actId="478"/>
          <ac:picMkLst>
            <pc:docMk/>
            <pc:sldMk cId="4121095136" sldId="625"/>
            <ac:picMk id="10" creationId="{00000000-0000-0000-0000-000000000000}"/>
          </ac:picMkLst>
        </pc:picChg>
        <pc:picChg chg="del">
          <ac:chgData name="Carlos Caetano" userId="ba24568caaa58072" providerId="LiveId" clId="{FD61BE5F-68D1-4F42-AF2D-4B9B8E55F552}" dt="2023-03-29T22:44:21.863" v="1165" actId="478"/>
          <ac:picMkLst>
            <pc:docMk/>
            <pc:sldMk cId="4121095136" sldId="625"/>
            <ac:picMk id="11" creationId="{00000000-0000-0000-0000-000000000000}"/>
          </ac:picMkLst>
        </pc:picChg>
        <pc:picChg chg="mod">
          <ac:chgData name="Carlos Caetano" userId="ba24568caaa58072" providerId="LiveId" clId="{FD61BE5F-68D1-4F42-AF2D-4B9B8E55F552}" dt="2023-03-29T22:45:38.399" v="1178" actId="1076"/>
          <ac:picMkLst>
            <pc:docMk/>
            <pc:sldMk cId="4121095136" sldId="625"/>
            <ac:picMk id="15" creationId="{00000000-0000-0000-0000-000000000000}"/>
          </ac:picMkLst>
        </pc:picChg>
      </pc:sldChg>
      <pc:sldChg chg="addSp delSp modSp add mod">
        <pc:chgData name="Carlos Caetano" userId="ba24568caaa58072" providerId="LiveId" clId="{FD61BE5F-68D1-4F42-AF2D-4B9B8E55F552}" dt="2023-03-29T23:36:38.991" v="1379" actId="404"/>
        <pc:sldMkLst>
          <pc:docMk/>
          <pc:sldMk cId="4156575714" sldId="626"/>
        </pc:sldMkLst>
        <pc:spChg chg="mod">
          <ac:chgData name="Carlos Caetano" userId="ba24568caaa58072" providerId="LiveId" clId="{FD61BE5F-68D1-4F42-AF2D-4B9B8E55F552}" dt="2023-03-29T23:36:38.991" v="1379" actId="404"/>
          <ac:spMkLst>
            <pc:docMk/>
            <pc:sldMk cId="4156575714" sldId="626"/>
            <ac:spMk id="7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3:33:00.468" v="1373"/>
          <ac:spMkLst>
            <pc:docMk/>
            <pc:sldMk cId="4156575714" sldId="626"/>
            <ac:spMk id="9" creationId="{8A63E544-B48B-C5E5-7DF6-61188A158408}"/>
          </ac:spMkLst>
        </pc:spChg>
        <pc:spChg chg="mod">
          <ac:chgData name="Carlos Caetano" userId="ba24568caaa58072" providerId="LiveId" clId="{FD61BE5F-68D1-4F42-AF2D-4B9B8E55F552}" dt="2023-03-29T23:31:33.141" v="1368" actId="207"/>
          <ac:spMkLst>
            <pc:docMk/>
            <pc:sldMk cId="4156575714" sldId="626"/>
            <ac:spMk id="10" creationId="{A645B285-1743-47FE-A17C-FE20B9E44C4D}"/>
          </ac:spMkLst>
        </pc:spChg>
        <pc:grpChg chg="del">
          <ac:chgData name="Carlos Caetano" userId="ba24568caaa58072" providerId="LiveId" clId="{FD61BE5F-68D1-4F42-AF2D-4B9B8E55F552}" dt="2023-03-29T23:31:35.614" v="1369" actId="478"/>
          <ac:grpSpMkLst>
            <pc:docMk/>
            <pc:sldMk cId="4156575714" sldId="626"/>
            <ac:grpSpMk id="85" creationId="{BAC75FE7-D937-19AD-9E3C-E69384994B80}"/>
          </ac:grpSpMkLst>
        </pc:grpChg>
        <pc:picChg chg="add mod">
          <ac:chgData name="Carlos Caetano" userId="ba24568caaa58072" providerId="LiveId" clId="{FD61BE5F-68D1-4F42-AF2D-4B9B8E55F552}" dt="2023-03-29T23:33:24.304" v="1374"/>
          <ac:picMkLst>
            <pc:docMk/>
            <pc:sldMk cId="4156575714" sldId="626"/>
            <ac:picMk id="3" creationId="{E77B9013-BF8F-5FF7-C142-11E752E9D5DF}"/>
          </ac:picMkLst>
        </pc:picChg>
      </pc:sldChg>
      <pc:sldChg chg="addSp delSp modSp add mod">
        <pc:chgData name="Carlos Caetano" userId="ba24568caaa58072" providerId="LiveId" clId="{FD61BE5F-68D1-4F42-AF2D-4B9B8E55F552}" dt="2023-03-30T15:49:42.575" v="1390"/>
        <pc:sldMkLst>
          <pc:docMk/>
          <pc:sldMk cId="3414024042" sldId="627"/>
        </pc:sldMkLst>
        <pc:spChg chg="add mod">
          <ac:chgData name="Carlos Caetano" userId="ba24568caaa58072" providerId="LiveId" clId="{FD61BE5F-68D1-4F42-AF2D-4B9B8E55F552}" dt="2023-03-30T15:49:42.575" v="1390"/>
          <ac:spMkLst>
            <pc:docMk/>
            <pc:sldMk cId="3414024042" sldId="627"/>
            <ac:spMk id="3" creationId="{365A5E21-3750-7147-05D9-45AAB2B3D780}"/>
          </ac:spMkLst>
        </pc:spChg>
        <pc:spChg chg="add mod">
          <ac:chgData name="Carlos Caetano" userId="ba24568caaa58072" providerId="LiveId" clId="{FD61BE5F-68D1-4F42-AF2D-4B9B8E55F552}" dt="2023-03-29T23:39:50.710" v="1389" actId="1076"/>
          <ac:spMkLst>
            <pc:docMk/>
            <pc:sldMk cId="3414024042" sldId="627"/>
            <ac:spMk id="4" creationId="{95FD9F41-5F9B-E402-9C92-CE5174D8D3AF}"/>
          </ac:spMkLst>
        </pc:spChg>
        <pc:spChg chg="mod">
          <ac:chgData name="Carlos Caetano" userId="ba24568caaa58072" providerId="LiveId" clId="{FD61BE5F-68D1-4F42-AF2D-4B9B8E55F552}" dt="2023-03-29T23:36:34.478" v="1378" actId="404"/>
          <ac:spMkLst>
            <pc:docMk/>
            <pc:sldMk cId="3414024042" sldId="627"/>
            <ac:spMk id="7" creationId="{00000000-0000-0000-0000-000000000000}"/>
          </ac:spMkLst>
        </pc:spChg>
        <pc:spChg chg="del">
          <ac:chgData name="Carlos Caetano" userId="ba24568caaa58072" providerId="LiveId" clId="{FD61BE5F-68D1-4F42-AF2D-4B9B8E55F552}" dt="2023-03-29T23:38:50.983" v="1380" actId="478"/>
          <ac:spMkLst>
            <pc:docMk/>
            <pc:sldMk cId="3414024042" sldId="627"/>
            <ac:spMk id="10" creationId="{A645B285-1743-47FE-A17C-FE20B9E44C4D}"/>
          </ac:spMkLst>
        </pc:spChg>
        <pc:picChg chg="add mod">
          <ac:chgData name="Carlos Caetano" userId="ba24568caaa58072" providerId="LiveId" clId="{FD61BE5F-68D1-4F42-AF2D-4B9B8E55F552}" dt="2023-03-29T23:39:04.162" v="1384"/>
          <ac:picMkLst>
            <pc:docMk/>
            <pc:sldMk cId="3414024042" sldId="627"/>
            <ac:picMk id="2" creationId="{F229EE09-FFB0-47F7-3C40-13FD5B0C6E41}"/>
          </ac:picMkLst>
        </pc:picChg>
        <pc:picChg chg="del">
          <ac:chgData name="Carlos Caetano" userId="ba24568caaa58072" providerId="LiveId" clId="{FD61BE5F-68D1-4F42-AF2D-4B9B8E55F552}" dt="2023-03-29T23:38:52.813" v="1381" actId="478"/>
          <ac:picMkLst>
            <pc:docMk/>
            <pc:sldMk cId="3414024042" sldId="627"/>
            <ac:picMk id="3" creationId="{E77B9013-BF8F-5FF7-C142-11E752E9D5DF}"/>
          </ac:picMkLst>
        </pc:picChg>
      </pc:sldChg>
    </pc:docChg>
  </pc:docChgLst>
  <pc:docChgLst>
    <pc:chgData name="Carlos Caetano" userId="ba24568caaa58072" providerId="LiveId" clId="{D22CFAC4-CBCF-4EE9-B967-B7E7D24DD6C8}"/>
    <pc:docChg chg="undo custSel modSld">
      <pc:chgData name="Carlos Caetano" userId="ba24568caaa58072" providerId="LiveId" clId="{D22CFAC4-CBCF-4EE9-B967-B7E7D24DD6C8}" dt="2023-09-12T19:12:33.367" v="54" actId="478"/>
      <pc:docMkLst>
        <pc:docMk/>
      </pc:docMkLst>
      <pc:sldChg chg="addSp delSp modSp mod addAnim delAnim">
        <pc:chgData name="Carlos Caetano" userId="ba24568caaa58072" providerId="LiveId" clId="{D22CFAC4-CBCF-4EE9-B967-B7E7D24DD6C8}" dt="2023-09-12T19:12:33.367" v="54" actId="478"/>
        <pc:sldMkLst>
          <pc:docMk/>
          <pc:sldMk cId="1065649338" sldId="649"/>
        </pc:sldMkLst>
        <pc:spChg chg="add del mod">
          <ac:chgData name="Carlos Caetano" userId="ba24568caaa58072" providerId="LiveId" clId="{D22CFAC4-CBCF-4EE9-B967-B7E7D24DD6C8}" dt="2023-09-12T19:12:32.165" v="51"/>
          <ac:spMkLst>
            <pc:docMk/>
            <pc:sldMk cId="1065649338" sldId="649"/>
            <ac:spMk id="2" creationId="{EB90F1EE-435B-A15D-57B7-9F8045C856D0}"/>
          </ac:spMkLst>
        </pc:spChg>
        <pc:spChg chg="mod">
          <ac:chgData name="Carlos Caetano" userId="ba24568caaa58072" providerId="LiveId" clId="{D22CFAC4-CBCF-4EE9-B967-B7E7D24DD6C8}" dt="2023-09-12T19:12:32.621" v="52" actId="1076"/>
          <ac:spMkLst>
            <pc:docMk/>
            <pc:sldMk cId="1065649338" sldId="649"/>
            <ac:spMk id="28" creationId="{EBBE5F3F-EFDE-0C21-126D-41C0DBFCA4EE}"/>
          </ac:spMkLst>
        </pc:spChg>
        <pc:spChg chg="mod">
          <ac:chgData name="Carlos Caetano" userId="ba24568caaa58072" providerId="LiveId" clId="{D22CFAC4-CBCF-4EE9-B967-B7E7D24DD6C8}" dt="2023-09-12T19:12:33" v="53" actId="1076"/>
          <ac:spMkLst>
            <pc:docMk/>
            <pc:sldMk cId="1065649338" sldId="649"/>
            <ac:spMk id="29" creationId="{3376C1E8-3DB2-ED6D-C3FA-B6E1B2FE6455}"/>
          </ac:spMkLst>
        </pc:spChg>
        <pc:spChg chg="mod">
          <ac:chgData name="Carlos Caetano" userId="ba24568caaa58072" providerId="LiveId" clId="{D22CFAC4-CBCF-4EE9-B967-B7E7D24DD6C8}" dt="2023-09-12T19:12:30.573" v="46" actId="1036"/>
          <ac:spMkLst>
            <pc:docMk/>
            <pc:sldMk cId="1065649338" sldId="649"/>
            <ac:spMk id="32" creationId="{FA2CF8D7-B333-8466-5BC6-D0C9144D4D38}"/>
          </ac:spMkLst>
        </pc:spChg>
        <pc:spChg chg="mod">
          <ac:chgData name="Carlos Caetano" userId="ba24568caaa58072" providerId="LiveId" clId="{D22CFAC4-CBCF-4EE9-B967-B7E7D24DD6C8}" dt="2023-09-12T19:12:30.573" v="46" actId="1036"/>
          <ac:spMkLst>
            <pc:docMk/>
            <pc:sldMk cId="1065649338" sldId="649"/>
            <ac:spMk id="33" creationId="{01701885-D1DD-F9B5-1F97-09FB46C64DAF}"/>
          </ac:spMkLst>
        </pc:spChg>
        <pc:picChg chg="add del">
          <ac:chgData name="Carlos Caetano" userId="ba24568caaa58072" providerId="LiveId" clId="{D22CFAC4-CBCF-4EE9-B967-B7E7D24DD6C8}" dt="2023-09-12T19:12:33.367" v="54" actId="478"/>
          <ac:picMkLst>
            <pc:docMk/>
            <pc:sldMk cId="1065649338" sldId="649"/>
            <ac:picMk id="34" creationId="{64FB1FCD-DD28-3905-CF28-2E6C6E83B879}"/>
          </ac:picMkLst>
        </pc:picChg>
      </pc:sldChg>
    </pc:docChg>
  </pc:docChgLst>
  <pc:docChgLst>
    <pc:chgData name="Carlos Caetano" userId="ba24568caaa58072" providerId="LiveId" clId="{50836EFF-75EA-4C99-A2D8-326E27491625}"/>
    <pc:docChg chg="addSld delSld modSld">
      <pc:chgData name="Carlos Caetano" userId="ba24568caaa58072" providerId="LiveId" clId="{50836EFF-75EA-4C99-A2D8-326E27491625}" dt="2023-04-11T21:13:26.376" v="265"/>
      <pc:docMkLst>
        <pc:docMk/>
      </pc:docMkLst>
      <pc:sldChg chg="add">
        <pc:chgData name="Carlos Caetano" userId="ba24568caaa58072" providerId="LiveId" clId="{50836EFF-75EA-4C99-A2D8-326E27491625}" dt="2023-04-11T21:13:26.376" v="265"/>
        <pc:sldMkLst>
          <pc:docMk/>
          <pc:sldMk cId="0" sldId="277"/>
        </pc:sldMkLst>
      </pc:sldChg>
      <pc:sldChg chg="add">
        <pc:chgData name="Carlos Caetano" userId="ba24568caaa58072" providerId="LiveId" clId="{50836EFF-75EA-4C99-A2D8-326E27491625}" dt="2023-04-11T21:13:26.376" v="265"/>
        <pc:sldMkLst>
          <pc:docMk/>
          <pc:sldMk cId="0" sldId="278"/>
        </pc:sldMkLst>
      </pc:sldChg>
      <pc:sldChg chg="add">
        <pc:chgData name="Carlos Caetano" userId="ba24568caaa58072" providerId="LiveId" clId="{50836EFF-75EA-4C99-A2D8-326E27491625}" dt="2023-04-11T21:13:26.376" v="265"/>
        <pc:sldMkLst>
          <pc:docMk/>
          <pc:sldMk cId="0" sldId="279"/>
        </pc:sldMkLst>
      </pc:sldChg>
      <pc:sldChg chg="add">
        <pc:chgData name="Carlos Caetano" userId="ba24568caaa58072" providerId="LiveId" clId="{50836EFF-75EA-4C99-A2D8-326E27491625}" dt="2023-04-11T21:13:26.376" v="265"/>
        <pc:sldMkLst>
          <pc:docMk/>
          <pc:sldMk cId="0" sldId="280"/>
        </pc:sldMkLst>
      </pc:sldChg>
      <pc:sldChg chg="add">
        <pc:chgData name="Carlos Caetano" userId="ba24568caaa58072" providerId="LiveId" clId="{50836EFF-75EA-4C99-A2D8-326E27491625}" dt="2023-04-11T21:13:26.376" v="265"/>
        <pc:sldMkLst>
          <pc:docMk/>
          <pc:sldMk cId="0" sldId="281"/>
        </pc:sldMkLst>
      </pc:sldChg>
      <pc:sldChg chg="modSp mod">
        <pc:chgData name="Carlos Caetano" userId="ba24568caaa58072" providerId="LiveId" clId="{50836EFF-75EA-4C99-A2D8-326E27491625}" dt="2023-04-11T20:24:16.407" v="262" actId="113"/>
        <pc:sldMkLst>
          <pc:docMk/>
          <pc:sldMk cId="3924408493" sldId="534"/>
        </pc:sldMkLst>
        <pc:spChg chg="mod">
          <ac:chgData name="Carlos Caetano" userId="ba24568caaa58072" providerId="LiveId" clId="{50836EFF-75EA-4C99-A2D8-326E27491625}" dt="2023-04-11T20:21:34.130" v="102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50836EFF-75EA-4C99-A2D8-326E27491625}" dt="2023-04-11T20:22:47.384" v="201" actId="11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50836EFF-75EA-4C99-A2D8-326E27491625}" dt="2023-04-11T20:24:16.407" v="262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modSp mod">
        <pc:chgData name="Carlos Caetano" userId="ba24568caaa58072" providerId="LiveId" clId="{50836EFF-75EA-4C99-A2D8-326E27491625}" dt="2023-04-11T20:20:53.938" v="99" actId="1076"/>
        <pc:sldMkLst>
          <pc:docMk/>
          <pc:sldMk cId="381502188" sldId="563"/>
        </pc:sldMkLst>
        <pc:spChg chg="mod">
          <ac:chgData name="Carlos Caetano" userId="ba24568caaa58072" providerId="LiveId" clId="{50836EFF-75EA-4C99-A2D8-326E27491625}" dt="2023-04-11T20:20:53.938" v="99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50836EFF-75EA-4C99-A2D8-326E27491625}" dt="2023-04-11T20:18:58.895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mod">
        <pc:chgData name="Carlos Caetano" userId="ba24568caaa58072" providerId="LiveId" clId="{50836EFF-75EA-4C99-A2D8-326E27491625}" dt="2023-04-11T20:21:15.438" v="101" actId="207"/>
        <pc:sldMkLst>
          <pc:docMk/>
          <pc:sldMk cId="3510790809" sldId="574"/>
        </pc:sldMkLst>
        <pc:spChg chg="mod">
          <ac:chgData name="Carlos Caetano" userId="ba24568caaa58072" providerId="LiveId" clId="{50836EFF-75EA-4C99-A2D8-326E27491625}" dt="2023-04-11T20:21:15.438" v="101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del">
        <pc:chgData name="Carlos Caetano" userId="ba24568caaa58072" providerId="LiveId" clId="{50836EFF-75EA-4C99-A2D8-326E27491625}" dt="2023-04-11T21:11:18.398" v="264" actId="47"/>
        <pc:sldMkLst>
          <pc:docMk/>
          <pc:sldMk cId="3682851768" sldId="629"/>
        </pc:sldMkLst>
      </pc:sldChg>
      <pc:sldChg chg="add">
        <pc:chgData name="Carlos Caetano" userId="ba24568caaa58072" providerId="LiveId" clId="{50836EFF-75EA-4C99-A2D8-326E27491625}" dt="2023-04-11T21:11:15.575" v="263"/>
        <pc:sldMkLst>
          <pc:docMk/>
          <pc:sldMk cId="1504744193" sldId="634"/>
        </pc:sldMkLst>
      </pc:sldChg>
    </pc:docChg>
  </pc:docChgLst>
  <pc:docChgLst>
    <pc:chgData name="Carlos Caetano" userId="ba24568caaa58072" providerId="LiveId" clId="{76D1F5D1-EE00-4EAF-A6BA-A4ACFB01AB9C}"/>
    <pc:docChg chg="undo custSel addSld delSld modSld sldOrd">
      <pc:chgData name="Carlos Caetano" userId="ba24568caaa58072" providerId="LiveId" clId="{76D1F5D1-EE00-4EAF-A6BA-A4ACFB01AB9C}" dt="2023-05-18T15:57:50.285" v="2356" actId="1582"/>
      <pc:docMkLst>
        <pc:docMk/>
      </pc:docMkLst>
      <pc:sldChg chg="del">
        <pc:chgData name="Carlos Caetano" userId="ba24568caaa58072" providerId="LiveId" clId="{76D1F5D1-EE00-4EAF-A6BA-A4ACFB01AB9C}" dt="2023-05-18T15:30:18.086" v="1743" actId="47"/>
        <pc:sldMkLst>
          <pc:docMk/>
          <pc:sldMk cId="1586220161" sldId="503"/>
        </pc:sldMkLst>
      </pc:sldChg>
      <pc:sldChg chg="del">
        <pc:chgData name="Carlos Caetano" userId="ba24568caaa58072" providerId="LiveId" clId="{76D1F5D1-EE00-4EAF-A6BA-A4ACFB01AB9C}" dt="2023-05-18T15:30:19.867" v="1744" actId="47"/>
        <pc:sldMkLst>
          <pc:docMk/>
          <pc:sldMk cId="172899647" sldId="504"/>
        </pc:sldMkLst>
      </pc:sldChg>
      <pc:sldChg chg="del">
        <pc:chgData name="Carlos Caetano" userId="ba24568caaa58072" providerId="LiveId" clId="{76D1F5D1-EE00-4EAF-A6BA-A4ACFB01AB9C}" dt="2023-05-18T15:30:17.101" v="1742" actId="47"/>
        <pc:sldMkLst>
          <pc:docMk/>
          <pc:sldMk cId="3320075933" sldId="505"/>
        </pc:sldMkLst>
      </pc:sldChg>
      <pc:sldChg chg="modSp mod">
        <pc:chgData name="Carlos Caetano" userId="ba24568caaa58072" providerId="LiveId" clId="{76D1F5D1-EE00-4EAF-A6BA-A4ACFB01AB9C}" dt="2023-05-16T17:42:14.641" v="1187" actId="207"/>
        <pc:sldMkLst>
          <pc:docMk/>
          <pc:sldMk cId="3924408493" sldId="534"/>
        </pc:sldMkLst>
        <pc:spChg chg="mod">
          <ac:chgData name="Carlos Caetano" userId="ba24568caaa58072" providerId="LiveId" clId="{76D1F5D1-EE00-4EAF-A6BA-A4ACFB01AB9C}" dt="2023-05-16T01:03:12.192" v="118" actId="2057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76D1F5D1-EE00-4EAF-A6BA-A4ACFB01AB9C}" dt="2023-05-16T01:04:22.480" v="215" actId="11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76D1F5D1-EE00-4EAF-A6BA-A4ACFB01AB9C}" dt="2023-05-16T17:42:14.641" v="1187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modSp mod">
        <pc:chgData name="Carlos Caetano" userId="ba24568caaa58072" providerId="LiveId" clId="{76D1F5D1-EE00-4EAF-A6BA-A4ACFB01AB9C}" dt="2023-05-16T01:05:07.146" v="227" actId="108"/>
        <pc:sldMkLst>
          <pc:docMk/>
          <pc:sldMk cId="3510790809" sldId="574"/>
        </pc:sldMkLst>
        <pc:spChg chg="mod">
          <ac:chgData name="Carlos Caetano" userId="ba24568caaa58072" providerId="LiveId" clId="{76D1F5D1-EE00-4EAF-A6BA-A4ACFB01AB9C}" dt="2023-05-16T01:05:07.146" v="227" actId="108"/>
          <ac:spMkLst>
            <pc:docMk/>
            <pc:sldMk cId="3510790809" sldId="574"/>
            <ac:spMk id="2" creationId="{099235AE-6722-8EA0-8320-93CF1117949A}"/>
          </ac:spMkLst>
        </pc:spChg>
      </pc:sldChg>
      <pc:sldChg chg="addSp delSp modSp add mod">
        <pc:chgData name="Carlos Caetano" userId="ba24568caaa58072" providerId="LiveId" clId="{76D1F5D1-EE00-4EAF-A6BA-A4ACFB01AB9C}" dt="2023-05-16T17:43:18.765" v="1188" actId="1076"/>
        <pc:sldMkLst>
          <pc:docMk/>
          <pc:sldMk cId="2871881302" sldId="628"/>
        </pc:sldMkLst>
        <pc:spChg chg="mod">
          <ac:chgData name="Carlos Caetano" userId="ba24568caaa58072" providerId="LiveId" clId="{76D1F5D1-EE00-4EAF-A6BA-A4ACFB01AB9C}" dt="2023-05-16T17:38:09.727" v="1176" actId="404"/>
          <ac:spMkLst>
            <pc:docMk/>
            <pc:sldMk cId="2871881302" sldId="628"/>
            <ac:spMk id="3" creationId="{00000000-0000-0000-0000-000000000000}"/>
          </ac:spMkLst>
        </pc:spChg>
        <pc:spChg chg="del">
          <ac:chgData name="Carlos Caetano" userId="ba24568caaa58072" providerId="LiveId" clId="{76D1F5D1-EE00-4EAF-A6BA-A4ACFB01AB9C}" dt="2023-05-16T17:31:35.928" v="937" actId="478"/>
          <ac:spMkLst>
            <pc:docMk/>
            <pc:sldMk cId="2871881302" sldId="628"/>
            <ac:spMk id="7" creationId="{22A59F09-0364-7265-36D8-49085A0A93FB}"/>
          </ac:spMkLst>
        </pc:spChg>
        <pc:spChg chg="mod">
          <ac:chgData name="Carlos Caetano" userId="ba24568caaa58072" providerId="LiveId" clId="{76D1F5D1-EE00-4EAF-A6BA-A4ACFB01AB9C}" dt="2023-05-16T17:02:12.494" v="621" actId="20577"/>
          <ac:spMkLst>
            <pc:docMk/>
            <pc:sldMk cId="2871881302" sldId="628"/>
            <ac:spMk id="8" creationId="{00000000-0000-0000-0000-000000000000}"/>
          </ac:spMkLst>
        </pc:spChg>
        <pc:spChg chg="add mod">
          <ac:chgData name="Carlos Caetano" userId="ba24568caaa58072" providerId="LiveId" clId="{76D1F5D1-EE00-4EAF-A6BA-A4ACFB01AB9C}" dt="2023-05-16T17:38:15.289" v="1183" actId="1036"/>
          <ac:spMkLst>
            <pc:docMk/>
            <pc:sldMk cId="2871881302" sldId="628"/>
            <ac:spMk id="14" creationId="{5AEEED67-66C4-31C8-BA69-3D6E4F8AD1D3}"/>
          </ac:spMkLst>
        </pc:spChg>
        <pc:spChg chg="del">
          <ac:chgData name="Carlos Caetano" userId="ba24568caaa58072" providerId="LiveId" clId="{76D1F5D1-EE00-4EAF-A6BA-A4ACFB01AB9C}" dt="2023-05-16T17:23:41.792" v="792" actId="478"/>
          <ac:spMkLst>
            <pc:docMk/>
            <pc:sldMk cId="2871881302" sldId="628"/>
            <ac:spMk id="16" creationId="{F9E13A0C-496A-C02B-F385-C430A1BB934C}"/>
          </ac:spMkLst>
        </pc:spChg>
        <pc:spChg chg="mod">
          <ac:chgData name="Carlos Caetano" userId="ba24568caaa58072" providerId="LiveId" clId="{76D1F5D1-EE00-4EAF-A6BA-A4ACFB01AB9C}" dt="2023-05-16T17:34:51.865" v="1072" actId="207"/>
          <ac:spMkLst>
            <pc:docMk/>
            <pc:sldMk cId="2871881302" sldId="628"/>
            <ac:spMk id="19" creationId="{6FA4AE60-6911-03B4-C64B-418D025B9003}"/>
          </ac:spMkLst>
        </pc:spChg>
        <pc:spChg chg="mod">
          <ac:chgData name="Carlos Caetano" userId="ba24568caaa58072" providerId="LiveId" clId="{76D1F5D1-EE00-4EAF-A6BA-A4ACFB01AB9C}" dt="2023-05-16T17:34:05.874" v="1061" actId="1076"/>
          <ac:spMkLst>
            <pc:docMk/>
            <pc:sldMk cId="2871881302" sldId="628"/>
            <ac:spMk id="21" creationId="{7AC3B3CF-48D7-4F34-631D-EA91F4804B02}"/>
          </ac:spMkLst>
        </pc:spChg>
        <pc:spChg chg="mod">
          <ac:chgData name="Carlos Caetano" userId="ba24568caaa58072" providerId="LiveId" clId="{76D1F5D1-EE00-4EAF-A6BA-A4ACFB01AB9C}" dt="2023-05-16T17:34:13.764" v="1064" actId="1076"/>
          <ac:spMkLst>
            <pc:docMk/>
            <pc:sldMk cId="2871881302" sldId="628"/>
            <ac:spMk id="22" creationId="{8C766A21-4D95-A074-8540-BF878DF901C3}"/>
          </ac:spMkLst>
        </pc:spChg>
        <pc:grpChg chg="add mod">
          <ac:chgData name="Carlos Caetano" userId="ba24568caaa58072" providerId="LiveId" clId="{76D1F5D1-EE00-4EAF-A6BA-A4ACFB01AB9C}" dt="2023-05-16T17:31:22.428" v="934" actId="1035"/>
          <ac:grpSpMkLst>
            <pc:docMk/>
            <pc:sldMk cId="2871881302" sldId="628"/>
            <ac:grpSpMk id="13" creationId="{4D00FA0A-A3CF-B5BF-6B34-FB2AF2660097}"/>
          </ac:grpSpMkLst>
        </pc:grpChg>
        <pc:grpChg chg="add mod">
          <ac:chgData name="Carlos Caetano" userId="ba24568caaa58072" providerId="LiveId" clId="{76D1F5D1-EE00-4EAF-A6BA-A4ACFB01AB9C}" dt="2023-05-16T17:43:18.765" v="1188" actId="1076"/>
          <ac:grpSpMkLst>
            <pc:docMk/>
            <pc:sldMk cId="2871881302" sldId="628"/>
            <ac:grpSpMk id="17" creationId="{D6230476-BDE3-5E17-9606-B3EF3F3564CD}"/>
          </ac:grpSpMkLst>
        </pc:grpChg>
        <pc:picChg chg="add mod modCrop">
          <ac:chgData name="Carlos Caetano" userId="ba24568caaa58072" providerId="LiveId" clId="{76D1F5D1-EE00-4EAF-A6BA-A4ACFB01AB9C}" dt="2023-05-16T17:31:22.428" v="934" actId="1035"/>
          <ac:picMkLst>
            <pc:docMk/>
            <pc:sldMk cId="2871881302" sldId="628"/>
            <ac:picMk id="5" creationId="{39AA0861-71C3-074C-7F3C-7BC4C2ED9E94}"/>
          </ac:picMkLst>
        </pc:picChg>
        <pc:picChg chg="add mod modCrop">
          <ac:chgData name="Carlos Caetano" userId="ba24568caaa58072" providerId="LiveId" clId="{76D1F5D1-EE00-4EAF-A6BA-A4ACFB01AB9C}" dt="2023-05-16T17:27:28.297" v="834" actId="164"/>
          <ac:picMkLst>
            <pc:docMk/>
            <pc:sldMk cId="2871881302" sldId="628"/>
            <ac:picMk id="10" creationId="{014D0C73-F133-AE58-DCBE-A9BDB963890E}"/>
          </ac:picMkLst>
        </pc:picChg>
        <pc:picChg chg="add mod modCrop">
          <ac:chgData name="Carlos Caetano" userId="ba24568caaa58072" providerId="LiveId" clId="{76D1F5D1-EE00-4EAF-A6BA-A4ACFB01AB9C}" dt="2023-05-16T17:31:22.428" v="934" actId="1035"/>
          <ac:picMkLst>
            <pc:docMk/>
            <pc:sldMk cId="2871881302" sldId="628"/>
            <ac:picMk id="11" creationId="{938602EE-53CB-E7CF-5D57-FD3BC1994807}"/>
          </ac:picMkLst>
        </pc:picChg>
        <pc:picChg chg="add mod modCrop">
          <ac:chgData name="Carlos Caetano" userId="ba24568caaa58072" providerId="LiveId" clId="{76D1F5D1-EE00-4EAF-A6BA-A4ACFB01AB9C}" dt="2023-05-16T17:27:28.297" v="834" actId="164"/>
          <ac:picMkLst>
            <pc:docMk/>
            <pc:sldMk cId="2871881302" sldId="628"/>
            <ac:picMk id="12" creationId="{3F4EAF23-2C6E-FD04-93F9-CC2A79FCA9BB}"/>
          </ac:picMkLst>
        </pc:picChg>
        <pc:picChg chg="add del mod">
          <ac:chgData name="Carlos Caetano" userId="ba24568caaa58072" providerId="LiveId" clId="{76D1F5D1-EE00-4EAF-A6BA-A4ACFB01AB9C}" dt="2023-05-16T17:33:41.440" v="1056" actId="478"/>
          <ac:picMkLst>
            <pc:docMk/>
            <pc:sldMk cId="2871881302" sldId="628"/>
            <ac:picMk id="15" creationId="{E77F523B-B8B7-A4A4-C1F7-5685E7220DD3}"/>
          </ac:picMkLst>
        </pc:picChg>
        <pc:picChg chg="mod">
          <ac:chgData name="Carlos Caetano" userId="ba24568caaa58072" providerId="LiveId" clId="{76D1F5D1-EE00-4EAF-A6BA-A4ACFB01AB9C}" dt="2023-05-16T17:34:11.795" v="1063" actId="1076"/>
          <ac:picMkLst>
            <pc:docMk/>
            <pc:sldMk cId="2871881302" sldId="628"/>
            <ac:picMk id="18" creationId="{8D776185-28F3-DD93-CADB-B15A8D55345E}"/>
          </ac:picMkLst>
        </pc:picChg>
        <pc:picChg chg="mod">
          <ac:chgData name="Carlos Caetano" userId="ba24568caaa58072" providerId="LiveId" clId="{76D1F5D1-EE00-4EAF-A6BA-A4ACFB01AB9C}" dt="2023-05-16T17:34:02.703" v="1060" actId="1076"/>
          <ac:picMkLst>
            <pc:docMk/>
            <pc:sldMk cId="2871881302" sldId="628"/>
            <ac:picMk id="20" creationId="{E9775047-CF6C-1BBB-B514-628C050D309A}"/>
          </ac:picMkLst>
        </pc:picChg>
      </pc:sldChg>
      <pc:sldChg chg="modSp mod">
        <pc:chgData name="Carlos Caetano" userId="ba24568caaa58072" providerId="LiveId" clId="{76D1F5D1-EE00-4EAF-A6BA-A4ACFB01AB9C}" dt="2023-05-16T01:02:38.407" v="64" actId="404"/>
        <pc:sldMkLst>
          <pc:docMk/>
          <pc:sldMk cId="927810259" sldId="643"/>
        </pc:sldMkLst>
        <pc:spChg chg="mod">
          <ac:chgData name="Carlos Caetano" userId="ba24568caaa58072" providerId="LiveId" clId="{76D1F5D1-EE00-4EAF-A6BA-A4ACFB01AB9C}" dt="2023-05-16T01:02:38.407" v="64" actId="404"/>
          <ac:spMkLst>
            <pc:docMk/>
            <pc:sldMk cId="927810259" sldId="643"/>
            <ac:spMk id="2" creationId="{00000000-0000-0000-0000-000000000000}"/>
          </ac:spMkLst>
        </pc:spChg>
        <pc:spChg chg="mod">
          <ac:chgData name="Carlos Caetano" userId="ba24568caaa58072" providerId="LiveId" clId="{76D1F5D1-EE00-4EAF-A6BA-A4ACFB01AB9C}" dt="2023-05-16T01:01:42.365" v="0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del">
        <pc:chgData name="Carlos Caetano" userId="ba24568caaa58072" providerId="LiveId" clId="{76D1F5D1-EE00-4EAF-A6BA-A4ACFB01AB9C}" dt="2023-05-16T17:39:48.320" v="1185" actId="47"/>
        <pc:sldMkLst>
          <pc:docMk/>
          <pc:sldMk cId="3535066784" sldId="644"/>
        </pc:sldMkLst>
      </pc:sldChg>
      <pc:sldChg chg="del">
        <pc:chgData name="Carlos Caetano" userId="ba24568caaa58072" providerId="LiveId" clId="{76D1F5D1-EE00-4EAF-A6BA-A4ACFB01AB9C}" dt="2023-05-16T17:39:40.697" v="1184" actId="47"/>
        <pc:sldMkLst>
          <pc:docMk/>
          <pc:sldMk cId="186513602" sldId="645"/>
        </pc:sldMkLst>
      </pc:sldChg>
      <pc:sldChg chg="del">
        <pc:chgData name="Carlos Caetano" userId="ba24568caaa58072" providerId="LiveId" clId="{76D1F5D1-EE00-4EAF-A6BA-A4ACFB01AB9C}" dt="2023-05-16T17:39:50.835" v="1186" actId="47"/>
        <pc:sldMkLst>
          <pc:docMk/>
          <pc:sldMk cId="2572823995" sldId="646"/>
        </pc:sldMkLst>
      </pc:sldChg>
      <pc:sldChg chg="addSp delSp modSp mod delAnim">
        <pc:chgData name="Carlos Caetano" userId="ba24568caaa58072" providerId="LiveId" clId="{76D1F5D1-EE00-4EAF-A6BA-A4ACFB01AB9C}" dt="2023-05-16T16:51:55.070" v="526" actId="20577"/>
        <pc:sldMkLst>
          <pc:docMk/>
          <pc:sldMk cId="2410278060" sldId="648"/>
        </pc:sldMkLst>
        <pc:spChg chg="mod">
          <ac:chgData name="Carlos Caetano" userId="ba24568caaa58072" providerId="LiveId" clId="{76D1F5D1-EE00-4EAF-A6BA-A4ACFB01AB9C}" dt="2023-05-16T01:19:56.101" v="262" actId="20577"/>
          <ac:spMkLst>
            <pc:docMk/>
            <pc:sldMk cId="2410278060" sldId="648"/>
            <ac:spMk id="2" creationId="{E125646C-BDA6-7177-4E9F-8314C3723981}"/>
          </ac:spMkLst>
        </pc:spChg>
        <pc:spChg chg="del">
          <ac:chgData name="Carlos Caetano" userId="ba24568caaa58072" providerId="LiveId" clId="{76D1F5D1-EE00-4EAF-A6BA-A4ACFB01AB9C}" dt="2023-05-16T01:19:13.758" v="233" actId="478"/>
          <ac:spMkLst>
            <pc:docMk/>
            <pc:sldMk cId="2410278060" sldId="648"/>
            <ac:spMk id="5" creationId="{37780933-D66D-926F-41CD-48EF0F3149B0}"/>
          </ac:spMkLst>
        </pc:spChg>
        <pc:spChg chg="del">
          <ac:chgData name="Carlos Caetano" userId="ba24568caaa58072" providerId="LiveId" clId="{76D1F5D1-EE00-4EAF-A6BA-A4ACFB01AB9C}" dt="2023-05-16T01:19:13.758" v="233" actId="478"/>
          <ac:spMkLst>
            <pc:docMk/>
            <pc:sldMk cId="2410278060" sldId="648"/>
            <ac:spMk id="7" creationId="{6F55F327-FB1D-49D4-2823-78EB8BC9DE38}"/>
          </ac:spMkLst>
        </pc:spChg>
        <pc:spChg chg="del">
          <ac:chgData name="Carlos Caetano" userId="ba24568caaa58072" providerId="LiveId" clId="{76D1F5D1-EE00-4EAF-A6BA-A4ACFB01AB9C}" dt="2023-05-16T01:19:13.758" v="233" actId="478"/>
          <ac:spMkLst>
            <pc:docMk/>
            <pc:sldMk cId="2410278060" sldId="648"/>
            <ac:spMk id="8" creationId="{66ECE28F-E9F2-10F0-A417-22BC672EAE4D}"/>
          </ac:spMkLst>
        </pc:spChg>
        <pc:spChg chg="mod">
          <ac:chgData name="Carlos Caetano" userId="ba24568caaa58072" providerId="LiveId" clId="{76D1F5D1-EE00-4EAF-A6BA-A4ACFB01AB9C}" dt="2023-05-16T16:51:55.070" v="526" actId="20577"/>
          <ac:spMkLst>
            <pc:docMk/>
            <pc:sldMk cId="2410278060" sldId="648"/>
            <ac:spMk id="12" creationId="{4ADBD098-E2B7-3FFA-DAF0-18F7E552625A}"/>
          </ac:spMkLst>
        </pc:spChg>
        <pc:spChg chg="mod ord">
          <ac:chgData name="Carlos Caetano" userId="ba24568caaa58072" providerId="LiveId" clId="{76D1F5D1-EE00-4EAF-A6BA-A4ACFB01AB9C}" dt="2023-05-16T01:27:50.346" v="439" actId="166"/>
          <ac:spMkLst>
            <pc:docMk/>
            <pc:sldMk cId="2410278060" sldId="648"/>
            <ac:spMk id="13" creationId="{5556CDF6-C33A-14B8-DE0F-1B1A2A440785}"/>
          </ac:spMkLst>
        </pc:spChg>
        <pc:spChg chg="mod">
          <ac:chgData name="Carlos Caetano" userId="ba24568caaa58072" providerId="LiveId" clId="{76D1F5D1-EE00-4EAF-A6BA-A4ACFB01AB9C}" dt="2023-05-16T01:19:09.118" v="232" actId="20577"/>
          <ac:spMkLst>
            <pc:docMk/>
            <pc:sldMk cId="2410278060" sldId="648"/>
            <ac:spMk id="21" creationId="{19D9A386-1AFF-9769-CAFB-E40C8629B5A0}"/>
          </ac:spMkLst>
        </pc:spChg>
        <pc:spChg chg="add mod">
          <ac:chgData name="Carlos Caetano" userId="ba24568caaa58072" providerId="LiveId" clId="{76D1F5D1-EE00-4EAF-A6BA-A4ACFB01AB9C}" dt="2023-05-16T01:28:07.741" v="470" actId="1037"/>
          <ac:spMkLst>
            <pc:docMk/>
            <pc:sldMk cId="2410278060" sldId="648"/>
            <ac:spMk id="22" creationId="{C5E84FD7-0EEC-06CD-9C72-CB6A41C3B4E8}"/>
          </ac:spMkLst>
        </pc:spChg>
        <pc:spChg chg="del">
          <ac:chgData name="Carlos Caetano" userId="ba24568caaa58072" providerId="LiveId" clId="{76D1F5D1-EE00-4EAF-A6BA-A4ACFB01AB9C}" dt="2023-05-16T01:20:06.425" v="263" actId="478"/>
          <ac:spMkLst>
            <pc:docMk/>
            <pc:sldMk cId="2410278060" sldId="648"/>
            <ac:spMk id="23" creationId="{02A1D359-0E6B-E42C-2791-67B975BACF38}"/>
          </ac:spMkLst>
        </pc:spChg>
        <pc:spChg chg="add mod">
          <ac:chgData name="Carlos Caetano" userId="ba24568caaa58072" providerId="LiveId" clId="{76D1F5D1-EE00-4EAF-A6BA-A4ACFB01AB9C}" dt="2023-05-16T01:28:18.036" v="484" actId="1037"/>
          <ac:spMkLst>
            <pc:docMk/>
            <pc:sldMk cId="2410278060" sldId="648"/>
            <ac:spMk id="24" creationId="{3A7B9BD7-AF7E-2E5D-CD86-DDDCA381C80C}"/>
          </ac:spMkLst>
        </pc:spChg>
        <pc:spChg chg="add mod">
          <ac:chgData name="Carlos Caetano" userId="ba24568caaa58072" providerId="LiveId" clId="{76D1F5D1-EE00-4EAF-A6BA-A4ACFB01AB9C}" dt="2023-05-16T01:28:07.741" v="470" actId="1037"/>
          <ac:spMkLst>
            <pc:docMk/>
            <pc:sldMk cId="2410278060" sldId="648"/>
            <ac:spMk id="25" creationId="{EC5746A6-43FE-7900-9917-60D45C7FCDF3}"/>
          </ac:spMkLst>
        </pc:spChg>
        <pc:spChg chg="add mod">
          <ac:chgData name="Carlos Caetano" userId="ba24568caaa58072" providerId="LiveId" clId="{76D1F5D1-EE00-4EAF-A6BA-A4ACFB01AB9C}" dt="2023-05-16T01:28:18.036" v="484" actId="1037"/>
          <ac:spMkLst>
            <pc:docMk/>
            <pc:sldMk cId="2410278060" sldId="648"/>
            <ac:spMk id="26" creationId="{B231A33E-206D-8DF5-A54E-27CC464EC31E}"/>
          </ac:spMkLst>
        </pc:spChg>
        <pc:picChg chg="del">
          <ac:chgData name="Carlos Caetano" userId="ba24568caaa58072" providerId="LiveId" clId="{76D1F5D1-EE00-4EAF-A6BA-A4ACFB01AB9C}" dt="2023-05-16T01:19:21.776" v="234" actId="478"/>
          <ac:picMkLst>
            <pc:docMk/>
            <pc:sldMk cId="2410278060" sldId="648"/>
            <ac:picMk id="4" creationId="{B8393D53-E2C6-13C3-B0FA-DF5D49765C1B}"/>
          </ac:picMkLst>
        </pc:picChg>
        <pc:picChg chg="add mod">
          <ac:chgData name="Carlos Caetano" userId="ba24568caaa58072" providerId="LiveId" clId="{76D1F5D1-EE00-4EAF-A6BA-A4ACFB01AB9C}" dt="2023-05-16T01:28:07.741" v="470" actId="1037"/>
          <ac:picMkLst>
            <pc:docMk/>
            <pc:sldMk cId="2410278060" sldId="648"/>
            <ac:picMk id="10" creationId="{99341574-5D2A-AC13-5E3C-6DC3E2E4C768}"/>
          </ac:picMkLst>
        </pc:picChg>
        <pc:picChg chg="add mod">
          <ac:chgData name="Carlos Caetano" userId="ba24568caaa58072" providerId="LiveId" clId="{76D1F5D1-EE00-4EAF-A6BA-A4ACFB01AB9C}" dt="2023-05-16T01:28:18.036" v="484" actId="1037"/>
          <ac:picMkLst>
            <pc:docMk/>
            <pc:sldMk cId="2410278060" sldId="648"/>
            <ac:picMk id="14" creationId="{B6475CD9-8B7F-E8AB-071E-523BAF24E8E0}"/>
          </ac:picMkLst>
        </pc:picChg>
        <pc:picChg chg="add mod">
          <ac:chgData name="Carlos Caetano" userId="ba24568caaa58072" providerId="LiveId" clId="{76D1F5D1-EE00-4EAF-A6BA-A4ACFB01AB9C}" dt="2023-05-16T01:28:07.741" v="470" actId="1037"/>
          <ac:picMkLst>
            <pc:docMk/>
            <pc:sldMk cId="2410278060" sldId="648"/>
            <ac:picMk id="16" creationId="{F12AAC7B-48D1-0CBF-4ECB-34E510FE0125}"/>
          </ac:picMkLst>
        </pc:picChg>
        <pc:picChg chg="add mod">
          <ac:chgData name="Carlos Caetano" userId="ba24568caaa58072" providerId="LiveId" clId="{76D1F5D1-EE00-4EAF-A6BA-A4ACFB01AB9C}" dt="2023-05-16T16:49:53.055" v="494" actId="1076"/>
          <ac:picMkLst>
            <pc:docMk/>
            <pc:sldMk cId="2410278060" sldId="648"/>
            <ac:picMk id="18" creationId="{9D80B166-AC7F-31A6-C671-67CAA632D2F3}"/>
          </ac:picMkLst>
        </pc:picChg>
        <pc:picChg chg="add mod">
          <ac:chgData name="Carlos Caetano" userId="ba24568caaa58072" providerId="LiveId" clId="{76D1F5D1-EE00-4EAF-A6BA-A4ACFB01AB9C}" dt="2023-05-16T01:27:55.641" v="452" actId="1035"/>
          <ac:picMkLst>
            <pc:docMk/>
            <pc:sldMk cId="2410278060" sldId="648"/>
            <ac:picMk id="20" creationId="{F449A915-BBDA-D90B-EC39-05F99B1F1514}"/>
          </ac:picMkLst>
        </pc:picChg>
      </pc:sldChg>
      <pc:sldChg chg="del">
        <pc:chgData name="Carlos Caetano" userId="ba24568caaa58072" providerId="LiveId" clId="{76D1F5D1-EE00-4EAF-A6BA-A4ACFB01AB9C}" dt="2023-05-18T15:40:57.283" v="1748" actId="47"/>
        <pc:sldMkLst>
          <pc:docMk/>
          <pc:sldMk cId="4149068834" sldId="650"/>
        </pc:sldMkLst>
      </pc:sldChg>
      <pc:sldChg chg="del">
        <pc:chgData name="Carlos Caetano" userId="ba24568caaa58072" providerId="LiveId" clId="{76D1F5D1-EE00-4EAF-A6BA-A4ACFB01AB9C}" dt="2023-05-18T15:40:57.283" v="1748" actId="47"/>
        <pc:sldMkLst>
          <pc:docMk/>
          <pc:sldMk cId="1997364142" sldId="651"/>
        </pc:sldMkLst>
      </pc:sldChg>
      <pc:sldChg chg="del">
        <pc:chgData name="Carlos Caetano" userId="ba24568caaa58072" providerId="LiveId" clId="{76D1F5D1-EE00-4EAF-A6BA-A4ACFB01AB9C}" dt="2023-05-18T15:40:57.283" v="1748" actId="47"/>
        <pc:sldMkLst>
          <pc:docMk/>
          <pc:sldMk cId="2139183434" sldId="652"/>
        </pc:sldMkLst>
      </pc:sldChg>
      <pc:sldChg chg="addSp delSp modSp mod">
        <pc:chgData name="Carlos Caetano" userId="ba24568caaa58072" providerId="LiveId" clId="{76D1F5D1-EE00-4EAF-A6BA-A4ACFB01AB9C}" dt="2023-05-18T15:43:07.341" v="1842"/>
        <pc:sldMkLst>
          <pc:docMk/>
          <pc:sldMk cId="975346274" sldId="653"/>
        </pc:sldMkLst>
        <pc:spChg chg="add mod">
          <ac:chgData name="Carlos Caetano" userId="ba24568caaa58072" providerId="LiveId" clId="{76D1F5D1-EE00-4EAF-A6BA-A4ACFB01AB9C}" dt="2023-05-18T15:43:07.341" v="1842"/>
          <ac:spMkLst>
            <pc:docMk/>
            <pc:sldMk cId="975346274" sldId="653"/>
            <ac:spMk id="5" creationId="{98C1C255-4740-1C0C-D66E-4988CCC480D3}"/>
          </ac:spMkLst>
        </pc:spChg>
        <pc:spChg chg="add mod">
          <ac:chgData name="Carlos Caetano" userId="ba24568caaa58072" providerId="LiveId" clId="{76D1F5D1-EE00-4EAF-A6BA-A4ACFB01AB9C}" dt="2023-05-18T15:43:07.341" v="1842"/>
          <ac:spMkLst>
            <pc:docMk/>
            <pc:sldMk cId="975346274" sldId="653"/>
            <ac:spMk id="7" creationId="{E2E4820E-8786-B87A-6E6D-5F551F5CF637}"/>
          </ac:spMkLst>
        </pc:spChg>
        <pc:spChg chg="del">
          <ac:chgData name="Carlos Caetano" userId="ba24568caaa58072" providerId="LiveId" clId="{76D1F5D1-EE00-4EAF-A6BA-A4ACFB01AB9C}" dt="2023-05-18T15:43:06.668" v="1841" actId="478"/>
          <ac:spMkLst>
            <pc:docMk/>
            <pc:sldMk cId="975346274" sldId="653"/>
            <ac:spMk id="8" creationId="{00000000-0000-0000-0000-000000000000}"/>
          </ac:spMkLst>
        </pc:spChg>
        <pc:spChg chg="del">
          <ac:chgData name="Carlos Caetano" userId="ba24568caaa58072" providerId="LiveId" clId="{76D1F5D1-EE00-4EAF-A6BA-A4ACFB01AB9C}" dt="2023-05-18T15:43:06.668" v="1841" actId="478"/>
          <ac:spMkLst>
            <pc:docMk/>
            <pc:sldMk cId="975346274" sldId="653"/>
            <ac:spMk id="9" creationId="{BEFE4A8F-F7F5-9E29-6E53-8F6114620EA6}"/>
          </ac:spMkLst>
        </pc:spChg>
        <pc:spChg chg="mod">
          <ac:chgData name="Carlos Caetano" userId="ba24568caaa58072" providerId="LiveId" clId="{76D1F5D1-EE00-4EAF-A6BA-A4ACFB01AB9C}" dt="2023-05-18T15:41:42.901" v="1818" actId="20577"/>
          <ac:spMkLst>
            <pc:docMk/>
            <pc:sldMk cId="975346274" sldId="653"/>
            <ac:spMk id="16" creationId="{04160E0E-F20C-4355-7133-8F54A8E234F6}"/>
          </ac:spMkLst>
        </pc:spChg>
        <pc:spChg chg="mod">
          <ac:chgData name="Carlos Caetano" userId="ba24568caaa58072" providerId="LiveId" clId="{76D1F5D1-EE00-4EAF-A6BA-A4ACFB01AB9C}" dt="2023-05-18T15:42:49.602" v="1840" actId="1036"/>
          <ac:spMkLst>
            <pc:docMk/>
            <pc:sldMk cId="975346274" sldId="653"/>
            <ac:spMk id="19" creationId="{591E5B79-4B55-AD1B-7D4E-E2C11E9AC57F}"/>
          </ac:spMkLst>
        </pc:spChg>
        <pc:picChg chg="del">
          <ac:chgData name="Carlos Caetano" userId="ba24568caaa58072" providerId="LiveId" clId="{76D1F5D1-EE00-4EAF-A6BA-A4ACFB01AB9C}" dt="2023-05-18T15:40:59.675" v="1749" actId="478"/>
          <ac:picMkLst>
            <pc:docMk/>
            <pc:sldMk cId="975346274" sldId="653"/>
            <ac:picMk id="3" creationId="{772D4B22-81FF-DFAF-AE09-DABA9017DFA5}"/>
          </ac:picMkLst>
        </pc:picChg>
        <pc:picChg chg="add mod">
          <ac:chgData name="Carlos Caetano" userId="ba24568caaa58072" providerId="LiveId" clId="{76D1F5D1-EE00-4EAF-A6BA-A4ACFB01AB9C}" dt="2023-05-18T15:41:08.885" v="1752"/>
          <ac:picMkLst>
            <pc:docMk/>
            <pc:sldMk cId="975346274" sldId="653"/>
            <ac:picMk id="4" creationId="{C40190AB-12BF-F02D-E157-6B0A4D5977A5}"/>
          </ac:picMkLst>
        </pc:picChg>
      </pc:sldChg>
      <pc:sldChg chg="del">
        <pc:chgData name="Carlos Caetano" userId="ba24568caaa58072" providerId="LiveId" clId="{76D1F5D1-EE00-4EAF-A6BA-A4ACFB01AB9C}" dt="2023-05-18T15:43:25.868" v="1844" actId="47"/>
        <pc:sldMkLst>
          <pc:docMk/>
          <pc:sldMk cId="2081657117" sldId="654"/>
        </pc:sldMkLst>
      </pc:sldChg>
      <pc:sldChg chg="del">
        <pc:chgData name="Carlos Caetano" userId="ba24568caaa58072" providerId="LiveId" clId="{76D1F5D1-EE00-4EAF-A6BA-A4ACFB01AB9C}" dt="2023-05-18T15:43:16.003" v="1843" actId="47"/>
        <pc:sldMkLst>
          <pc:docMk/>
          <pc:sldMk cId="4048326596" sldId="655"/>
        </pc:sldMkLst>
      </pc:sldChg>
      <pc:sldChg chg="addSp delSp modSp add mod ord delAnim">
        <pc:chgData name="Carlos Caetano" userId="ba24568caaa58072" providerId="LiveId" clId="{76D1F5D1-EE00-4EAF-A6BA-A4ACFB01AB9C}" dt="2023-05-16T17:43:29.636" v="1189" actId="14100"/>
        <pc:sldMkLst>
          <pc:docMk/>
          <pc:sldMk cId="1048568539" sldId="656"/>
        </pc:sldMkLst>
        <pc:spChg chg="add mod">
          <ac:chgData name="Carlos Caetano" userId="ba24568caaa58072" providerId="LiveId" clId="{76D1F5D1-EE00-4EAF-A6BA-A4ACFB01AB9C}" dt="2023-05-16T16:52:19.487" v="531"/>
          <ac:spMkLst>
            <pc:docMk/>
            <pc:sldMk cId="1048568539" sldId="656"/>
            <ac:spMk id="2" creationId="{04362DE3-613F-0D27-1E43-96E5759954C8}"/>
          </ac:spMkLst>
        </pc:spChg>
        <pc:spChg chg="add mod">
          <ac:chgData name="Carlos Caetano" userId="ba24568caaa58072" providerId="LiveId" clId="{76D1F5D1-EE00-4EAF-A6BA-A4ACFB01AB9C}" dt="2023-05-16T16:52:19.487" v="531"/>
          <ac:spMkLst>
            <pc:docMk/>
            <pc:sldMk cId="1048568539" sldId="656"/>
            <ac:spMk id="3" creationId="{12C523F7-7CC4-984E-248F-EA4C513273D3}"/>
          </ac:spMkLst>
        </pc:spChg>
        <pc:spChg chg="mod">
          <ac:chgData name="Carlos Caetano" userId="ba24568caaa58072" providerId="LiveId" clId="{76D1F5D1-EE00-4EAF-A6BA-A4ACFB01AB9C}" dt="2023-05-16T16:53:43.634" v="588" actId="1036"/>
          <ac:spMkLst>
            <pc:docMk/>
            <pc:sldMk cId="1048568539" sldId="656"/>
            <ac:spMk id="4" creationId="{3BF6706A-7C85-991E-FB33-6A42AD971306}"/>
          </ac:spMkLst>
        </pc:spChg>
        <pc:spChg chg="del">
          <ac:chgData name="Carlos Caetano" userId="ba24568caaa58072" providerId="LiveId" clId="{76D1F5D1-EE00-4EAF-A6BA-A4ACFB01AB9C}" dt="2023-05-16T16:52:44.627" v="567" actId="478"/>
          <ac:spMkLst>
            <pc:docMk/>
            <pc:sldMk cId="1048568539" sldId="656"/>
            <ac:spMk id="5" creationId="{B515067B-2A13-C8AA-204A-FED3C58BB26C}"/>
          </ac:spMkLst>
        </pc:spChg>
        <pc:spChg chg="del">
          <ac:chgData name="Carlos Caetano" userId="ba24568caaa58072" providerId="LiveId" clId="{76D1F5D1-EE00-4EAF-A6BA-A4ACFB01AB9C}" dt="2023-05-16T16:52:19.035" v="530" actId="478"/>
          <ac:spMkLst>
            <pc:docMk/>
            <pc:sldMk cId="1048568539" sldId="656"/>
            <ac:spMk id="8" creationId="{00000000-0000-0000-0000-000000000000}"/>
          </ac:spMkLst>
        </pc:spChg>
        <pc:spChg chg="del">
          <ac:chgData name="Carlos Caetano" userId="ba24568caaa58072" providerId="LiveId" clId="{76D1F5D1-EE00-4EAF-A6BA-A4ACFB01AB9C}" dt="2023-05-16T16:52:19.035" v="530" actId="478"/>
          <ac:spMkLst>
            <pc:docMk/>
            <pc:sldMk cId="1048568539" sldId="656"/>
            <ac:spMk id="9" creationId="{BEFE4A8F-F7F5-9E29-6E53-8F6114620EA6}"/>
          </ac:spMkLst>
        </pc:spChg>
        <pc:spChg chg="del">
          <ac:chgData name="Carlos Caetano" userId="ba24568caaa58072" providerId="LiveId" clId="{76D1F5D1-EE00-4EAF-A6BA-A4ACFB01AB9C}" dt="2023-05-16T16:52:57.423" v="569" actId="478"/>
          <ac:spMkLst>
            <pc:docMk/>
            <pc:sldMk cId="1048568539" sldId="656"/>
            <ac:spMk id="10" creationId="{A1369C52-B542-1312-260B-5638351A4AA0}"/>
          </ac:spMkLst>
        </pc:spChg>
        <pc:spChg chg="del">
          <ac:chgData name="Carlos Caetano" userId="ba24568caaa58072" providerId="LiveId" clId="{76D1F5D1-EE00-4EAF-A6BA-A4ACFB01AB9C}" dt="2023-05-16T16:52:57.423" v="569" actId="478"/>
          <ac:spMkLst>
            <pc:docMk/>
            <pc:sldMk cId="1048568539" sldId="656"/>
            <ac:spMk id="11" creationId="{8FD75AD1-C0C6-ED87-E04A-C4FACCA8DB09}"/>
          </ac:spMkLst>
        </pc:spChg>
        <pc:spChg chg="del">
          <ac:chgData name="Carlos Caetano" userId="ba24568caaa58072" providerId="LiveId" clId="{76D1F5D1-EE00-4EAF-A6BA-A4ACFB01AB9C}" dt="2023-05-16T16:53:04.330" v="571" actId="478"/>
          <ac:spMkLst>
            <pc:docMk/>
            <pc:sldMk cId="1048568539" sldId="656"/>
            <ac:spMk id="12" creationId="{4ADBD098-E2B7-3FFA-DAF0-18F7E552625A}"/>
          </ac:spMkLst>
        </pc:spChg>
        <pc:spChg chg="del">
          <ac:chgData name="Carlos Caetano" userId="ba24568caaa58072" providerId="LiveId" clId="{76D1F5D1-EE00-4EAF-A6BA-A4ACFB01AB9C}" dt="2023-05-16T16:52:57.423" v="569" actId="478"/>
          <ac:spMkLst>
            <pc:docMk/>
            <pc:sldMk cId="1048568539" sldId="656"/>
            <ac:spMk id="13" creationId="{579F93A2-9FA1-9DDD-BE53-9E1D22B95BC1}"/>
          </ac:spMkLst>
        </pc:spChg>
        <pc:spChg chg="mod">
          <ac:chgData name="Carlos Caetano" userId="ba24568caaa58072" providerId="LiveId" clId="{76D1F5D1-EE00-4EAF-A6BA-A4ACFB01AB9C}" dt="2023-05-16T16:52:40.284" v="566" actId="20577"/>
          <ac:spMkLst>
            <pc:docMk/>
            <pc:sldMk cId="1048568539" sldId="656"/>
            <ac:spMk id="23" creationId="{02A1D359-0E6B-E42C-2791-67B975BACF38}"/>
          </ac:spMkLst>
        </pc:spChg>
        <pc:picChg chg="del">
          <ac:chgData name="Carlos Caetano" userId="ba24568caaa58072" providerId="LiveId" clId="{76D1F5D1-EE00-4EAF-A6BA-A4ACFB01AB9C}" dt="2023-05-16T16:52:59.877" v="570" actId="478"/>
          <ac:picMkLst>
            <pc:docMk/>
            <pc:sldMk cId="1048568539" sldId="656"/>
            <ac:picMk id="7" creationId="{A28A3420-E737-E214-7448-2F6E73DFB43C}"/>
          </ac:picMkLst>
        </pc:picChg>
        <pc:picChg chg="add mod">
          <ac:chgData name="Carlos Caetano" userId="ba24568caaa58072" providerId="LiveId" clId="{76D1F5D1-EE00-4EAF-A6BA-A4ACFB01AB9C}" dt="2023-05-16T17:43:29.636" v="1189" actId="14100"/>
          <ac:picMkLst>
            <pc:docMk/>
            <pc:sldMk cId="1048568539" sldId="656"/>
            <ac:picMk id="14" creationId="{B5177B30-97E8-D082-F3B0-999EB9693C2B}"/>
          </ac:picMkLst>
        </pc:picChg>
      </pc:sldChg>
      <pc:sldChg chg="addSp modSp mod">
        <pc:chgData name="Carlos Caetano" userId="ba24568caaa58072" providerId="LiveId" clId="{76D1F5D1-EE00-4EAF-A6BA-A4ACFB01AB9C}" dt="2023-05-17T13:13:03.192" v="1334" actId="208"/>
        <pc:sldMkLst>
          <pc:docMk/>
          <pc:sldMk cId="599286802" sldId="657"/>
        </pc:sldMkLst>
        <pc:spChg chg="add mod">
          <ac:chgData name="Carlos Caetano" userId="ba24568caaa58072" providerId="LiveId" clId="{76D1F5D1-EE00-4EAF-A6BA-A4ACFB01AB9C}" dt="2023-05-17T13:13:03.192" v="1334" actId="208"/>
          <ac:spMkLst>
            <pc:docMk/>
            <pc:sldMk cId="599286802" sldId="657"/>
            <ac:spMk id="3" creationId="{3A20E3E9-E587-70B5-3ACE-1201528A896F}"/>
          </ac:spMkLst>
        </pc:spChg>
        <pc:spChg chg="mod">
          <ac:chgData name="Carlos Caetano" userId="ba24568caaa58072" providerId="LiveId" clId="{76D1F5D1-EE00-4EAF-A6BA-A4ACFB01AB9C}" dt="2023-05-17T13:12:47.891" v="1330" actId="1076"/>
          <ac:spMkLst>
            <pc:docMk/>
            <pc:sldMk cId="599286802" sldId="657"/>
            <ac:spMk id="7" creationId="{545B62A7-EF54-F506-CDBE-F450352BB151}"/>
          </ac:spMkLst>
        </pc:spChg>
        <pc:picChg chg="mod">
          <ac:chgData name="Carlos Caetano" userId="ba24568caaa58072" providerId="LiveId" clId="{76D1F5D1-EE00-4EAF-A6BA-A4ACFB01AB9C}" dt="2023-05-17T13:12:53.293" v="1331" actId="1076"/>
          <ac:picMkLst>
            <pc:docMk/>
            <pc:sldMk cId="599286802" sldId="657"/>
            <ac:picMk id="4" creationId="{47612E0E-BFDF-97DC-5326-F3A9B6CB7A53}"/>
          </ac:picMkLst>
        </pc:picChg>
      </pc:sldChg>
      <pc:sldChg chg="modSp">
        <pc:chgData name="Carlos Caetano" userId="ba24568caaa58072" providerId="LiveId" clId="{76D1F5D1-EE00-4EAF-A6BA-A4ACFB01AB9C}" dt="2023-05-18T15:01:30.471" v="1336" actId="207"/>
        <pc:sldMkLst>
          <pc:docMk/>
          <pc:sldMk cId="1289949200" sldId="658"/>
        </pc:sldMkLst>
        <pc:spChg chg="mod">
          <ac:chgData name="Carlos Caetano" userId="ba24568caaa58072" providerId="LiveId" clId="{76D1F5D1-EE00-4EAF-A6BA-A4ACFB01AB9C}" dt="2023-05-18T15:01:30.471" v="1336" actId="207"/>
          <ac:spMkLst>
            <pc:docMk/>
            <pc:sldMk cId="1289949200" sldId="658"/>
            <ac:spMk id="23" creationId="{02A1D359-0E6B-E42C-2791-67B975BACF38}"/>
          </ac:spMkLst>
        </pc:spChg>
      </pc:sldChg>
      <pc:sldChg chg="addSp delSp modSp add mod delAnim modAnim">
        <pc:chgData name="Carlos Caetano" userId="ba24568caaa58072" providerId="LiveId" clId="{76D1F5D1-EE00-4EAF-A6BA-A4ACFB01AB9C}" dt="2023-05-18T15:13:19.507" v="1516"/>
        <pc:sldMkLst>
          <pc:docMk/>
          <pc:sldMk cId="1464591927" sldId="662"/>
        </pc:sldMkLst>
        <pc:spChg chg="add mod">
          <ac:chgData name="Carlos Caetano" userId="ba24568caaa58072" providerId="LiveId" clId="{76D1F5D1-EE00-4EAF-A6BA-A4ACFB01AB9C}" dt="2023-05-18T15:07:11.301" v="1359"/>
          <ac:spMkLst>
            <pc:docMk/>
            <pc:sldMk cId="1464591927" sldId="662"/>
            <ac:spMk id="11" creationId="{38C3AC77-DF5A-9FAE-801D-5B74024A6D3F}"/>
          </ac:spMkLst>
        </pc:spChg>
        <pc:spChg chg="add mod">
          <ac:chgData name="Carlos Caetano" userId="ba24568caaa58072" providerId="LiveId" clId="{76D1F5D1-EE00-4EAF-A6BA-A4ACFB01AB9C}" dt="2023-05-18T15:12:46.934" v="1510" actId="1038"/>
          <ac:spMkLst>
            <pc:docMk/>
            <pc:sldMk cId="1464591927" sldId="662"/>
            <ac:spMk id="16" creationId="{7FF70E4D-B479-ACD7-00FC-2884729E062C}"/>
          </ac:spMkLst>
        </pc:spChg>
        <pc:spChg chg="del">
          <ac:chgData name="Carlos Caetano" userId="ba24568caaa58072" providerId="LiveId" clId="{76D1F5D1-EE00-4EAF-A6BA-A4ACFB01AB9C}" dt="2023-05-18T15:04:12.199" v="1338" actId="478"/>
          <ac:spMkLst>
            <pc:docMk/>
            <pc:sldMk cId="1464591927" sldId="662"/>
            <ac:spMk id="19" creationId="{EFF0A1C5-DAB7-4416-2E80-ACC29BF9747F}"/>
          </ac:spMkLst>
        </pc:spChg>
        <pc:spChg chg="del">
          <ac:chgData name="Carlos Caetano" userId="ba24568caaa58072" providerId="LiveId" clId="{76D1F5D1-EE00-4EAF-A6BA-A4ACFB01AB9C}" dt="2023-05-18T15:04:12.199" v="1338" actId="478"/>
          <ac:spMkLst>
            <pc:docMk/>
            <pc:sldMk cId="1464591927" sldId="662"/>
            <ac:spMk id="28" creationId="{EBBE5F3F-EFDE-0C21-126D-41C0DBFCA4EE}"/>
          </ac:spMkLst>
        </pc:spChg>
        <pc:spChg chg="del">
          <ac:chgData name="Carlos Caetano" userId="ba24568caaa58072" providerId="LiveId" clId="{76D1F5D1-EE00-4EAF-A6BA-A4ACFB01AB9C}" dt="2023-05-18T15:04:12.199" v="1338" actId="478"/>
          <ac:spMkLst>
            <pc:docMk/>
            <pc:sldMk cId="1464591927" sldId="662"/>
            <ac:spMk id="29" creationId="{3376C1E8-3DB2-ED6D-C3FA-B6E1B2FE6455}"/>
          </ac:spMkLst>
        </pc:spChg>
        <pc:spChg chg="del">
          <ac:chgData name="Carlos Caetano" userId="ba24568caaa58072" providerId="LiveId" clId="{76D1F5D1-EE00-4EAF-A6BA-A4ACFB01AB9C}" dt="2023-05-18T15:04:12.199" v="1338" actId="478"/>
          <ac:spMkLst>
            <pc:docMk/>
            <pc:sldMk cId="1464591927" sldId="662"/>
            <ac:spMk id="32" creationId="{FA2CF8D7-B333-8466-5BC6-D0C9144D4D38}"/>
          </ac:spMkLst>
        </pc:spChg>
        <pc:spChg chg="del">
          <ac:chgData name="Carlos Caetano" userId="ba24568caaa58072" providerId="LiveId" clId="{76D1F5D1-EE00-4EAF-A6BA-A4ACFB01AB9C}" dt="2023-05-18T15:04:12.199" v="1338" actId="478"/>
          <ac:spMkLst>
            <pc:docMk/>
            <pc:sldMk cId="1464591927" sldId="662"/>
            <ac:spMk id="33" creationId="{01701885-D1DD-F9B5-1F97-09FB46C64DAF}"/>
          </ac:spMkLst>
        </pc:spChg>
        <pc:grpChg chg="del">
          <ac:chgData name="Carlos Caetano" userId="ba24568caaa58072" providerId="LiveId" clId="{76D1F5D1-EE00-4EAF-A6BA-A4ACFB01AB9C}" dt="2023-05-18T15:04:12.199" v="1338" actId="478"/>
          <ac:grpSpMkLst>
            <pc:docMk/>
            <pc:sldMk cId="1464591927" sldId="662"/>
            <ac:grpSpMk id="24" creationId="{4B15C546-8590-9892-FFFD-3F90C1EC923E}"/>
          </ac:grpSpMkLst>
        </pc:grpChg>
        <pc:grpChg chg="del">
          <ac:chgData name="Carlos Caetano" userId="ba24568caaa58072" providerId="LiveId" clId="{76D1F5D1-EE00-4EAF-A6BA-A4ACFB01AB9C}" dt="2023-05-18T15:04:12.199" v="1338" actId="478"/>
          <ac:grpSpMkLst>
            <pc:docMk/>
            <pc:sldMk cId="1464591927" sldId="662"/>
            <ac:grpSpMk id="25" creationId="{47899713-C1C4-3218-B55C-008CBBED5160}"/>
          </ac:grpSpMkLst>
        </pc:grpChg>
        <pc:picChg chg="add mod">
          <ac:chgData name="Carlos Caetano" userId="ba24568caaa58072" providerId="LiveId" clId="{76D1F5D1-EE00-4EAF-A6BA-A4ACFB01AB9C}" dt="2023-05-18T15:12:46.934" v="1510" actId="1038"/>
          <ac:picMkLst>
            <pc:docMk/>
            <pc:sldMk cId="1464591927" sldId="662"/>
            <ac:picMk id="3" creationId="{1814AC66-E0EE-6554-E178-8317A9F07CD1}"/>
          </ac:picMkLst>
        </pc:picChg>
        <pc:picChg chg="add mod">
          <ac:chgData name="Carlos Caetano" userId="ba24568caaa58072" providerId="LiveId" clId="{76D1F5D1-EE00-4EAF-A6BA-A4ACFB01AB9C}" dt="2023-05-18T15:12:46.934" v="1510" actId="1038"/>
          <ac:picMkLst>
            <pc:docMk/>
            <pc:sldMk cId="1464591927" sldId="662"/>
            <ac:picMk id="5" creationId="{5563DCE0-EFCD-88E6-C892-5D7ECD3C4A5E}"/>
          </ac:picMkLst>
        </pc:picChg>
        <pc:picChg chg="add mod">
          <ac:chgData name="Carlos Caetano" userId="ba24568caaa58072" providerId="LiveId" clId="{76D1F5D1-EE00-4EAF-A6BA-A4ACFB01AB9C}" dt="2023-05-18T15:12:46.934" v="1510" actId="1038"/>
          <ac:picMkLst>
            <pc:docMk/>
            <pc:sldMk cId="1464591927" sldId="662"/>
            <ac:picMk id="10" creationId="{549A841A-68EF-9C56-0411-E7C98FD9D52D}"/>
          </ac:picMkLst>
        </pc:picChg>
        <pc:picChg chg="add mod modCrop">
          <ac:chgData name="Carlos Caetano" userId="ba24568caaa58072" providerId="LiveId" clId="{76D1F5D1-EE00-4EAF-A6BA-A4ACFB01AB9C}" dt="2023-05-18T15:12:46.934" v="1510" actId="1038"/>
          <ac:picMkLst>
            <pc:docMk/>
            <pc:sldMk cId="1464591927" sldId="662"/>
            <ac:picMk id="13" creationId="{4948D96E-9F08-8FFC-28E3-72BC3D0796CE}"/>
          </ac:picMkLst>
        </pc:picChg>
        <pc:picChg chg="add mod">
          <ac:chgData name="Carlos Caetano" userId="ba24568caaa58072" providerId="LiveId" clId="{76D1F5D1-EE00-4EAF-A6BA-A4ACFB01AB9C}" dt="2023-05-18T15:12:46.934" v="1510" actId="1038"/>
          <ac:picMkLst>
            <pc:docMk/>
            <pc:sldMk cId="1464591927" sldId="662"/>
            <ac:picMk id="15" creationId="{B7C8376E-6690-EE9D-EE70-05762DF0A8CA}"/>
          </ac:picMkLst>
        </pc:picChg>
        <pc:picChg chg="del">
          <ac:chgData name="Carlos Caetano" userId="ba24568caaa58072" providerId="LiveId" clId="{76D1F5D1-EE00-4EAF-A6BA-A4ACFB01AB9C}" dt="2023-05-18T15:04:12.199" v="1338" actId="478"/>
          <ac:picMkLst>
            <pc:docMk/>
            <pc:sldMk cId="1464591927" sldId="662"/>
            <ac:picMk id="34" creationId="{64FB1FCD-DD28-3905-CF28-2E6C6E83B879}"/>
          </ac:picMkLst>
        </pc:picChg>
      </pc:sldChg>
      <pc:sldChg chg="addSp delSp modSp add mod ord delAnim modAnim">
        <pc:chgData name="Carlos Caetano" userId="ba24568caaa58072" providerId="LiveId" clId="{76D1F5D1-EE00-4EAF-A6BA-A4ACFB01AB9C}" dt="2023-05-18T15:49:09.213" v="2203"/>
        <pc:sldMkLst>
          <pc:docMk/>
          <pc:sldMk cId="4120184866" sldId="663"/>
        </pc:sldMkLst>
        <pc:spChg chg="add mod">
          <ac:chgData name="Carlos Caetano" userId="ba24568caaa58072" providerId="LiveId" clId="{76D1F5D1-EE00-4EAF-A6BA-A4ACFB01AB9C}" dt="2023-05-18T15:29:16.818" v="1740" actId="1038"/>
          <ac:spMkLst>
            <pc:docMk/>
            <pc:sldMk cId="4120184866" sldId="663"/>
            <ac:spMk id="3" creationId="{A82F4E1E-F876-867A-53C1-FC88C32F806B}"/>
          </ac:spMkLst>
        </pc:spChg>
        <pc:spChg chg="add mod">
          <ac:chgData name="Carlos Caetano" userId="ba24568caaa58072" providerId="LiveId" clId="{76D1F5D1-EE00-4EAF-A6BA-A4ACFB01AB9C}" dt="2023-05-18T15:29:05.596" v="1726"/>
          <ac:spMkLst>
            <pc:docMk/>
            <pc:sldMk cId="4120184866" sldId="663"/>
            <ac:spMk id="4" creationId="{1AD40C8A-B9F6-B216-58F7-077C961E56A8}"/>
          </ac:spMkLst>
        </pc:spChg>
        <pc:spChg chg="mod">
          <ac:chgData name="Carlos Caetano" userId="ba24568caaa58072" providerId="LiveId" clId="{76D1F5D1-EE00-4EAF-A6BA-A4ACFB01AB9C}" dt="2023-05-18T15:24:00.153" v="1572" actId="14100"/>
          <ac:spMkLst>
            <pc:docMk/>
            <pc:sldMk cId="4120184866" sldId="663"/>
            <ac:spMk id="9" creationId="{BEFE4A8F-F7F5-9E29-6E53-8F6114620EA6}"/>
          </ac:spMkLst>
        </pc:spChg>
        <pc:spChg chg="mod">
          <ac:chgData name="Carlos Caetano" userId="ba24568caaa58072" providerId="LiveId" clId="{76D1F5D1-EE00-4EAF-A6BA-A4ACFB01AB9C}" dt="2023-05-18T15:29:29.366" v="1741" actId="20577"/>
          <ac:spMkLst>
            <pc:docMk/>
            <pc:sldMk cId="4120184866" sldId="663"/>
            <ac:spMk id="19" creationId="{EFF0A1C5-DAB7-4416-2E80-ACC29BF9747F}"/>
          </ac:spMkLst>
        </pc:spChg>
        <pc:spChg chg="del topLvl">
          <ac:chgData name="Carlos Caetano" userId="ba24568caaa58072" providerId="LiveId" clId="{76D1F5D1-EE00-4EAF-A6BA-A4ACFB01AB9C}" dt="2023-05-18T15:25:21.143" v="1708" actId="478"/>
          <ac:spMkLst>
            <pc:docMk/>
            <pc:sldMk cId="4120184866" sldId="663"/>
            <ac:spMk id="20" creationId="{9A6B195E-FCD0-ED5A-9385-98B708F1D3C8}"/>
          </ac:spMkLst>
        </pc:spChg>
        <pc:spChg chg="del">
          <ac:chgData name="Carlos Caetano" userId="ba24568caaa58072" providerId="LiveId" clId="{76D1F5D1-EE00-4EAF-A6BA-A4ACFB01AB9C}" dt="2023-05-18T15:22:33.315" v="1538" actId="478"/>
          <ac:spMkLst>
            <pc:docMk/>
            <pc:sldMk cId="4120184866" sldId="663"/>
            <ac:spMk id="28" creationId="{EBBE5F3F-EFDE-0C21-126D-41C0DBFCA4EE}"/>
          </ac:spMkLst>
        </pc:spChg>
        <pc:spChg chg="del">
          <ac:chgData name="Carlos Caetano" userId="ba24568caaa58072" providerId="LiveId" clId="{76D1F5D1-EE00-4EAF-A6BA-A4ACFB01AB9C}" dt="2023-05-18T15:22:33.315" v="1538" actId="478"/>
          <ac:spMkLst>
            <pc:docMk/>
            <pc:sldMk cId="4120184866" sldId="663"/>
            <ac:spMk id="29" creationId="{3376C1E8-3DB2-ED6D-C3FA-B6E1B2FE6455}"/>
          </ac:spMkLst>
        </pc:spChg>
        <pc:spChg chg="del">
          <ac:chgData name="Carlos Caetano" userId="ba24568caaa58072" providerId="LiveId" clId="{76D1F5D1-EE00-4EAF-A6BA-A4ACFB01AB9C}" dt="2023-05-18T15:22:33.315" v="1538" actId="478"/>
          <ac:spMkLst>
            <pc:docMk/>
            <pc:sldMk cId="4120184866" sldId="663"/>
            <ac:spMk id="32" creationId="{FA2CF8D7-B333-8466-5BC6-D0C9144D4D38}"/>
          </ac:spMkLst>
        </pc:spChg>
        <pc:spChg chg="del">
          <ac:chgData name="Carlos Caetano" userId="ba24568caaa58072" providerId="LiveId" clId="{76D1F5D1-EE00-4EAF-A6BA-A4ACFB01AB9C}" dt="2023-05-18T15:22:33.315" v="1538" actId="478"/>
          <ac:spMkLst>
            <pc:docMk/>
            <pc:sldMk cId="4120184866" sldId="663"/>
            <ac:spMk id="33" creationId="{01701885-D1DD-F9B5-1F97-09FB46C64DAF}"/>
          </ac:spMkLst>
        </pc:spChg>
        <pc:grpChg chg="del mod">
          <ac:chgData name="Carlos Caetano" userId="ba24568caaa58072" providerId="LiveId" clId="{76D1F5D1-EE00-4EAF-A6BA-A4ACFB01AB9C}" dt="2023-05-18T15:25:21.143" v="1708" actId="478"/>
          <ac:grpSpMkLst>
            <pc:docMk/>
            <pc:sldMk cId="4120184866" sldId="663"/>
            <ac:grpSpMk id="24" creationId="{4B15C546-8590-9892-FFFD-3F90C1EC923E}"/>
          </ac:grpSpMkLst>
        </pc:grpChg>
        <pc:grpChg chg="del">
          <ac:chgData name="Carlos Caetano" userId="ba24568caaa58072" providerId="LiveId" clId="{76D1F5D1-EE00-4EAF-A6BA-A4ACFB01AB9C}" dt="2023-05-18T15:22:25.516" v="1536" actId="478"/>
          <ac:grpSpMkLst>
            <pc:docMk/>
            <pc:sldMk cId="4120184866" sldId="663"/>
            <ac:grpSpMk id="25" creationId="{47899713-C1C4-3218-B55C-008CBBED5160}"/>
          </ac:grpSpMkLst>
        </pc:grpChg>
        <pc:picChg chg="add mod">
          <ac:chgData name="Carlos Caetano" userId="ba24568caaa58072" providerId="LiveId" clId="{76D1F5D1-EE00-4EAF-A6BA-A4ACFB01AB9C}" dt="2023-05-18T15:28:54.224" v="1725" actId="14100"/>
          <ac:picMkLst>
            <pc:docMk/>
            <pc:sldMk cId="4120184866" sldId="663"/>
            <ac:picMk id="2" creationId="{246083AE-0E41-BE74-C071-5515886589FD}"/>
          </ac:picMkLst>
        </pc:picChg>
        <pc:picChg chg="mod topLvl">
          <ac:chgData name="Carlos Caetano" userId="ba24568caaa58072" providerId="LiveId" clId="{76D1F5D1-EE00-4EAF-A6BA-A4ACFB01AB9C}" dt="2023-05-18T15:25:23.956" v="1709" actId="1076"/>
          <ac:picMkLst>
            <pc:docMk/>
            <pc:sldMk cId="4120184866" sldId="663"/>
            <ac:picMk id="17" creationId="{2A4F151A-9576-75FD-5A52-88F828FB2139}"/>
          </ac:picMkLst>
        </pc:picChg>
        <pc:picChg chg="del">
          <ac:chgData name="Carlos Caetano" userId="ba24568caaa58072" providerId="LiveId" clId="{76D1F5D1-EE00-4EAF-A6BA-A4ACFB01AB9C}" dt="2023-05-18T15:22:33.315" v="1538" actId="478"/>
          <ac:picMkLst>
            <pc:docMk/>
            <pc:sldMk cId="4120184866" sldId="663"/>
            <ac:picMk id="34" creationId="{64FB1FCD-DD28-3905-CF28-2E6C6E83B879}"/>
          </ac:picMkLst>
        </pc:picChg>
      </pc:sldChg>
      <pc:sldChg chg="addSp delSp modSp add mod modAnim">
        <pc:chgData name="Carlos Caetano" userId="ba24568caaa58072" providerId="LiveId" clId="{76D1F5D1-EE00-4EAF-A6BA-A4ACFB01AB9C}" dt="2023-05-18T15:57:50.285" v="2356" actId="1582"/>
        <pc:sldMkLst>
          <pc:docMk/>
          <pc:sldMk cId="2762824757" sldId="664"/>
        </pc:sldMkLst>
        <pc:spChg chg="del">
          <ac:chgData name="Carlos Caetano" userId="ba24568caaa58072" providerId="LiveId" clId="{76D1F5D1-EE00-4EAF-A6BA-A4ACFB01AB9C}" dt="2023-05-18T15:48:44.642" v="2202" actId="478"/>
          <ac:spMkLst>
            <pc:docMk/>
            <pc:sldMk cId="2762824757" sldId="664"/>
            <ac:spMk id="3" creationId="{A82F4E1E-F876-867A-53C1-FC88C32F806B}"/>
          </ac:spMkLst>
        </pc:spChg>
        <pc:spChg chg="mod">
          <ac:chgData name="Carlos Caetano" userId="ba24568caaa58072" providerId="LiveId" clId="{76D1F5D1-EE00-4EAF-A6BA-A4ACFB01AB9C}" dt="2023-05-18T15:30:59.895" v="1747" actId="20577"/>
          <ac:spMkLst>
            <pc:docMk/>
            <pc:sldMk cId="2762824757" sldId="664"/>
            <ac:spMk id="9" creationId="{BEFE4A8F-F7F5-9E29-6E53-8F6114620EA6}"/>
          </ac:spMkLst>
        </pc:spChg>
        <pc:spChg chg="mod topLvl">
          <ac:chgData name="Carlos Caetano" userId="ba24568caaa58072" providerId="LiveId" clId="{76D1F5D1-EE00-4EAF-A6BA-A4ACFB01AB9C}" dt="2023-05-18T15:57:13.808" v="2344" actId="164"/>
          <ac:spMkLst>
            <pc:docMk/>
            <pc:sldMk cId="2762824757" sldId="664"/>
            <ac:spMk id="14" creationId="{ACF32679-1692-A914-97AC-8F25DA8C56D7}"/>
          </ac:spMkLst>
        </pc:spChg>
        <pc:spChg chg="mod topLvl">
          <ac:chgData name="Carlos Caetano" userId="ba24568caaa58072" providerId="LiveId" clId="{76D1F5D1-EE00-4EAF-A6BA-A4ACFB01AB9C}" dt="2023-05-18T15:57:13.808" v="2344" actId="164"/>
          <ac:spMkLst>
            <pc:docMk/>
            <pc:sldMk cId="2762824757" sldId="664"/>
            <ac:spMk id="15" creationId="{1CFC244A-7194-F365-C365-D251F6D3DD26}"/>
          </ac:spMkLst>
        </pc:spChg>
        <pc:spChg chg="mod topLvl">
          <ac:chgData name="Carlos Caetano" userId="ba24568caaa58072" providerId="LiveId" clId="{76D1F5D1-EE00-4EAF-A6BA-A4ACFB01AB9C}" dt="2023-05-18T15:57:13.808" v="2344" actId="164"/>
          <ac:spMkLst>
            <pc:docMk/>
            <pc:sldMk cId="2762824757" sldId="664"/>
            <ac:spMk id="16" creationId="{7802839E-2E2F-A5DB-47D9-E9D89EDEF9E4}"/>
          </ac:spMkLst>
        </pc:spChg>
        <pc:spChg chg="mod">
          <ac:chgData name="Carlos Caetano" userId="ba24568caaa58072" providerId="LiveId" clId="{76D1F5D1-EE00-4EAF-A6BA-A4ACFB01AB9C}" dt="2023-05-18T15:51:26.848" v="2255"/>
          <ac:spMkLst>
            <pc:docMk/>
            <pc:sldMk cId="2762824757" sldId="664"/>
            <ac:spMk id="19" creationId="{EFF0A1C5-DAB7-4416-2E80-ACC29BF9747F}"/>
          </ac:spMkLst>
        </pc:spChg>
        <pc:spChg chg="mod">
          <ac:chgData name="Carlos Caetano" userId="ba24568caaa58072" providerId="LiveId" clId="{76D1F5D1-EE00-4EAF-A6BA-A4ACFB01AB9C}" dt="2023-05-18T15:54:09.686" v="2278" actId="165"/>
          <ac:spMkLst>
            <pc:docMk/>
            <pc:sldMk cId="2762824757" sldId="664"/>
            <ac:spMk id="21" creationId="{DEA0BE37-4D06-FFAB-D618-F23A96316990}"/>
          </ac:spMkLst>
        </pc:spChg>
        <pc:spChg chg="add mod ord">
          <ac:chgData name="Carlos Caetano" userId="ba24568caaa58072" providerId="LiveId" clId="{76D1F5D1-EE00-4EAF-A6BA-A4ACFB01AB9C}" dt="2023-05-18T15:57:13.808" v="2344" actId="164"/>
          <ac:spMkLst>
            <pc:docMk/>
            <pc:sldMk cId="2762824757" sldId="664"/>
            <ac:spMk id="36" creationId="{59144856-FD4A-9311-513D-117A65A32E05}"/>
          </ac:spMkLst>
        </pc:spChg>
        <pc:grpChg chg="add del mod">
          <ac:chgData name="Carlos Caetano" userId="ba24568caaa58072" providerId="LiveId" clId="{76D1F5D1-EE00-4EAF-A6BA-A4ACFB01AB9C}" dt="2023-05-18T15:53:51.912" v="2275" actId="165"/>
          <ac:grpSpMkLst>
            <pc:docMk/>
            <pc:sldMk cId="2762824757" sldId="664"/>
            <ac:grpSpMk id="12" creationId="{482399DD-C5B8-DC95-3CAD-449D8F7401B2}"/>
          </ac:grpSpMkLst>
        </pc:grpChg>
        <pc:grpChg chg="del mod topLvl">
          <ac:chgData name="Carlos Caetano" userId="ba24568caaa58072" providerId="LiveId" clId="{76D1F5D1-EE00-4EAF-A6BA-A4ACFB01AB9C}" dt="2023-05-18T15:54:09.686" v="2278" actId="165"/>
          <ac:grpSpMkLst>
            <pc:docMk/>
            <pc:sldMk cId="2762824757" sldId="664"/>
            <ac:grpSpMk id="13" creationId="{F327FAB4-6CFC-316B-5D16-1D1CF95D663E}"/>
          </ac:grpSpMkLst>
        </pc:grpChg>
        <pc:grpChg chg="del mod topLvl">
          <ac:chgData name="Carlos Caetano" userId="ba24568caaa58072" providerId="LiveId" clId="{76D1F5D1-EE00-4EAF-A6BA-A4ACFB01AB9C}" dt="2023-05-18T15:54:12.751" v="2279" actId="478"/>
          <ac:grpSpMkLst>
            <pc:docMk/>
            <pc:sldMk cId="2762824757" sldId="664"/>
            <ac:grpSpMk id="20" creationId="{5C1BCD64-30F3-77E1-F138-0C02681B89C1}"/>
          </ac:grpSpMkLst>
        </pc:grpChg>
        <pc:grpChg chg="mod">
          <ac:chgData name="Carlos Caetano" userId="ba24568caaa58072" providerId="LiveId" clId="{76D1F5D1-EE00-4EAF-A6BA-A4ACFB01AB9C}" dt="2023-05-18T15:54:09.686" v="2278" actId="165"/>
          <ac:grpSpMkLst>
            <pc:docMk/>
            <pc:sldMk cId="2762824757" sldId="664"/>
            <ac:grpSpMk id="22" creationId="{2635EE91-C1FB-60C3-32E8-EDA63A942A5F}"/>
          </ac:grpSpMkLst>
        </pc:grpChg>
        <pc:grpChg chg="add del mod">
          <ac:chgData name="Carlos Caetano" userId="ba24568caaa58072" providerId="LiveId" clId="{76D1F5D1-EE00-4EAF-A6BA-A4ACFB01AB9C}" dt="2023-05-18T15:54:04.730" v="2277" actId="165"/>
          <ac:grpSpMkLst>
            <pc:docMk/>
            <pc:sldMk cId="2762824757" sldId="664"/>
            <ac:grpSpMk id="30" creationId="{568F3F0C-406C-CACB-3B6B-130293422604}"/>
          </ac:grpSpMkLst>
        </pc:grpChg>
        <pc:grpChg chg="add mod">
          <ac:chgData name="Carlos Caetano" userId="ba24568caaa58072" providerId="LiveId" clId="{76D1F5D1-EE00-4EAF-A6BA-A4ACFB01AB9C}" dt="2023-05-18T15:57:19.200" v="2346" actId="1076"/>
          <ac:grpSpMkLst>
            <pc:docMk/>
            <pc:sldMk cId="2762824757" sldId="664"/>
            <ac:grpSpMk id="37" creationId="{B6A8594B-6389-E9F8-407C-69B7705707B4}"/>
          </ac:grpSpMkLst>
        </pc:grpChg>
        <pc:picChg chg="del">
          <ac:chgData name="Carlos Caetano" userId="ba24568caaa58072" providerId="LiveId" clId="{76D1F5D1-EE00-4EAF-A6BA-A4ACFB01AB9C}" dt="2023-05-18T15:48:43.939" v="2201" actId="478"/>
          <ac:picMkLst>
            <pc:docMk/>
            <pc:sldMk cId="2762824757" sldId="664"/>
            <ac:picMk id="2" creationId="{246083AE-0E41-BE74-C071-5515886589FD}"/>
          </ac:picMkLst>
        </pc:picChg>
        <pc:picChg chg="add mod">
          <ac:chgData name="Carlos Caetano" userId="ba24568caaa58072" providerId="LiveId" clId="{76D1F5D1-EE00-4EAF-A6BA-A4ACFB01AB9C}" dt="2023-05-18T15:52:41.308" v="2268" actId="1076"/>
          <ac:picMkLst>
            <pc:docMk/>
            <pc:sldMk cId="2762824757" sldId="664"/>
            <ac:picMk id="5" creationId="{378C973C-8CE1-AE6C-5880-2B74DDC9E71F}"/>
          </ac:picMkLst>
        </pc:picChg>
        <pc:picChg chg="add del mod">
          <ac:chgData name="Carlos Caetano" userId="ba24568caaa58072" providerId="LiveId" clId="{76D1F5D1-EE00-4EAF-A6BA-A4ACFB01AB9C}" dt="2023-05-18T15:52:37.181" v="2266" actId="478"/>
          <ac:picMkLst>
            <pc:docMk/>
            <pc:sldMk cId="2762824757" sldId="664"/>
            <ac:picMk id="7" creationId="{80D85924-7089-2E86-6A32-2315420AA31A}"/>
          </ac:picMkLst>
        </pc:picChg>
        <pc:picChg chg="add del mod">
          <ac:chgData name="Carlos Caetano" userId="ba24568caaa58072" providerId="LiveId" clId="{76D1F5D1-EE00-4EAF-A6BA-A4ACFB01AB9C}" dt="2023-05-18T15:52:37.963" v="2267" actId="478"/>
          <ac:picMkLst>
            <pc:docMk/>
            <pc:sldMk cId="2762824757" sldId="664"/>
            <ac:picMk id="10" creationId="{7752DBFA-C847-8B2B-0305-049C966777EB}"/>
          </ac:picMkLst>
        </pc:picChg>
        <pc:picChg chg="add mod modCrop">
          <ac:chgData name="Carlos Caetano" userId="ba24568caaa58072" providerId="LiveId" clId="{76D1F5D1-EE00-4EAF-A6BA-A4ACFB01AB9C}" dt="2023-05-18T15:57:13.808" v="2344" actId="164"/>
          <ac:picMkLst>
            <pc:docMk/>
            <pc:sldMk cId="2762824757" sldId="664"/>
            <ac:picMk id="11" creationId="{C2D0193A-AECE-A16E-4055-997AC9F0A266}"/>
          </ac:picMkLst>
        </pc:picChg>
        <pc:picChg chg="del">
          <ac:chgData name="Carlos Caetano" userId="ba24568caaa58072" providerId="LiveId" clId="{76D1F5D1-EE00-4EAF-A6BA-A4ACFB01AB9C}" dt="2023-05-18T15:48:43.282" v="2200" actId="478"/>
          <ac:picMkLst>
            <pc:docMk/>
            <pc:sldMk cId="2762824757" sldId="664"/>
            <ac:picMk id="17" creationId="{2A4F151A-9576-75FD-5A52-88F828FB2139}"/>
          </ac:picMkLst>
        </pc:picChg>
        <pc:picChg chg="add mod modCrop">
          <ac:chgData name="Carlos Caetano" userId="ba24568caaa58072" providerId="LiveId" clId="{76D1F5D1-EE00-4EAF-A6BA-A4ACFB01AB9C}" dt="2023-05-18T15:57:13.808" v="2344" actId="164"/>
          <ac:picMkLst>
            <pc:docMk/>
            <pc:sldMk cId="2762824757" sldId="664"/>
            <ac:picMk id="35" creationId="{05738E87-8DF9-3CB5-0201-A320612B990A}"/>
          </ac:picMkLst>
        </pc:picChg>
        <pc:cxnChg chg="mod topLvl">
          <ac:chgData name="Carlos Caetano" userId="ba24568caaa58072" providerId="LiveId" clId="{76D1F5D1-EE00-4EAF-A6BA-A4ACFB01AB9C}" dt="2023-05-18T15:57:13.808" v="2344" actId="164"/>
          <ac:cxnSpMkLst>
            <pc:docMk/>
            <pc:sldMk cId="2762824757" sldId="664"/>
            <ac:cxnSpMk id="18" creationId="{EB8C27A6-4B18-6613-D8B2-D4E37C24DD20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3" creationId="{A4F8595C-0C17-8672-1843-201EFBC7D545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4" creationId="{BF921B0B-C6A2-2EAC-F5CE-D0A9AD0A61FD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5" creationId="{CEED85C0-3547-B762-C4F5-25EDEC635905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6" creationId="{7578447F-FE76-D79E-50D2-F4C367C08E3D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7" creationId="{502EDD47-C44B-1B27-E206-802D208D0546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8" creationId="{0C43407D-7A0B-08B7-2CF5-F10A92F5DBED}"/>
          </ac:cxnSpMkLst>
        </pc:cxnChg>
        <pc:cxnChg chg="mod">
          <ac:chgData name="Carlos Caetano" userId="ba24568caaa58072" providerId="LiveId" clId="{76D1F5D1-EE00-4EAF-A6BA-A4ACFB01AB9C}" dt="2023-05-18T15:54:09.686" v="2278" actId="165"/>
          <ac:cxnSpMkLst>
            <pc:docMk/>
            <pc:sldMk cId="2762824757" sldId="664"/>
            <ac:cxnSpMk id="29" creationId="{1463221B-C202-CAC7-ABC5-BB8AF369465D}"/>
          </ac:cxnSpMkLst>
        </pc:cxnChg>
        <pc:cxnChg chg="add mod">
          <ac:chgData name="Carlos Caetano" userId="ba24568caaa58072" providerId="LiveId" clId="{76D1F5D1-EE00-4EAF-A6BA-A4ACFB01AB9C}" dt="2023-05-18T15:57:13.808" v="2344" actId="164"/>
          <ac:cxnSpMkLst>
            <pc:docMk/>
            <pc:sldMk cId="2762824757" sldId="664"/>
            <ac:cxnSpMk id="31" creationId="{00E44E34-0172-341E-1C77-2F0A630E427F}"/>
          </ac:cxnSpMkLst>
        </pc:cxnChg>
        <pc:cxnChg chg="add mod">
          <ac:chgData name="Carlos Caetano" userId="ba24568caaa58072" providerId="LiveId" clId="{76D1F5D1-EE00-4EAF-A6BA-A4ACFB01AB9C}" dt="2023-05-18T15:57:13.808" v="2344" actId="164"/>
          <ac:cxnSpMkLst>
            <pc:docMk/>
            <pc:sldMk cId="2762824757" sldId="664"/>
            <ac:cxnSpMk id="34" creationId="{50225857-7C32-CF8E-CBE5-AB9A99AD04AA}"/>
          </ac:cxnSpMkLst>
        </pc:cxnChg>
        <pc:cxnChg chg="add mod">
          <ac:chgData name="Carlos Caetano" userId="ba24568caaa58072" providerId="LiveId" clId="{76D1F5D1-EE00-4EAF-A6BA-A4ACFB01AB9C}" dt="2023-05-18T15:57:50.285" v="2356" actId="1582"/>
          <ac:cxnSpMkLst>
            <pc:docMk/>
            <pc:sldMk cId="2762824757" sldId="664"/>
            <ac:cxnSpMk id="39" creationId="{2023D123-D412-1951-AB7E-0DFAD75ED6E8}"/>
          </ac:cxnSpMkLst>
        </pc:cxnChg>
      </pc:sldChg>
      <pc:sldChg chg="add">
        <pc:chgData name="Carlos Caetano" userId="ba24568caaa58072" providerId="LiveId" clId="{76D1F5D1-EE00-4EAF-A6BA-A4ACFB01AB9C}" dt="2023-05-18T15:43:26.696" v="1845"/>
        <pc:sldMkLst>
          <pc:docMk/>
          <pc:sldMk cId="1228500715" sldId="665"/>
        </pc:sldMkLst>
      </pc:sldChg>
    </pc:docChg>
  </pc:docChgLst>
  <pc:docChgLst>
    <pc:chgData name="Carlos Caetano" userId="ba24568caaa58072" providerId="LiveId" clId="{05387F34-E3BF-4E29-A9AC-19FA3EACE026}"/>
    <pc:docChg chg="modSld">
      <pc:chgData name="Carlos Caetano" userId="ba24568caaa58072" providerId="LiveId" clId="{05387F34-E3BF-4E29-A9AC-19FA3EACE026}" dt="2024-06-27T14:48:56.755" v="1" actId="113"/>
      <pc:docMkLst>
        <pc:docMk/>
      </pc:docMkLst>
      <pc:sldChg chg="modSp">
        <pc:chgData name="Carlos Caetano" userId="ba24568caaa58072" providerId="LiveId" clId="{05387F34-E3BF-4E29-A9AC-19FA3EACE026}" dt="2024-06-27T14:48:56.755" v="1" actId="113"/>
        <pc:sldMkLst>
          <pc:docMk/>
          <pc:sldMk cId="2762824757" sldId="664"/>
        </pc:sldMkLst>
        <pc:spChg chg="mod">
          <ac:chgData name="Carlos Caetano" userId="ba24568caaa58072" providerId="LiveId" clId="{05387F34-E3BF-4E29-A9AC-19FA3EACE026}" dt="2024-06-27T14:48:56.755" v="1" actId="113"/>
          <ac:spMkLst>
            <pc:docMk/>
            <pc:sldMk cId="2762824757" sldId="664"/>
            <ac:spMk id="19" creationId="{EFF0A1C5-DAB7-4416-2E80-ACC29BF9747F}"/>
          </ac:spMkLst>
        </pc:spChg>
      </pc:sldChg>
    </pc:docChg>
  </pc:docChgLst>
  <pc:docChgLst>
    <pc:chgData name="Carlos Caetano" userId="ba24568caaa58072" providerId="LiveId" clId="{4C7D3855-5BA9-4BC6-B699-58CF7B927F29}"/>
    <pc:docChg chg="modSld">
      <pc:chgData name="Carlos Caetano" userId="ba24568caaa58072" providerId="LiveId" clId="{4C7D3855-5BA9-4BC6-B699-58CF7B927F29}" dt="2023-05-11T10:26:05.789" v="1"/>
      <pc:docMkLst>
        <pc:docMk/>
      </pc:docMkLst>
      <pc:sldChg chg="modAnim">
        <pc:chgData name="Carlos Caetano" userId="ba24568caaa58072" providerId="LiveId" clId="{4C7D3855-5BA9-4BC6-B699-58CF7B927F29}" dt="2023-05-11T10:26:05.789" v="1"/>
        <pc:sldMkLst>
          <pc:docMk/>
          <pc:sldMk cId="4048326596" sldId="655"/>
        </pc:sldMkLst>
      </pc:sldChg>
    </pc:docChg>
  </pc:docChgLst>
  <pc:docChgLst>
    <pc:chgData name="Carlos Caetano" userId="ba24568caaa58072" providerId="LiveId" clId="{27D40C19-06C7-4518-81A3-0DC035AAD204}"/>
    <pc:docChg chg="undo custSel delSld modSld">
      <pc:chgData name="Carlos Caetano" userId="ba24568caaa58072" providerId="LiveId" clId="{27D40C19-06C7-4518-81A3-0DC035AAD204}" dt="2023-05-11T15:44:12.591" v="341" actId="20577"/>
      <pc:docMkLst>
        <pc:docMk/>
      </pc:docMkLst>
      <pc:sldChg chg="modSp mod">
        <pc:chgData name="Carlos Caetano" userId="ba24568caaa58072" providerId="LiveId" clId="{27D40C19-06C7-4518-81A3-0DC035AAD204}" dt="2023-05-11T15:26:07.114" v="211" actId="20577"/>
        <pc:sldMkLst>
          <pc:docMk/>
          <pc:sldMk cId="3924408493" sldId="534"/>
        </pc:sldMkLst>
        <pc:spChg chg="mod">
          <ac:chgData name="Carlos Caetano" userId="ba24568caaa58072" providerId="LiveId" clId="{27D40C19-06C7-4518-81A3-0DC035AAD204}" dt="2023-05-08T20:16:26.448" v="41" actId="2057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27D40C19-06C7-4518-81A3-0DC035AAD204}" dt="2023-05-08T20:16:41.929" v="44" actId="2057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27D40C19-06C7-4518-81A3-0DC035AAD204}" dt="2023-05-11T15:26:07.114" v="211" actId="20577"/>
          <ac:spMkLst>
            <pc:docMk/>
            <pc:sldMk cId="3924408493" sldId="534"/>
            <ac:spMk id="15" creationId="{00000000-0000-0000-0000-000000000000}"/>
          </ac:spMkLst>
        </pc:spChg>
      </pc:sldChg>
      <pc:sldChg chg="modSp mod">
        <pc:chgData name="Carlos Caetano" userId="ba24568caaa58072" providerId="LiveId" clId="{27D40C19-06C7-4518-81A3-0DC035AAD204}" dt="2023-05-08T20:18:06.138" v="166" actId="108"/>
        <pc:sldMkLst>
          <pc:docMk/>
          <pc:sldMk cId="3510790809" sldId="574"/>
        </pc:sldMkLst>
        <pc:spChg chg="mod">
          <ac:chgData name="Carlos Caetano" userId="ba24568caaa58072" providerId="LiveId" clId="{27D40C19-06C7-4518-81A3-0DC035AAD204}" dt="2023-05-08T20:18:06.138" v="166" actId="108"/>
          <ac:spMkLst>
            <pc:docMk/>
            <pc:sldMk cId="3510790809" sldId="574"/>
            <ac:spMk id="2" creationId="{099235AE-6722-8EA0-8320-93CF1117949A}"/>
          </ac:spMkLst>
        </pc:spChg>
      </pc:sldChg>
      <pc:sldChg chg="del">
        <pc:chgData name="Carlos Caetano" userId="ba24568caaa58072" providerId="LiveId" clId="{27D40C19-06C7-4518-81A3-0DC035AAD204}" dt="2023-05-08T21:56:44.215" v="167" actId="47"/>
        <pc:sldMkLst>
          <pc:docMk/>
          <pc:sldMk cId="2871881302" sldId="628"/>
        </pc:sldMkLst>
      </pc:sldChg>
      <pc:sldChg chg="del">
        <pc:chgData name="Carlos Caetano" userId="ba24568caaa58072" providerId="LiveId" clId="{27D40C19-06C7-4518-81A3-0DC035AAD204}" dt="2023-05-08T21:57:04.223" v="168" actId="47"/>
        <pc:sldMkLst>
          <pc:docMk/>
          <pc:sldMk cId="2970539189" sldId="636"/>
        </pc:sldMkLst>
      </pc:sldChg>
      <pc:sldChg chg="modSp mod">
        <pc:chgData name="Carlos Caetano" userId="ba24568caaa58072" providerId="LiveId" clId="{27D40C19-06C7-4518-81A3-0DC035AAD204}" dt="2023-05-08T20:15:52.147" v="14" actId="20577"/>
        <pc:sldMkLst>
          <pc:docMk/>
          <pc:sldMk cId="927810259" sldId="643"/>
        </pc:sldMkLst>
        <pc:spChg chg="mod">
          <ac:chgData name="Carlos Caetano" userId="ba24568caaa58072" providerId="LiveId" clId="{27D40C19-06C7-4518-81A3-0DC035AAD204}" dt="2023-05-08T20:15:52.147" v="14" actId="20577"/>
          <ac:spMkLst>
            <pc:docMk/>
            <pc:sldMk cId="927810259" sldId="643"/>
            <ac:spMk id="2" creationId="{00000000-0000-0000-0000-000000000000}"/>
          </ac:spMkLst>
        </pc:spChg>
        <pc:spChg chg="mod">
          <ac:chgData name="Carlos Caetano" userId="ba24568caaa58072" providerId="LiveId" clId="{27D40C19-06C7-4518-81A3-0DC035AAD204}" dt="2023-05-08T20:15:41.808" v="0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modSp mod">
        <pc:chgData name="Carlos Caetano" userId="ba24568caaa58072" providerId="LiveId" clId="{27D40C19-06C7-4518-81A3-0DC035AAD204}" dt="2023-05-08T21:58:23.384" v="209" actId="20577"/>
        <pc:sldMkLst>
          <pc:docMk/>
          <pc:sldMk cId="673700462" sldId="647"/>
        </pc:sldMkLst>
        <pc:spChg chg="mod">
          <ac:chgData name="Carlos Caetano" userId="ba24568caaa58072" providerId="LiveId" clId="{27D40C19-06C7-4518-81A3-0DC035AAD204}" dt="2023-05-08T21:58:23.384" v="209" actId="20577"/>
          <ac:spMkLst>
            <pc:docMk/>
            <pc:sldMk cId="673700462" sldId="647"/>
            <ac:spMk id="2" creationId="{F12E2FF2-4824-089C-54CC-0A08422601AD}"/>
          </ac:spMkLst>
        </pc:spChg>
        <pc:spChg chg="mod">
          <ac:chgData name="Carlos Caetano" userId="ba24568caaa58072" providerId="LiveId" clId="{27D40C19-06C7-4518-81A3-0DC035AAD204}" dt="2023-05-08T21:57:30.619" v="184" actId="20577"/>
          <ac:spMkLst>
            <pc:docMk/>
            <pc:sldMk cId="673700462" sldId="647"/>
            <ac:spMk id="8" creationId="{00000000-0000-0000-0000-000000000000}"/>
          </ac:spMkLst>
        </pc:spChg>
      </pc:sldChg>
      <pc:sldChg chg="modSp">
        <pc:chgData name="Carlos Caetano" userId="ba24568caaa58072" providerId="LiveId" clId="{27D40C19-06C7-4518-81A3-0DC035AAD204}" dt="2023-05-11T15:30:44.774" v="225" actId="20577"/>
        <pc:sldMkLst>
          <pc:docMk/>
          <pc:sldMk cId="1065649338" sldId="649"/>
        </pc:sldMkLst>
        <pc:spChg chg="mod">
          <ac:chgData name="Carlos Caetano" userId="ba24568caaa58072" providerId="LiveId" clId="{27D40C19-06C7-4518-81A3-0DC035AAD204}" dt="2023-05-11T15:30:44.774" v="225" actId="20577"/>
          <ac:spMkLst>
            <pc:docMk/>
            <pc:sldMk cId="1065649338" sldId="649"/>
            <ac:spMk id="5" creationId="{B515067B-2A13-C8AA-204A-FED3C58BB26C}"/>
          </ac:spMkLst>
        </pc:spChg>
      </pc:sldChg>
      <pc:sldChg chg="addSp modSp mod modAnim">
        <pc:chgData name="Carlos Caetano" userId="ba24568caaa58072" providerId="LiveId" clId="{27D40C19-06C7-4518-81A3-0DC035AAD204}" dt="2023-05-11T15:36:27.627" v="334"/>
        <pc:sldMkLst>
          <pc:docMk/>
          <pc:sldMk cId="1997364142" sldId="651"/>
        </pc:sldMkLst>
        <pc:spChg chg="add mod">
          <ac:chgData name="Carlos Caetano" userId="ba24568caaa58072" providerId="LiveId" clId="{27D40C19-06C7-4518-81A3-0DC035AAD204}" dt="2023-05-11T15:35:41.970" v="330" actId="164"/>
          <ac:spMkLst>
            <pc:docMk/>
            <pc:sldMk cId="1997364142" sldId="651"/>
            <ac:spMk id="2" creationId="{2404F11C-0305-08C8-C0F4-41F3472B5806}"/>
          </ac:spMkLst>
        </pc:spChg>
        <pc:spChg chg="add mod">
          <ac:chgData name="Carlos Caetano" userId="ba24568caaa58072" providerId="LiveId" clId="{27D40C19-06C7-4518-81A3-0DC035AAD204}" dt="2023-05-11T15:35:41.970" v="330" actId="164"/>
          <ac:spMkLst>
            <pc:docMk/>
            <pc:sldMk cId="1997364142" sldId="651"/>
            <ac:spMk id="4" creationId="{BC174464-72BC-3C6D-A95C-FB6FC07932DF}"/>
          </ac:spMkLst>
        </pc:spChg>
        <pc:spChg chg="add mod">
          <ac:chgData name="Carlos Caetano" userId="ba24568caaa58072" providerId="LiveId" clId="{27D40C19-06C7-4518-81A3-0DC035AAD204}" dt="2023-05-11T15:35:41.970" v="330" actId="164"/>
          <ac:spMkLst>
            <pc:docMk/>
            <pc:sldMk cId="1997364142" sldId="651"/>
            <ac:spMk id="5" creationId="{A4D9429C-C421-DBBA-0AB1-56269D952778}"/>
          </ac:spMkLst>
        </pc:spChg>
        <pc:grpChg chg="add mod">
          <ac:chgData name="Carlos Caetano" userId="ba24568caaa58072" providerId="LiveId" clId="{27D40C19-06C7-4518-81A3-0DC035AAD204}" dt="2023-05-11T15:35:44.646" v="333" actId="1035"/>
          <ac:grpSpMkLst>
            <pc:docMk/>
            <pc:sldMk cId="1997364142" sldId="651"/>
            <ac:grpSpMk id="12" creationId="{3A8BC7CD-4264-BA49-E98A-55D179A668BF}"/>
          </ac:grpSpMkLst>
        </pc:grpChg>
      </pc:sldChg>
      <pc:sldChg chg="modSp">
        <pc:chgData name="Carlos Caetano" userId="ba24568caaa58072" providerId="LiveId" clId="{27D40C19-06C7-4518-81A3-0DC035AAD204}" dt="2023-05-11T15:44:12.591" v="341" actId="20577"/>
        <pc:sldMkLst>
          <pc:docMk/>
          <pc:sldMk cId="2139183434" sldId="652"/>
        </pc:sldMkLst>
        <pc:spChg chg="mod">
          <ac:chgData name="Carlos Caetano" userId="ba24568caaa58072" providerId="LiveId" clId="{27D40C19-06C7-4518-81A3-0DC035AAD204}" dt="2023-05-11T15:44:12.591" v="341" actId="20577"/>
          <ac:spMkLst>
            <pc:docMk/>
            <pc:sldMk cId="2139183434" sldId="652"/>
            <ac:spMk id="35" creationId="{E8D1E93C-D7A9-24D5-777D-9F0B2CF6F154}"/>
          </ac:spMkLst>
        </pc:spChg>
      </pc:sldChg>
    </pc:docChg>
  </pc:docChgLst>
  <pc:docChgLst>
    <pc:chgData name="Carlos Caetano" userId="ba24568caaa58072" providerId="LiveId" clId="{929ABC8F-096C-A048-807A-471447C37A3E}"/>
    <pc:docChg chg="undo custSel addSld delSld modSld sldOrd">
      <pc:chgData name="Carlos Caetano" userId="ba24568caaa58072" providerId="LiveId" clId="{929ABC8F-096C-A048-807A-471447C37A3E}" dt="2023-05-18T09:11:31.994" v="2438"/>
      <pc:docMkLst>
        <pc:docMk/>
      </pc:docMkLst>
      <pc:sldChg chg="add del">
        <pc:chgData name="Carlos Caetano" userId="ba24568caaa58072" providerId="LiveId" clId="{929ABC8F-096C-A048-807A-471447C37A3E}" dt="2023-05-18T08:14:55.325" v="1675" actId="2696"/>
        <pc:sldMkLst>
          <pc:docMk/>
          <pc:sldMk cId="2939149024" sldId="500"/>
        </pc:sldMkLst>
      </pc:sldChg>
      <pc:sldChg chg="add del">
        <pc:chgData name="Carlos Caetano" userId="ba24568caaa58072" providerId="LiveId" clId="{929ABC8F-096C-A048-807A-471447C37A3E}" dt="2023-05-18T09:09:13.642" v="2424" actId="2696"/>
        <pc:sldMkLst>
          <pc:docMk/>
          <pc:sldMk cId="546227523" sldId="501"/>
        </pc:sldMkLst>
      </pc:sldChg>
      <pc:sldChg chg="add del">
        <pc:chgData name="Carlos Caetano" userId="ba24568caaa58072" providerId="LiveId" clId="{929ABC8F-096C-A048-807A-471447C37A3E}" dt="2023-05-18T08:32:28.562" v="1975" actId="2696"/>
        <pc:sldMkLst>
          <pc:docMk/>
          <pc:sldMk cId="3077850709" sldId="502"/>
        </pc:sldMkLst>
      </pc:sldChg>
      <pc:sldChg chg="add">
        <pc:chgData name="Carlos Caetano" userId="ba24568caaa58072" providerId="LiveId" clId="{929ABC8F-096C-A048-807A-471447C37A3E}" dt="2023-05-18T02:21:04.218" v="1406"/>
        <pc:sldMkLst>
          <pc:docMk/>
          <pc:sldMk cId="1586220161" sldId="503"/>
        </pc:sldMkLst>
      </pc:sldChg>
      <pc:sldChg chg="addSp delSp modSp add mod">
        <pc:chgData name="Carlos Caetano" userId="ba24568caaa58072" providerId="LiveId" clId="{929ABC8F-096C-A048-807A-471447C37A3E}" dt="2023-05-18T09:10:58.678" v="2428" actId="21"/>
        <pc:sldMkLst>
          <pc:docMk/>
          <pc:sldMk cId="172899647" sldId="504"/>
        </pc:sldMkLst>
        <pc:picChg chg="add del mod">
          <ac:chgData name="Carlos Caetano" userId="ba24568caaa58072" providerId="LiveId" clId="{929ABC8F-096C-A048-807A-471447C37A3E}" dt="2023-05-18T09:10:58.678" v="2428" actId="21"/>
          <ac:picMkLst>
            <pc:docMk/>
            <pc:sldMk cId="172899647" sldId="504"/>
            <ac:picMk id="5" creationId="{3E577E48-F881-451D-D3E2-F652952B5F0B}"/>
          </ac:picMkLst>
        </pc:picChg>
      </pc:sldChg>
      <pc:sldChg chg="add">
        <pc:chgData name="Carlos Caetano" userId="ba24568caaa58072" providerId="LiveId" clId="{929ABC8F-096C-A048-807A-471447C37A3E}" dt="2023-05-18T02:21:04.218" v="1406"/>
        <pc:sldMkLst>
          <pc:docMk/>
          <pc:sldMk cId="3320075933" sldId="505"/>
        </pc:sldMkLst>
      </pc:sldChg>
      <pc:sldChg chg="del">
        <pc:chgData name="Carlos Caetano" userId="ba24568caaa58072" providerId="LiveId" clId="{929ABC8F-096C-A048-807A-471447C37A3E}" dt="2023-05-17T02:54:32.740" v="507" actId="2696"/>
        <pc:sldMkLst>
          <pc:docMk/>
          <pc:sldMk cId="4047133570" sldId="635"/>
        </pc:sldMkLst>
      </pc:sldChg>
      <pc:sldChg chg="addSp delSp modSp mod delAnim modAnim">
        <pc:chgData name="Carlos Caetano" userId="ba24568caaa58072" providerId="LiveId" clId="{929ABC8F-096C-A048-807A-471447C37A3E}" dt="2023-05-17T03:14:22.376" v="551" actId="20577"/>
        <pc:sldMkLst>
          <pc:docMk/>
          <pc:sldMk cId="673700462" sldId="647"/>
        </pc:sldMkLst>
        <pc:spChg chg="mod">
          <ac:chgData name="Carlos Caetano" userId="ba24568caaa58072" providerId="LiveId" clId="{929ABC8F-096C-A048-807A-471447C37A3E}" dt="2023-05-17T03:14:22.376" v="551" actId="20577"/>
          <ac:spMkLst>
            <pc:docMk/>
            <pc:sldMk cId="673700462" sldId="647"/>
            <ac:spMk id="2" creationId="{F12E2FF2-4824-089C-54CC-0A08422601AD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3" creationId="{50FC78A9-9F88-A7D9-106C-445E9C890E5E}"/>
          </ac:spMkLst>
        </pc:spChg>
        <pc:spChg chg="mod">
          <ac:chgData name="Carlos Caetano" userId="ba24568caaa58072" providerId="LiveId" clId="{929ABC8F-096C-A048-807A-471447C37A3E}" dt="2023-05-17T01:36:26.715" v="58" actId="121"/>
          <ac:spMkLst>
            <pc:docMk/>
            <pc:sldMk cId="673700462" sldId="647"/>
            <ac:spMk id="5" creationId="{00000000-0000-0000-0000-000000000000}"/>
          </ac:spMkLst>
        </pc:spChg>
        <pc:spChg chg="del">
          <ac:chgData name="Carlos Caetano" userId="ba24568caaa58072" providerId="LiveId" clId="{929ABC8F-096C-A048-807A-471447C37A3E}" dt="2023-05-17T01:19:55.423" v="8" actId="478"/>
          <ac:spMkLst>
            <pc:docMk/>
            <pc:sldMk cId="673700462" sldId="647"/>
            <ac:spMk id="8" creationId="{00000000-0000-0000-0000-000000000000}"/>
          </ac:spMkLst>
        </pc:spChg>
        <pc:spChg chg="add mod">
          <ac:chgData name="Carlos Caetano" userId="ba24568caaa58072" providerId="LiveId" clId="{929ABC8F-096C-A048-807A-471447C37A3E}" dt="2023-05-17T01:19:56.044" v="9"/>
          <ac:spMkLst>
            <pc:docMk/>
            <pc:sldMk cId="673700462" sldId="647"/>
            <ac:spMk id="11" creationId="{620EB427-CA54-8B58-0043-E78B33F3DEA7}"/>
          </ac:spMkLst>
        </pc:spChg>
        <pc:spChg chg="mod">
          <ac:chgData name="Carlos Caetano" userId="ba24568caaa58072" providerId="LiveId" clId="{929ABC8F-096C-A048-807A-471447C37A3E}" dt="2023-05-17T01:58:10.208" v="130" actId="208"/>
          <ac:spMkLst>
            <pc:docMk/>
            <pc:sldMk cId="673700462" sldId="647"/>
            <ac:spMk id="14" creationId="{3BE1A6C3-568C-0AAD-6083-449D7154AD38}"/>
          </ac:spMkLst>
        </pc:spChg>
        <pc:spChg chg="del">
          <ac:chgData name="Carlos Caetano" userId="ba24568caaa58072" providerId="LiveId" clId="{929ABC8F-096C-A048-807A-471447C37A3E}" dt="2023-05-17T01:52:07.514" v="92" actId="478"/>
          <ac:spMkLst>
            <pc:docMk/>
            <pc:sldMk cId="673700462" sldId="647"/>
            <ac:spMk id="23" creationId="{02A1D359-0E6B-E42C-2791-67B975BACF38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25" creationId="{F9B18C76-D7EF-1373-E202-92CE32F33124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26" creationId="{5E0553BA-8ED3-011C-7635-7D8535F97F28}"/>
          </ac:spMkLst>
        </pc:spChg>
        <pc:spChg chg="add mod">
          <ac:chgData name="Carlos Caetano" userId="ba24568caaa58072" providerId="LiveId" clId="{929ABC8F-096C-A048-807A-471447C37A3E}" dt="2023-05-17T01:58:21.157" v="131" actId="207"/>
          <ac:spMkLst>
            <pc:docMk/>
            <pc:sldMk cId="673700462" sldId="647"/>
            <ac:spMk id="27" creationId="{D98F9D3D-F253-351B-98AA-FFE264769225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28" creationId="{59E66A07-D331-9482-C81B-577399E59262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31" creationId="{C74A6291-023D-313A-2BDF-26C9165F9BCF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32" creationId="{C01F0E4C-7C17-0C51-8727-072B66C9934D}"/>
          </ac:spMkLst>
        </pc:spChg>
        <pc:spChg chg="del">
          <ac:chgData name="Carlos Caetano" userId="ba24568caaa58072" providerId="LiveId" clId="{929ABC8F-096C-A048-807A-471447C37A3E}" dt="2023-05-17T01:52:04.578" v="91" actId="478"/>
          <ac:spMkLst>
            <pc:docMk/>
            <pc:sldMk cId="673700462" sldId="647"/>
            <ac:spMk id="34" creationId="{7C911459-7E8C-F2C4-7D52-FB92753C45B2}"/>
          </ac:spMkLst>
        </pc:spChg>
        <pc:spChg chg="mod">
          <ac:chgData name="Carlos Caetano" userId="ba24568caaa58072" providerId="LiveId" clId="{929ABC8F-096C-A048-807A-471447C37A3E}" dt="2023-05-17T01:58:39.626" v="133"/>
          <ac:spMkLst>
            <pc:docMk/>
            <pc:sldMk cId="673700462" sldId="647"/>
            <ac:spMk id="36" creationId="{FF455136-6D8C-5031-7500-10C52BBD2B64}"/>
          </ac:spMkLst>
        </pc:spChg>
        <pc:spChg chg="mod">
          <ac:chgData name="Carlos Caetano" userId="ba24568caaa58072" providerId="LiveId" clId="{929ABC8F-096C-A048-807A-471447C37A3E}" dt="2023-05-17T01:58:39.626" v="133"/>
          <ac:spMkLst>
            <pc:docMk/>
            <pc:sldMk cId="673700462" sldId="647"/>
            <ac:spMk id="39" creationId="{7DD3775E-F871-BE2B-4525-39E1CE99EC53}"/>
          </ac:spMkLst>
        </pc:spChg>
        <pc:spChg chg="add mod">
          <ac:chgData name="Carlos Caetano" userId="ba24568caaa58072" providerId="LiveId" clId="{929ABC8F-096C-A048-807A-471447C37A3E}" dt="2023-05-17T02:47:55.293" v="413" actId="1037"/>
          <ac:spMkLst>
            <pc:docMk/>
            <pc:sldMk cId="673700462" sldId="647"/>
            <ac:spMk id="48" creationId="{FC60C0BB-D60D-391A-A926-A3AFFD729DD1}"/>
          </ac:spMkLst>
        </pc:spChg>
        <pc:spChg chg="add mod">
          <ac:chgData name="Carlos Caetano" userId="ba24568caaa58072" providerId="LiveId" clId="{929ABC8F-096C-A048-807A-471447C37A3E}" dt="2023-05-17T02:47:55.293" v="413" actId="1037"/>
          <ac:spMkLst>
            <pc:docMk/>
            <pc:sldMk cId="673700462" sldId="647"/>
            <ac:spMk id="49" creationId="{D93FD117-4D9B-495E-BF98-7B1DACB7B52F}"/>
          </ac:spMkLst>
        </pc:spChg>
        <pc:spChg chg="add mod">
          <ac:chgData name="Carlos Caetano" userId="ba24568caaa58072" providerId="LiveId" clId="{929ABC8F-096C-A048-807A-471447C37A3E}" dt="2023-05-17T02:35:36.855" v="172" actId="1076"/>
          <ac:spMkLst>
            <pc:docMk/>
            <pc:sldMk cId="673700462" sldId="647"/>
            <ac:spMk id="52" creationId="{E01FCEFE-CBEE-D552-B024-B5A4298FD8E6}"/>
          </ac:spMkLst>
        </pc:spChg>
        <pc:spChg chg="add mod">
          <ac:chgData name="Carlos Caetano" userId="ba24568caaa58072" providerId="LiveId" clId="{929ABC8F-096C-A048-807A-471447C37A3E}" dt="2023-05-17T02:35:50.736" v="174" actId="1076"/>
          <ac:spMkLst>
            <pc:docMk/>
            <pc:sldMk cId="673700462" sldId="647"/>
            <ac:spMk id="53" creationId="{40CD4E28-FF51-1BC1-FFE3-229A17D27B16}"/>
          </ac:spMkLst>
        </pc:spChg>
        <pc:spChg chg="add mod">
          <ac:chgData name="Carlos Caetano" userId="ba24568caaa58072" providerId="LiveId" clId="{929ABC8F-096C-A048-807A-471447C37A3E}" dt="2023-05-17T02:36:48.159" v="183" actId="1076"/>
          <ac:spMkLst>
            <pc:docMk/>
            <pc:sldMk cId="673700462" sldId="647"/>
            <ac:spMk id="54" creationId="{36B0B6F9-7E1A-74AE-C84B-C4CF30568B3D}"/>
          </ac:spMkLst>
        </pc:spChg>
        <pc:spChg chg="add mod">
          <ac:chgData name="Carlos Caetano" userId="ba24568caaa58072" providerId="LiveId" clId="{929ABC8F-096C-A048-807A-471447C37A3E}" dt="2023-05-17T02:36:17.418" v="180" actId="1076"/>
          <ac:spMkLst>
            <pc:docMk/>
            <pc:sldMk cId="673700462" sldId="647"/>
            <ac:spMk id="55" creationId="{3F9675FD-487F-A221-F222-B182C94495D3}"/>
          </ac:spMkLst>
        </pc:spChg>
        <pc:spChg chg="add mod">
          <ac:chgData name="Carlos Caetano" userId="ba24568caaa58072" providerId="LiveId" clId="{929ABC8F-096C-A048-807A-471447C37A3E}" dt="2023-05-17T02:53:42.339" v="503" actId="2710"/>
          <ac:spMkLst>
            <pc:docMk/>
            <pc:sldMk cId="673700462" sldId="647"/>
            <ac:spMk id="58" creationId="{87824EC2-5F23-2698-AB36-680A7D272B2F}"/>
          </ac:spMkLst>
        </pc:spChg>
        <pc:spChg chg="add mod">
          <ac:chgData name="Carlos Caetano" userId="ba24568caaa58072" providerId="LiveId" clId="{929ABC8F-096C-A048-807A-471447C37A3E}" dt="2023-05-17T02:53:53.870" v="504" actId="1076"/>
          <ac:spMkLst>
            <pc:docMk/>
            <pc:sldMk cId="673700462" sldId="647"/>
            <ac:spMk id="59" creationId="{EC2B423C-A9E2-A2FD-DBD5-FB6342D9F05D}"/>
          </ac:spMkLst>
        </pc:spChg>
        <pc:spChg chg="add mod">
          <ac:chgData name="Carlos Caetano" userId="ba24568caaa58072" providerId="LiveId" clId="{929ABC8F-096C-A048-807A-471447C37A3E}" dt="2023-05-17T02:54:17.545" v="506" actId="113"/>
          <ac:spMkLst>
            <pc:docMk/>
            <pc:sldMk cId="673700462" sldId="647"/>
            <ac:spMk id="60" creationId="{22305F52-4295-BCAC-B059-20771AA8DEC4}"/>
          </ac:spMkLst>
        </pc:spChg>
        <pc:grpChg chg="add mod">
          <ac:chgData name="Carlos Caetano" userId="ba24568caaa58072" providerId="LiveId" clId="{929ABC8F-096C-A048-807A-471447C37A3E}" dt="2023-05-17T01:56:58.278" v="117" actId="1038"/>
          <ac:grpSpMkLst>
            <pc:docMk/>
            <pc:sldMk cId="673700462" sldId="647"/>
            <ac:grpSpMk id="13" creationId="{F8CE4E1F-D89C-B4AE-BD90-72AC93138EC4}"/>
          </ac:grpSpMkLst>
        </pc:grpChg>
        <pc:grpChg chg="mod">
          <ac:chgData name="Carlos Caetano" userId="ba24568caaa58072" providerId="LiveId" clId="{929ABC8F-096C-A048-807A-471447C37A3E}" dt="2023-05-17T01:55:24.929" v="100"/>
          <ac:grpSpMkLst>
            <pc:docMk/>
            <pc:sldMk cId="673700462" sldId="647"/>
            <ac:grpSpMk id="15" creationId="{F842FDB0-8FCA-0F92-CBA9-48DD93E32FF4}"/>
          </ac:grpSpMkLst>
        </pc:grpChg>
        <pc:grpChg chg="add">
          <ac:chgData name="Carlos Caetano" userId="ba24568caaa58072" providerId="LiveId" clId="{929ABC8F-096C-A048-807A-471447C37A3E}" dt="2023-05-17T01:58:32.627" v="132" actId="164"/>
          <ac:grpSpMkLst>
            <pc:docMk/>
            <pc:sldMk cId="673700462" sldId="647"/>
            <ac:grpSpMk id="33" creationId="{85825BF8-85F5-6C8B-93C6-C3E9A19A0CB0}"/>
          </ac:grpSpMkLst>
        </pc:grpChg>
        <pc:grpChg chg="add mod">
          <ac:chgData name="Carlos Caetano" userId="ba24568caaa58072" providerId="LiveId" clId="{929ABC8F-096C-A048-807A-471447C37A3E}" dt="2023-05-17T01:58:50.741" v="136" actId="1076"/>
          <ac:grpSpMkLst>
            <pc:docMk/>
            <pc:sldMk cId="673700462" sldId="647"/>
            <ac:grpSpMk id="35" creationId="{30015C5D-48AE-4CDC-1965-51009C013993}"/>
          </ac:grpSpMkLst>
        </pc:grpChg>
        <pc:grpChg chg="mod">
          <ac:chgData name="Carlos Caetano" userId="ba24568caaa58072" providerId="LiveId" clId="{929ABC8F-096C-A048-807A-471447C37A3E}" dt="2023-05-17T01:58:39.626" v="133"/>
          <ac:grpSpMkLst>
            <pc:docMk/>
            <pc:sldMk cId="673700462" sldId="647"/>
            <ac:grpSpMk id="38" creationId="{35BF9525-E5F9-4A79-421A-613933DEE661}"/>
          </ac:grpSpMkLst>
        </pc:grpChg>
        <pc:grpChg chg="mod">
          <ac:chgData name="Carlos Caetano" userId="ba24568caaa58072" providerId="LiveId" clId="{929ABC8F-096C-A048-807A-471447C37A3E}" dt="2023-05-17T01:58:39.626" v="133"/>
          <ac:grpSpMkLst>
            <pc:docMk/>
            <pc:sldMk cId="673700462" sldId="647"/>
            <ac:grpSpMk id="40" creationId="{465E0667-E8AB-3A96-8BB4-B8CDC6CA921F}"/>
          </ac:grpSpMkLst>
        </pc:grpChg>
        <pc:grpChg chg="add mod">
          <ac:chgData name="Carlos Caetano" userId="ba24568caaa58072" providerId="LiveId" clId="{929ABC8F-096C-A048-807A-471447C37A3E}" dt="2023-05-17T02:47:55.293" v="413" actId="1037"/>
          <ac:grpSpMkLst>
            <pc:docMk/>
            <pc:sldMk cId="673700462" sldId="647"/>
            <ac:grpSpMk id="56" creationId="{C4F11BF6-3AB1-2162-89CE-84F7D9397ACE}"/>
          </ac:grpSpMkLst>
        </pc:grpChg>
        <pc:grpChg chg="add mod">
          <ac:chgData name="Carlos Caetano" userId="ba24568caaa58072" providerId="LiveId" clId="{929ABC8F-096C-A048-807A-471447C37A3E}" dt="2023-05-17T02:47:55.293" v="413" actId="1037"/>
          <ac:grpSpMkLst>
            <pc:docMk/>
            <pc:sldMk cId="673700462" sldId="647"/>
            <ac:grpSpMk id="57" creationId="{81E33183-F48A-7CD8-33D4-F8559D02C8F8}"/>
          </ac:grpSpMkLst>
        </pc:grpChg>
        <pc:picChg chg="del">
          <ac:chgData name="Carlos Caetano" userId="ba24568caaa58072" providerId="LiveId" clId="{929ABC8F-096C-A048-807A-471447C37A3E}" dt="2023-05-17T01:35:30.529" v="15" actId="478"/>
          <ac:picMkLst>
            <pc:docMk/>
            <pc:sldMk cId="673700462" sldId="647"/>
            <ac:picMk id="7" creationId="{02295298-8F16-8DCC-6ABA-5E344589D24A}"/>
          </ac:picMkLst>
        </pc:picChg>
        <pc:picChg chg="add mod modCrop">
          <ac:chgData name="Carlos Caetano" userId="ba24568caaa58072" providerId="LiveId" clId="{929ABC8F-096C-A048-807A-471447C37A3E}" dt="2023-05-17T02:47:55.293" v="413" actId="1037"/>
          <ac:picMkLst>
            <pc:docMk/>
            <pc:sldMk cId="673700462" sldId="647"/>
            <ac:picMk id="9" creationId="{62D0A272-BE7D-918F-E83D-808ADF590F4F}"/>
          </ac:picMkLst>
        </pc:picChg>
        <pc:picChg chg="del">
          <ac:chgData name="Carlos Caetano" userId="ba24568caaa58072" providerId="LiveId" clId="{929ABC8F-096C-A048-807A-471447C37A3E}" dt="2023-05-17T01:35:31.484" v="16" actId="478"/>
          <ac:picMkLst>
            <pc:docMk/>
            <pc:sldMk cId="673700462" sldId="647"/>
            <ac:picMk id="10" creationId="{B15DCEE9-1410-0AD2-3A16-6CC16E2F3178}"/>
          </ac:picMkLst>
        </pc:picChg>
        <pc:picChg chg="add mod modCrop">
          <ac:chgData name="Carlos Caetano" userId="ba24568caaa58072" providerId="LiveId" clId="{929ABC8F-096C-A048-807A-471447C37A3E}" dt="2023-05-17T02:47:55.293" v="413" actId="1037"/>
          <ac:picMkLst>
            <pc:docMk/>
            <pc:sldMk cId="673700462" sldId="647"/>
            <ac:picMk id="12" creationId="{283C85D0-8B37-A256-7297-4742138D7277}"/>
          </ac:picMkLst>
        </pc:pic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16" creationId="{CB2B7DED-E4B0-20F0-3B50-6448AC46D24B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17" creationId="{EF6ACA24-F11C-52F4-CF07-CC4091B5D57A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18" creationId="{4B8D0DF7-3B43-A6DE-40FF-B9D35F99DECB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19" creationId="{8CC27468-DA0E-D00D-4D66-AE62050B33EE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20" creationId="{B45DFD64-E66C-DEF1-07CE-BDD5FB29BE1E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22" creationId="{CCA0F1C0-051C-10DA-C994-114DB3FFBE45}"/>
          </ac:cxnSpMkLst>
        </pc:cxnChg>
        <pc:cxnChg chg="mod">
          <ac:chgData name="Carlos Caetano" userId="ba24568caaa58072" providerId="LiveId" clId="{929ABC8F-096C-A048-807A-471447C37A3E}" dt="2023-05-17T01:58:00.046" v="129" actId="208"/>
          <ac:cxnSpMkLst>
            <pc:docMk/>
            <pc:sldMk cId="673700462" sldId="647"/>
            <ac:cxnSpMk id="24" creationId="{B852CD0F-B23A-B3AC-7F2C-1DCF430703FE}"/>
          </ac:cxnSpMkLst>
        </pc:cxnChg>
        <pc:cxnChg chg="add mod">
          <ac:chgData name="Carlos Caetano" userId="ba24568caaa58072" providerId="LiveId" clId="{929ABC8F-096C-A048-807A-471447C37A3E}" dt="2023-05-17T01:56:58.278" v="117" actId="1038"/>
          <ac:cxnSpMkLst>
            <pc:docMk/>
            <pc:sldMk cId="673700462" sldId="647"/>
            <ac:cxnSpMk id="30" creationId="{FDCEC85E-B899-CC73-2BE9-8B95D3421D58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37" creationId="{45A4BB88-91BE-8CC4-F02C-3DDA9386D825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1" creationId="{B241CE48-F6A3-7C3F-7260-F14DE9A9E57B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2" creationId="{0F375874-8A0B-7328-A603-D54A87297302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3" creationId="{6D8D3AC9-F163-86D2-830A-F3A075BD8062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4" creationId="{01256649-E849-8903-5442-579D7EB914FB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5" creationId="{3955726F-55DA-8AD2-7B9E-9F9AC8E37F92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6" creationId="{E9576D03-5B30-0B78-CE2C-B63F390C9D3C}"/>
          </ac:cxnSpMkLst>
        </pc:cxnChg>
        <pc:cxnChg chg="mod">
          <ac:chgData name="Carlos Caetano" userId="ba24568caaa58072" providerId="LiveId" clId="{929ABC8F-096C-A048-807A-471447C37A3E}" dt="2023-05-17T01:58:39.626" v="133"/>
          <ac:cxnSpMkLst>
            <pc:docMk/>
            <pc:sldMk cId="673700462" sldId="647"/>
            <ac:cxnSpMk id="47" creationId="{B9DB6249-EF3E-62B6-B1C6-F708A144D831}"/>
          </ac:cxnSpMkLst>
        </pc:cxnChg>
        <pc:cxnChg chg="add del">
          <ac:chgData name="Carlos Caetano" userId="ba24568caaa58072" providerId="LiveId" clId="{929ABC8F-096C-A048-807A-471447C37A3E}" dt="2023-05-17T02:34:55.246" v="166" actId="478"/>
          <ac:cxnSpMkLst>
            <pc:docMk/>
            <pc:sldMk cId="673700462" sldId="647"/>
            <ac:cxnSpMk id="51" creationId="{818F48CD-FFAD-5881-3705-E42517E4B751}"/>
          </ac:cxnSpMkLst>
        </pc:cxnChg>
      </pc:sldChg>
      <pc:sldChg chg="addSp delSp modSp mod ord delAnim modAnim">
        <pc:chgData name="Carlos Caetano" userId="ba24568caaa58072" providerId="LiveId" clId="{929ABC8F-096C-A048-807A-471447C37A3E}" dt="2023-05-18T09:11:31.994" v="2438"/>
        <pc:sldMkLst>
          <pc:docMk/>
          <pc:sldMk cId="1065649338" sldId="649"/>
        </pc:sldMkLst>
        <pc:spChg chg="del mod topLvl">
          <ac:chgData name="Carlos Caetano" userId="ba24568caaa58072" providerId="LiveId" clId="{929ABC8F-096C-A048-807A-471447C37A3E}" dt="2023-05-18T08:46:58.740" v="2022" actId="478"/>
          <ac:spMkLst>
            <pc:docMk/>
            <pc:sldMk cId="1065649338" sldId="649"/>
            <ac:spMk id="3" creationId="{39FFC6F9-E56E-9565-480C-D30F41462ECA}"/>
          </ac:spMkLst>
        </pc:spChg>
        <pc:spChg chg="del">
          <ac:chgData name="Carlos Caetano" userId="ba24568caaa58072" providerId="LiveId" clId="{929ABC8F-096C-A048-807A-471447C37A3E}" dt="2023-05-18T01:53:52.535" v="1101" actId="478"/>
          <ac:spMkLst>
            <pc:docMk/>
            <pc:sldMk cId="1065649338" sldId="649"/>
            <ac:spMk id="4" creationId="{3BF6706A-7C85-991E-FB33-6A42AD971306}"/>
          </ac:spMkLst>
        </pc:spChg>
        <pc:spChg chg="del">
          <ac:chgData name="Carlos Caetano" userId="ba24568caaa58072" providerId="LiveId" clId="{929ABC8F-096C-A048-807A-471447C37A3E}" dt="2023-05-18T01:53:51.312" v="1100" actId="478"/>
          <ac:spMkLst>
            <pc:docMk/>
            <pc:sldMk cId="1065649338" sldId="649"/>
            <ac:spMk id="5" creationId="{B515067B-2A13-C8AA-204A-FED3C58BB26C}"/>
          </ac:spMkLst>
        </pc:spChg>
        <pc:spChg chg="mod">
          <ac:chgData name="Carlos Caetano" userId="ba24568caaa58072" providerId="LiveId" clId="{929ABC8F-096C-A048-807A-471447C37A3E}" dt="2023-05-18T01:12:43.938" v="1082" actId="20577"/>
          <ac:spMkLst>
            <pc:docMk/>
            <pc:sldMk cId="1065649338" sldId="649"/>
            <ac:spMk id="8" creationId="{00000000-0000-0000-0000-000000000000}"/>
          </ac:spMkLst>
        </pc:spChg>
        <pc:spChg chg="mod">
          <ac:chgData name="Carlos Caetano" userId="ba24568caaa58072" providerId="LiveId" clId="{929ABC8F-096C-A048-807A-471447C37A3E}" dt="2023-05-18T08:47:06.150" v="2031" actId="20577"/>
          <ac:spMkLst>
            <pc:docMk/>
            <pc:sldMk cId="1065649338" sldId="649"/>
            <ac:spMk id="9" creationId="{BEFE4A8F-F7F5-9E29-6E53-8F6114620EA6}"/>
          </ac:spMkLst>
        </pc:spChg>
        <pc:spChg chg="del">
          <ac:chgData name="Carlos Caetano" userId="ba24568caaa58072" providerId="LiveId" clId="{929ABC8F-096C-A048-807A-471447C37A3E}" dt="2023-05-18T01:53:50.221" v="1099" actId="478"/>
          <ac:spMkLst>
            <pc:docMk/>
            <pc:sldMk cId="1065649338" sldId="649"/>
            <ac:spMk id="10" creationId="{A1369C52-B542-1312-260B-5638351A4AA0}"/>
          </ac:spMkLst>
        </pc:spChg>
        <pc:spChg chg="del">
          <ac:chgData name="Carlos Caetano" userId="ba24568caaa58072" providerId="LiveId" clId="{929ABC8F-096C-A048-807A-471447C37A3E}" dt="2023-05-18T01:53:50.221" v="1099" actId="478"/>
          <ac:spMkLst>
            <pc:docMk/>
            <pc:sldMk cId="1065649338" sldId="649"/>
            <ac:spMk id="11" creationId="{8FD75AD1-C0C6-ED87-E04A-C4FACCA8DB09}"/>
          </ac:spMkLst>
        </pc:spChg>
        <pc:spChg chg="del">
          <ac:chgData name="Carlos Caetano" userId="ba24568caaa58072" providerId="LiveId" clId="{929ABC8F-096C-A048-807A-471447C37A3E}" dt="2023-05-18T01:53:46.281" v="1097" actId="478"/>
          <ac:spMkLst>
            <pc:docMk/>
            <pc:sldMk cId="1065649338" sldId="649"/>
            <ac:spMk id="12" creationId="{4ADBD098-E2B7-3FFA-DAF0-18F7E552625A}"/>
          </ac:spMkLst>
        </pc:spChg>
        <pc:spChg chg="del">
          <ac:chgData name="Carlos Caetano" userId="ba24568caaa58072" providerId="LiveId" clId="{929ABC8F-096C-A048-807A-471447C37A3E}" dt="2023-05-18T01:53:50.221" v="1099" actId="478"/>
          <ac:spMkLst>
            <pc:docMk/>
            <pc:sldMk cId="1065649338" sldId="649"/>
            <ac:spMk id="13" creationId="{579F93A2-9FA1-9DDD-BE53-9E1D22B95BC1}"/>
          </ac:spMkLst>
        </pc:spChg>
        <pc:spChg chg="del mod topLvl">
          <ac:chgData name="Carlos Caetano" userId="ba24568caaa58072" providerId="LiveId" clId="{929ABC8F-096C-A048-807A-471447C37A3E}" dt="2023-05-18T08:46:52.826" v="2020" actId="478"/>
          <ac:spMkLst>
            <pc:docMk/>
            <pc:sldMk cId="1065649338" sldId="649"/>
            <ac:spMk id="14" creationId="{AA8E84BC-83E9-F438-2819-316AF203A722}"/>
          </ac:spMkLst>
        </pc:spChg>
        <pc:spChg chg="del mod topLvl">
          <ac:chgData name="Carlos Caetano" userId="ba24568caaa58072" providerId="LiveId" clId="{929ABC8F-096C-A048-807A-471447C37A3E}" dt="2023-05-18T08:46:56.276" v="2021" actId="478"/>
          <ac:spMkLst>
            <pc:docMk/>
            <pc:sldMk cId="1065649338" sldId="649"/>
            <ac:spMk id="15" creationId="{28090BF7-93A7-EC42-F0D5-DD0A27ABFD7C}"/>
          </ac:spMkLst>
        </pc:spChg>
        <pc:spChg chg="del mod topLvl">
          <ac:chgData name="Carlos Caetano" userId="ba24568caaa58072" providerId="LiveId" clId="{929ABC8F-096C-A048-807A-471447C37A3E}" dt="2023-05-18T02:12:40.146" v="1328" actId="478"/>
          <ac:spMkLst>
            <pc:docMk/>
            <pc:sldMk cId="1065649338" sldId="649"/>
            <ac:spMk id="16" creationId="{E13006A5-4245-6413-DC79-66F6D6997554}"/>
          </ac:spMkLst>
        </pc:spChg>
        <pc:spChg chg="add mod">
          <ac:chgData name="Carlos Caetano" userId="ba24568caaa58072" providerId="LiveId" clId="{929ABC8F-096C-A048-807A-471447C37A3E}" dt="2023-05-18T09:05:18.988" v="2397" actId="20577"/>
          <ac:spMkLst>
            <pc:docMk/>
            <pc:sldMk cId="1065649338" sldId="649"/>
            <ac:spMk id="19" creationId="{EFF0A1C5-DAB7-4416-2E80-ACC29BF9747F}"/>
          </ac:spMkLst>
        </pc:spChg>
        <pc:spChg chg="add mod">
          <ac:chgData name="Carlos Caetano" userId="ba24568caaa58072" providerId="LiveId" clId="{929ABC8F-096C-A048-807A-471447C37A3E}" dt="2023-05-18T09:04:30.291" v="2355" actId="14100"/>
          <ac:spMkLst>
            <pc:docMk/>
            <pc:sldMk cId="1065649338" sldId="649"/>
            <ac:spMk id="20" creationId="{9A6B195E-FCD0-ED5A-9385-98B708F1D3C8}"/>
          </ac:spMkLst>
        </pc:spChg>
        <pc:spChg chg="del">
          <ac:chgData name="Carlos Caetano" userId="ba24568caaa58072" providerId="LiveId" clId="{929ABC8F-096C-A048-807A-471447C37A3E}" dt="2023-05-18T01:53:48.333" v="1098" actId="478"/>
          <ac:spMkLst>
            <pc:docMk/>
            <pc:sldMk cId="1065649338" sldId="649"/>
            <ac:spMk id="21" creationId="{19D9A386-1AFF-9769-CAFB-E40C8629B5A0}"/>
          </ac:spMkLst>
        </pc:spChg>
        <pc:spChg chg="add mod">
          <ac:chgData name="Carlos Caetano" userId="ba24568caaa58072" providerId="LiveId" clId="{929ABC8F-096C-A048-807A-471447C37A3E}" dt="2023-05-18T09:04:59.956" v="2396" actId="20577"/>
          <ac:spMkLst>
            <pc:docMk/>
            <pc:sldMk cId="1065649338" sldId="649"/>
            <ac:spMk id="22" creationId="{ECB4F691-5F49-2C48-1CF4-076FCB90D6A7}"/>
          </ac:spMkLst>
        </pc:spChg>
        <pc:spChg chg="del mod">
          <ac:chgData name="Carlos Caetano" userId="ba24568caaa58072" providerId="LiveId" clId="{929ABC8F-096C-A048-807A-471447C37A3E}" dt="2023-05-18T01:54:59.831" v="1111" actId="478"/>
          <ac:spMkLst>
            <pc:docMk/>
            <pc:sldMk cId="1065649338" sldId="649"/>
            <ac:spMk id="23" creationId="{02A1D359-0E6B-E42C-2791-67B975BACF38}"/>
          </ac:spMkLst>
        </pc:spChg>
        <pc:spChg chg="add del mod">
          <ac:chgData name="Carlos Caetano" userId="ba24568caaa58072" providerId="LiveId" clId="{929ABC8F-096C-A048-807A-471447C37A3E}" dt="2023-05-18T08:58:51.925" v="2265" actId="478"/>
          <ac:spMkLst>
            <pc:docMk/>
            <pc:sldMk cId="1065649338" sldId="649"/>
            <ac:spMk id="26" creationId="{877F5F5D-6794-01CD-AEE7-D873F9AE57A6}"/>
          </ac:spMkLst>
        </pc:spChg>
        <pc:spChg chg="add del mod">
          <ac:chgData name="Carlos Caetano" userId="ba24568caaa58072" providerId="LiveId" clId="{929ABC8F-096C-A048-807A-471447C37A3E}" dt="2023-05-18T08:58:51.925" v="2265" actId="478"/>
          <ac:spMkLst>
            <pc:docMk/>
            <pc:sldMk cId="1065649338" sldId="649"/>
            <ac:spMk id="27" creationId="{BB40679F-1580-87C1-D54E-5EE702892626}"/>
          </ac:spMkLst>
        </pc:spChg>
        <pc:spChg chg="add mod">
          <ac:chgData name="Carlos Caetano" userId="ba24568caaa58072" providerId="LiveId" clId="{929ABC8F-096C-A048-807A-471447C37A3E}" dt="2023-05-18T09:11:20.552" v="2435" actId="1076"/>
          <ac:spMkLst>
            <pc:docMk/>
            <pc:sldMk cId="1065649338" sldId="649"/>
            <ac:spMk id="28" creationId="{EBBE5F3F-EFDE-0C21-126D-41C0DBFCA4EE}"/>
          </ac:spMkLst>
        </pc:spChg>
        <pc:spChg chg="add mod">
          <ac:chgData name="Carlos Caetano" userId="ba24568caaa58072" providerId="LiveId" clId="{929ABC8F-096C-A048-807A-471447C37A3E}" dt="2023-05-18T09:11:24.150" v="2436" actId="1076"/>
          <ac:spMkLst>
            <pc:docMk/>
            <pc:sldMk cId="1065649338" sldId="649"/>
            <ac:spMk id="29" creationId="{3376C1E8-3DB2-ED6D-C3FA-B6E1B2FE6455}"/>
          </ac:spMkLst>
        </pc:spChg>
        <pc:spChg chg="add del mod">
          <ac:chgData name="Carlos Caetano" userId="ba24568caaa58072" providerId="LiveId" clId="{929ABC8F-096C-A048-807A-471447C37A3E}" dt="2023-05-18T09:06:14.558" v="2398" actId="478"/>
          <ac:spMkLst>
            <pc:docMk/>
            <pc:sldMk cId="1065649338" sldId="649"/>
            <ac:spMk id="30" creationId="{0657F1E9-79B1-7A4F-48D9-08E186C0A0BE}"/>
          </ac:spMkLst>
        </pc:spChg>
        <pc:spChg chg="add mod">
          <ac:chgData name="Carlos Caetano" userId="ba24568caaa58072" providerId="LiveId" clId="{929ABC8F-096C-A048-807A-471447C37A3E}" dt="2023-05-18T09:08:05.323" v="2420" actId="1076"/>
          <ac:spMkLst>
            <pc:docMk/>
            <pc:sldMk cId="1065649338" sldId="649"/>
            <ac:spMk id="32" creationId="{FA2CF8D7-B333-8466-5BC6-D0C9144D4D38}"/>
          </ac:spMkLst>
        </pc:spChg>
        <pc:spChg chg="add mod">
          <ac:chgData name="Carlos Caetano" userId="ba24568caaa58072" providerId="LiveId" clId="{929ABC8F-096C-A048-807A-471447C37A3E}" dt="2023-05-18T09:08:05.323" v="2420" actId="1076"/>
          <ac:spMkLst>
            <pc:docMk/>
            <pc:sldMk cId="1065649338" sldId="649"/>
            <ac:spMk id="33" creationId="{01701885-D1DD-F9B5-1F97-09FB46C64DAF}"/>
          </ac:spMkLst>
        </pc:spChg>
        <pc:grpChg chg="add del mod">
          <ac:chgData name="Carlos Caetano" userId="ba24568caaa58072" providerId="LiveId" clId="{929ABC8F-096C-A048-807A-471447C37A3E}" dt="2023-05-18T01:55:18.370" v="1113" actId="165"/>
          <ac:grpSpMkLst>
            <pc:docMk/>
            <pc:sldMk cId="1065649338" sldId="649"/>
            <ac:grpSpMk id="2" creationId="{7382F672-0C19-1016-78A9-0C2218330252}"/>
          </ac:grpSpMkLst>
        </pc:grpChg>
        <pc:grpChg chg="add mod">
          <ac:chgData name="Carlos Caetano" userId="ba24568caaa58072" providerId="LiveId" clId="{929ABC8F-096C-A048-807A-471447C37A3E}" dt="2023-05-18T09:01:45.524" v="2311" actId="1076"/>
          <ac:grpSpMkLst>
            <pc:docMk/>
            <pc:sldMk cId="1065649338" sldId="649"/>
            <ac:grpSpMk id="24" creationId="{4B15C546-8590-9892-FFFD-3F90C1EC923E}"/>
          </ac:grpSpMkLst>
        </pc:grpChg>
        <pc:grpChg chg="add mod">
          <ac:chgData name="Carlos Caetano" userId="ba24568caaa58072" providerId="LiveId" clId="{929ABC8F-096C-A048-807A-471447C37A3E}" dt="2023-05-18T09:01:52.059" v="2312" actId="1076"/>
          <ac:grpSpMkLst>
            <pc:docMk/>
            <pc:sldMk cId="1065649338" sldId="649"/>
            <ac:grpSpMk id="25" creationId="{47899713-C1C4-3218-B55C-008CBBED5160}"/>
          </ac:grpSpMkLst>
        </pc:grpChg>
        <pc:picChg chg="del">
          <ac:chgData name="Carlos Caetano" userId="ba24568caaa58072" providerId="LiveId" clId="{929ABC8F-096C-A048-807A-471447C37A3E}" dt="2023-05-18T01:53:44.009" v="1096" actId="478"/>
          <ac:picMkLst>
            <pc:docMk/>
            <pc:sldMk cId="1065649338" sldId="649"/>
            <ac:picMk id="7" creationId="{A28A3420-E737-E214-7448-2F6E73DFB43C}"/>
          </ac:picMkLst>
        </pc:picChg>
        <pc:picChg chg="add mod">
          <ac:chgData name="Carlos Caetano" userId="ba24568caaa58072" providerId="LiveId" clId="{929ABC8F-096C-A048-807A-471447C37A3E}" dt="2023-05-18T08:56:20.011" v="2227" actId="1035"/>
          <ac:picMkLst>
            <pc:docMk/>
            <pc:sldMk cId="1065649338" sldId="649"/>
            <ac:picMk id="17" creationId="{2A4F151A-9576-75FD-5A52-88F828FB2139}"/>
          </ac:picMkLst>
        </pc:picChg>
        <pc:picChg chg="add mod">
          <ac:chgData name="Carlos Caetano" userId="ba24568caaa58072" providerId="LiveId" clId="{929ABC8F-096C-A048-807A-471447C37A3E}" dt="2023-05-18T08:56:25.422" v="2240" actId="1035"/>
          <ac:picMkLst>
            <pc:docMk/>
            <pc:sldMk cId="1065649338" sldId="649"/>
            <ac:picMk id="18" creationId="{58354BEF-0E3C-E2E4-51A2-EAF85113BAB1}"/>
          </ac:picMkLst>
        </pc:picChg>
        <pc:picChg chg="add mod">
          <ac:chgData name="Carlos Caetano" userId="ba24568caaa58072" providerId="LiveId" clId="{929ABC8F-096C-A048-807A-471447C37A3E}" dt="2023-05-18T09:11:28.415" v="2437" actId="1076"/>
          <ac:picMkLst>
            <pc:docMk/>
            <pc:sldMk cId="1065649338" sldId="649"/>
            <ac:picMk id="34" creationId="{64FB1FCD-DD28-3905-CF28-2E6C6E83B879}"/>
          </ac:picMkLst>
        </pc:picChg>
      </pc:sldChg>
      <pc:sldChg chg="addSp delSp modSp add mod delAnim modAnim">
        <pc:chgData name="Carlos Caetano" userId="ba24568caaa58072" providerId="LiveId" clId="{929ABC8F-096C-A048-807A-471447C37A3E}" dt="2023-05-17T23:48:40.660" v="900" actId="113"/>
        <pc:sldMkLst>
          <pc:docMk/>
          <pc:sldMk cId="599286802" sldId="657"/>
        </pc:sldMkLst>
        <pc:spChg chg="add mod">
          <ac:chgData name="Carlos Caetano" userId="ba24568caaa58072" providerId="LiveId" clId="{929ABC8F-096C-A048-807A-471447C37A3E}" dt="2023-05-17T03:15:48.807" v="756" actId="207"/>
          <ac:spMkLst>
            <pc:docMk/>
            <pc:sldMk cId="599286802" sldId="657"/>
            <ac:spMk id="5" creationId="{2842E712-EB75-927A-420E-186A34DD0C52}"/>
          </ac:spMkLst>
        </pc:spChg>
        <pc:spChg chg="add mod">
          <ac:chgData name="Carlos Caetano" userId="ba24568caaa58072" providerId="LiveId" clId="{929ABC8F-096C-A048-807A-471447C37A3E}" dt="2023-05-17T23:48:40.660" v="900" actId="113"/>
          <ac:spMkLst>
            <pc:docMk/>
            <pc:sldMk cId="599286802" sldId="657"/>
            <ac:spMk id="7" creationId="{545B62A7-EF54-F506-CDBE-F450352BB151}"/>
          </ac:spMkLst>
        </pc:spChg>
        <pc:spChg chg="mod">
          <ac:chgData name="Carlos Caetano" userId="ba24568caaa58072" providerId="LiveId" clId="{929ABC8F-096C-A048-807A-471447C37A3E}" dt="2023-05-17T03:11:21.599" v="530" actId="121"/>
          <ac:spMkLst>
            <pc:docMk/>
            <pc:sldMk cId="599286802" sldId="657"/>
            <ac:spMk id="9" creationId="{BEFE4A8F-F7F5-9E29-6E53-8F6114620EA6}"/>
          </ac:spMkLst>
        </pc:spChg>
        <pc:spChg chg="del">
          <ac:chgData name="Carlos Caetano" userId="ba24568caaa58072" providerId="LiveId" clId="{929ABC8F-096C-A048-807A-471447C37A3E}" dt="2023-05-17T03:13:35.455" v="547" actId="478"/>
          <ac:spMkLst>
            <pc:docMk/>
            <pc:sldMk cId="599286802" sldId="657"/>
            <ac:spMk id="12" creationId="{4ADBD098-E2B7-3FFA-DAF0-18F7E552625A}"/>
          </ac:spMkLst>
        </pc:spChg>
        <pc:spChg chg="del">
          <ac:chgData name="Carlos Caetano" userId="ba24568caaa58072" providerId="LiveId" clId="{929ABC8F-096C-A048-807A-471447C37A3E}" dt="2023-05-17T03:11:27.080" v="531" actId="478"/>
          <ac:spMkLst>
            <pc:docMk/>
            <pc:sldMk cId="599286802" sldId="657"/>
            <ac:spMk id="13" creationId="{5556CDF6-C33A-14B8-DE0F-1B1A2A440785}"/>
          </ac:spMkLst>
        </pc:spChg>
        <pc:spChg chg="del">
          <ac:chgData name="Carlos Caetano" userId="ba24568caaa58072" providerId="LiveId" clId="{929ABC8F-096C-A048-807A-471447C37A3E}" dt="2023-05-17T03:13:10.048" v="540" actId="478"/>
          <ac:spMkLst>
            <pc:docMk/>
            <pc:sldMk cId="599286802" sldId="657"/>
            <ac:spMk id="22" creationId="{C5E84FD7-0EEC-06CD-9C72-CB6A41C3B4E8}"/>
          </ac:spMkLst>
        </pc:spChg>
        <pc:spChg chg="del">
          <ac:chgData name="Carlos Caetano" userId="ba24568caaa58072" providerId="LiveId" clId="{929ABC8F-096C-A048-807A-471447C37A3E}" dt="2023-05-17T03:13:18.597" v="545" actId="478"/>
          <ac:spMkLst>
            <pc:docMk/>
            <pc:sldMk cId="599286802" sldId="657"/>
            <ac:spMk id="24" creationId="{3A7B9BD7-AF7E-2E5D-CD86-DDDCA381C80C}"/>
          </ac:spMkLst>
        </pc:spChg>
        <pc:spChg chg="del">
          <ac:chgData name="Carlos Caetano" userId="ba24568caaa58072" providerId="LiveId" clId="{929ABC8F-096C-A048-807A-471447C37A3E}" dt="2023-05-17T03:13:12.230" v="541" actId="478"/>
          <ac:spMkLst>
            <pc:docMk/>
            <pc:sldMk cId="599286802" sldId="657"/>
            <ac:spMk id="25" creationId="{EC5746A6-43FE-7900-9917-60D45C7FCDF3}"/>
          </ac:spMkLst>
        </pc:spChg>
        <pc:spChg chg="del">
          <ac:chgData name="Carlos Caetano" userId="ba24568caaa58072" providerId="LiveId" clId="{929ABC8F-096C-A048-807A-471447C37A3E}" dt="2023-05-17T03:13:20.544" v="546" actId="478"/>
          <ac:spMkLst>
            <pc:docMk/>
            <pc:sldMk cId="599286802" sldId="657"/>
            <ac:spMk id="26" creationId="{B231A33E-206D-8DF5-A54E-27CC464EC31E}"/>
          </ac:spMkLst>
        </pc:spChg>
        <pc:picChg chg="add mod">
          <ac:chgData name="Carlos Caetano" userId="ba24568caaa58072" providerId="LiveId" clId="{929ABC8F-096C-A048-807A-471447C37A3E}" dt="2023-05-17T03:15:54.192" v="757" actId="14100"/>
          <ac:picMkLst>
            <pc:docMk/>
            <pc:sldMk cId="599286802" sldId="657"/>
            <ac:picMk id="4" creationId="{47612E0E-BFDF-97DC-5326-F3A9B6CB7A53}"/>
          </ac:picMkLst>
        </pc:picChg>
        <pc:picChg chg="del">
          <ac:chgData name="Carlos Caetano" userId="ba24568caaa58072" providerId="LiveId" clId="{929ABC8F-096C-A048-807A-471447C37A3E}" dt="2023-05-17T03:12:59.497" v="537" actId="478"/>
          <ac:picMkLst>
            <pc:docMk/>
            <pc:sldMk cId="599286802" sldId="657"/>
            <ac:picMk id="10" creationId="{99341574-5D2A-AC13-5E3C-6DC3E2E4C768}"/>
          </ac:picMkLst>
        </pc:picChg>
        <pc:picChg chg="del">
          <ac:chgData name="Carlos Caetano" userId="ba24568caaa58072" providerId="LiveId" clId="{929ABC8F-096C-A048-807A-471447C37A3E}" dt="2023-05-17T03:13:16.550" v="543" actId="478"/>
          <ac:picMkLst>
            <pc:docMk/>
            <pc:sldMk cId="599286802" sldId="657"/>
            <ac:picMk id="14" creationId="{B6475CD9-8B7F-E8AB-071E-523BAF24E8E0}"/>
          </ac:picMkLst>
        </pc:picChg>
        <pc:picChg chg="del">
          <ac:chgData name="Carlos Caetano" userId="ba24568caaa58072" providerId="LiveId" clId="{929ABC8F-096C-A048-807A-471447C37A3E}" dt="2023-05-17T03:13:00.491" v="538" actId="478"/>
          <ac:picMkLst>
            <pc:docMk/>
            <pc:sldMk cId="599286802" sldId="657"/>
            <ac:picMk id="16" creationId="{F12AAC7B-48D1-0CBF-4ECB-34E510FE0125}"/>
          </ac:picMkLst>
        </pc:picChg>
        <pc:picChg chg="del">
          <ac:chgData name="Carlos Caetano" userId="ba24568caaa58072" providerId="LiveId" clId="{929ABC8F-096C-A048-807A-471447C37A3E}" dt="2023-05-17T03:13:17.186" v="544" actId="478"/>
          <ac:picMkLst>
            <pc:docMk/>
            <pc:sldMk cId="599286802" sldId="657"/>
            <ac:picMk id="18" creationId="{9D80B166-AC7F-31A6-C671-67CAA632D2F3}"/>
          </ac:picMkLst>
        </pc:picChg>
        <pc:picChg chg="del">
          <ac:chgData name="Carlos Caetano" userId="ba24568caaa58072" providerId="LiveId" clId="{929ABC8F-096C-A048-807A-471447C37A3E}" dt="2023-05-17T03:11:27.080" v="531" actId="478"/>
          <ac:picMkLst>
            <pc:docMk/>
            <pc:sldMk cId="599286802" sldId="657"/>
            <ac:picMk id="20" creationId="{F449A915-BBDA-D90B-EC39-05F99B1F1514}"/>
          </ac:picMkLst>
        </pc:picChg>
      </pc:sldChg>
      <pc:sldChg chg="addSp delSp modSp add mod modAnim">
        <pc:chgData name="Carlos Caetano" userId="ba24568caaa58072" providerId="LiveId" clId="{929ABC8F-096C-A048-807A-471447C37A3E}" dt="2023-05-18T00:46:38.445" v="1046" actId="113"/>
        <pc:sldMkLst>
          <pc:docMk/>
          <pc:sldMk cId="1289949200" sldId="658"/>
        </pc:sldMkLst>
        <pc:spChg chg="mod">
          <ac:chgData name="Carlos Caetano" userId="ba24568caaa58072" providerId="LiveId" clId="{929ABC8F-096C-A048-807A-471447C37A3E}" dt="2023-05-17T23:49:49.344" v="910" actId="121"/>
          <ac:spMkLst>
            <pc:docMk/>
            <pc:sldMk cId="1289949200" sldId="658"/>
            <ac:spMk id="2" creationId="{04362DE3-613F-0D27-1E43-96E5759954C8}"/>
          </ac:spMkLst>
        </pc:spChg>
        <pc:spChg chg="mod">
          <ac:chgData name="Carlos Caetano" userId="ba24568caaa58072" providerId="LiveId" clId="{929ABC8F-096C-A048-807A-471447C37A3E}" dt="2023-05-18T00:30:15.368" v="920" actId="1076"/>
          <ac:spMkLst>
            <pc:docMk/>
            <pc:sldMk cId="1289949200" sldId="658"/>
            <ac:spMk id="4" creationId="{3BF6706A-7C85-991E-FB33-6A42AD971306}"/>
          </ac:spMkLst>
        </pc:spChg>
        <pc:spChg chg="add del mod">
          <ac:chgData name="Carlos Caetano" userId="ba24568caaa58072" providerId="LiveId" clId="{929ABC8F-096C-A048-807A-471447C37A3E}" dt="2023-05-17T23:49:29.674" v="906"/>
          <ac:spMkLst>
            <pc:docMk/>
            <pc:sldMk cId="1289949200" sldId="658"/>
            <ac:spMk id="5" creationId="{84E83478-FC04-EF4C-8313-5E56D6F08954}"/>
          </ac:spMkLst>
        </pc:spChg>
        <pc:spChg chg="add mod">
          <ac:chgData name="Carlos Caetano" userId="ba24568caaa58072" providerId="LiveId" clId="{929ABC8F-096C-A048-807A-471447C37A3E}" dt="2023-05-18T00:46:38.445" v="1046" actId="113"/>
          <ac:spMkLst>
            <pc:docMk/>
            <pc:sldMk cId="1289949200" sldId="658"/>
            <ac:spMk id="9" creationId="{76DB384D-7466-DFBE-5112-B623A7475699}"/>
          </ac:spMkLst>
        </pc:spChg>
        <pc:spChg chg="mod">
          <ac:chgData name="Carlos Caetano" userId="ba24568caaa58072" providerId="LiveId" clId="{929ABC8F-096C-A048-807A-471447C37A3E}" dt="2023-05-18T00:31:14.636" v="1003" actId="20577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929ABC8F-096C-A048-807A-471447C37A3E}" dt="2023-05-18T00:30:10.477" v="919" actId="1076"/>
          <ac:picMkLst>
            <pc:docMk/>
            <pc:sldMk cId="1289949200" sldId="658"/>
            <ac:picMk id="8" creationId="{9DEB3333-DCBE-E709-8A12-C0FB2F2897FA}"/>
          </ac:picMkLst>
        </pc:picChg>
        <pc:picChg chg="del">
          <ac:chgData name="Carlos Caetano" userId="ba24568caaa58072" providerId="LiveId" clId="{929ABC8F-096C-A048-807A-471447C37A3E}" dt="2023-05-17T23:50:16.646" v="911" actId="478"/>
          <ac:picMkLst>
            <pc:docMk/>
            <pc:sldMk cId="1289949200" sldId="658"/>
            <ac:picMk id="14" creationId="{B5177B30-97E8-D082-F3B0-999EB9693C2B}"/>
          </ac:picMkLst>
        </pc:picChg>
      </pc:sldChg>
      <pc:sldChg chg="addSp delSp modSp add mod">
        <pc:chgData name="Carlos Caetano" userId="ba24568caaa58072" providerId="LiveId" clId="{929ABC8F-096C-A048-807A-471447C37A3E}" dt="2023-05-18T08:45:03.595" v="1985"/>
        <pc:sldMkLst>
          <pc:docMk/>
          <pc:sldMk cId="4039895047" sldId="659"/>
        </pc:sldMkLst>
        <pc:spChg chg="del">
          <ac:chgData name="Carlos Caetano" userId="ba24568caaa58072" providerId="LiveId" clId="{929ABC8F-096C-A048-807A-471447C37A3E}" dt="2023-05-18T02:14:31.107" v="1363" actId="478"/>
          <ac:spMkLst>
            <pc:docMk/>
            <pc:sldMk cId="4039895047" sldId="659"/>
            <ac:spMk id="3" creationId="{39FFC6F9-E56E-9565-480C-D30F41462ECA}"/>
          </ac:spMkLst>
        </pc:spChg>
        <pc:spChg chg="mod">
          <ac:chgData name="Carlos Caetano" userId="ba24568caaa58072" providerId="LiveId" clId="{929ABC8F-096C-A048-807A-471447C37A3E}" dt="2023-05-18T08:18:25.443" v="1718" actId="20577"/>
          <ac:spMkLst>
            <pc:docMk/>
            <pc:sldMk cId="4039895047" sldId="659"/>
            <ac:spMk id="8" creationId="{00000000-0000-0000-0000-000000000000}"/>
          </ac:spMkLst>
        </pc:spChg>
        <pc:spChg chg="add mod">
          <ac:chgData name="Carlos Caetano" userId="ba24568caaa58072" providerId="LiveId" clId="{929ABC8F-096C-A048-807A-471447C37A3E}" dt="2023-05-18T08:22:36.067" v="1804" actId="20577"/>
          <ac:spMkLst>
            <pc:docMk/>
            <pc:sldMk cId="4039895047" sldId="659"/>
            <ac:spMk id="11" creationId="{62544851-D2F0-8CD2-76E1-9ED41D9F328E}"/>
          </ac:spMkLst>
        </pc:spChg>
        <pc:spChg chg="add mod">
          <ac:chgData name="Carlos Caetano" userId="ba24568caaa58072" providerId="LiveId" clId="{929ABC8F-096C-A048-807A-471447C37A3E}" dt="2023-05-18T08:14:29.602" v="1674" actId="207"/>
          <ac:spMkLst>
            <pc:docMk/>
            <pc:sldMk cId="4039895047" sldId="659"/>
            <ac:spMk id="12" creationId="{1C899789-8B38-B2C5-A0BD-EA61375DBAE6}"/>
          </ac:spMkLst>
        </pc:spChg>
        <pc:spChg chg="add mod">
          <ac:chgData name="Carlos Caetano" userId="ba24568caaa58072" providerId="LiveId" clId="{929ABC8F-096C-A048-807A-471447C37A3E}" dt="2023-05-18T08:45:03.595" v="1985"/>
          <ac:spMkLst>
            <pc:docMk/>
            <pc:sldMk cId="4039895047" sldId="659"/>
            <ac:spMk id="13" creationId="{F1AC63A5-81C2-2D0A-8B79-60B414F93DDB}"/>
          </ac:spMkLst>
        </pc:spChg>
        <pc:spChg chg="del">
          <ac:chgData name="Carlos Caetano" userId="ba24568caaa58072" providerId="LiveId" clId="{929ABC8F-096C-A048-807A-471447C37A3E}" dt="2023-05-18T02:14:22.898" v="1360" actId="478"/>
          <ac:spMkLst>
            <pc:docMk/>
            <pc:sldMk cId="4039895047" sldId="659"/>
            <ac:spMk id="14" creationId="{AA8E84BC-83E9-F438-2819-316AF203A722}"/>
          </ac:spMkLst>
        </pc:spChg>
        <pc:spChg chg="del">
          <ac:chgData name="Carlos Caetano" userId="ba24568caaa58072" providerId="LiveId" clId="{929ABC8F-096C-A048-807A-471447C37A3E}" dt="2023-05-18T02:14:26.073" v="1361" actId="478"/>
          <ac:spMkLst>
            <pc:docMk/>
            <pc:sldMk cId="4039895047" sldId="659"/>
            <ac:spMk id="15" creationId="{28090BF7-93A7-EC42-F0D5-DD0A27ABFD7C}"/>
          </ac:spMkLst>
        </pc:spChg>
        <pc:spChg chg="del">
          <ac:chgData name="Carlos Caetano" userId="ba24568caaa58072" providerId="LiveId" clId="{929ABC8F-096C-A048-807A-471447C37A3E}" dt="2023-05-18T02:14:28.873" v="1362" actId="478"/>
          <ac:spMkLst>
            <pc:docMk/>
            <pc:sldMk cId="4039895047" sldId="659"/>
            <ac:spMk id="16" creationId="{E13006A5-4245-6413-DC79-66F6D6997554}"/>
          </ac:spMkLst>
        </pc:spChg>
        <pc:picChg chg="add del mod">
          <ac:chgData name="Carlos Caetano" userId="ba24568caaa58072" providerId="LiveId" clId="{929ABC8F-096C-A048-807A-471447C37A3E}" dt="2023-05-18T08:17:20.977" v="1708" actId="478"/>
          <ac:picMkLst>
            <pc:docMk/>
            <pc:sldMk cId="4039895047" sldId="659"/>
            <ac:picMk id="4" creationId="{D1D8A703-4218-D624-93A7-D5880A2212AB}"/>
          </ac:picMkLst>
        </pc:picChg>
        <pc:picChg chg="add del mod">
          <ac:chgData name="Carlos Caetano" userId="ba24568caaa58072" providerId="LiveId" clId="{929ABC8F-096C-A048-807A-471447C37A3E}" dt="2023-05-18T02:19:27.527" v="1404" actId="478"/>
          <ac:picMkLst>
            <pc:docMk/>
            <pc:sldMk cId="4039895047" sldId="659"/>
            <ac:picMk id="5" creationId="{00C92ACB-51E1-5E21-C49B-DA3F8A60A318}"/>
          </ac:picMkLst>
        </pc:picChg>
        <pc:picChg chg="add del mod modCrop">
          <ac:chgData name="Carlos Caetano" userId="ba24568caaa58072" providerId="LiveId" clId="{929ABC8F-096C-A048-807A-471447C37A3E}" dt="2023-05-18T02:19:44.621" v="1405" actId="478"/>
          <ac:picMkLst>
            <pc:docMk/>
            <pc:sldMk cId="4039895047" sldId="659"/>
            <ac:picMk id="7" creationId="{68729D49-AA3A-BBF9-2481-BB0E81F65F1C}"/>
          </ac:picMkLst>
        </pc:picChg>
        <pc:picChg chg="add del mod modCrop">
          <ac:chgData name="Carlos Caetano" userId="ba24568caaa58072" providerId="LiveId" clId="{929ABC8F-096C-A048-807A-471447C37A3E}" dt="2023-05-18T02:19:44.621" v="1405" actId="478"/>
          <ac:picMkLst>
            <pc:docMk/>
            <pc:sldMk cId="4039895047" sldId="659"/>
            <ac:picMk id="10" creationId="{9A56569D-50A4-618E-B279-475FF2605572}"/>
          </ac:picMkLst>
        </pc:picChg>
      </pc:sldChg>
      <pc:sldChg chg="addSp delSp modSp add mod">
        <pc:chgData name="Carlos Caetano" userId="ba24568caaa58072" providerId="LiveId" clId="{929ABC8F-096C-A048-807A-471447C37A3E}" dt="2023-05-18T08:45:18.490" v="1990" actId="1035"/>
        <pc:sldMkLst>
          <pc:docMk/>
          <pc:sldMk cId="1864390618" sldId="660"/>
        </pc:sldMkLst>
        <pc:spChg chg="add mod">
          <ac:chgData name="Carlos Caetano" userId="ba24568caaa58072" providerId="LiveId" clId="{929ABC8F-096C-A048-807A-471447C37A3E}" dt="2023-05-18T08:19:59.631" v="1733" actId="208"/>
          <ac:spMkLst>
            <pc:docMk/>
            <pc:sldMk cId="1864390618" sldId="660"/>
            <ac:spMk id="7" creationId="{478F8E2F-AED3-25B6-7A12-6418F1E0F1BA}"/>
          </ac:spMkLst>
        </pc:spChg>
        <pc:spChg chg="mod">
          <ac:chgData name="Carlos Caetano" userId="ba24568caaa58072" providerId="LiveId" clId="{929ABC8F-096C-A048-807A-471447C37A3E}" dt="2023-05-18T08:18:35.822" v="1720" actId="20577"/>
          <ac:spMkLst>
            <pc:docMk/>
            <pc:sldMk cId="1864390618" sldId="660"/>
            <ac:spMk id="8" creationId="{00000000-0000-0000-0000-000000000000}"/>
          </ac:spMkLst>
        </pc:spChg>
        <pc:spChg chg="mod">
          <ac:chgData name="Carlos Caetano" userId="ba24568caaa58072" providerId="LiveId" clId="{929ABC8F-096C-A048-807A-471447C37A3E}" dt="2023-05-18T08:45:18.490" v="1990" actId="1035"/>
          <ac:spMkLst>
            <pc:docMk/>
            <pc:sldMk cId="1864390618" sldId="660"/>
            <ac:spMk id="11" creationId="{62544851-D2F0-8CD2-76E1-9ED41D9F328E}"/>
          </ac:spMkLst>
        </pc:spChg>
        <pc:spChg chg="del">
          <ac:chgData name="Carlos Caetano" userId="ba24568caaa58072" providerId="LiveId" clId="{929ABC8F-096C-A048-807A-471447C37A3E}" dt="2023-05-18T08:20:17.894" v="1735" actId="478"/>
          <ac:spMkLst>
            <pc:docMk/>
            <pc:sldMk cId="1864390618" sldId="660"/>
            <ac:spMk id="12" creationId="{1C899789-8B38-B2C5-A0BD-EA61375DBAE6}"/>
          </ac:spMkLst>
        </pc:spChg>
        <pc:spChg chg="add mod">
          <ac:chgData name="Carlos Caetano" userId="ba24568caaa58072" providerId="LiveId" clId="{929ABC8F-096C-A048-807A-471447C37A3E}" dt="2023-05-18T08:45:09.245" v="1986"/>
          <ac:spMkLst>
            <pc:docMk/>
            <pc:sldMk cId="1864390618" sldId="660"/>
            <ac:spMk id="14" creationId="{F1AC774F-2018-3AB6-FB55-489FB9684E7B}"/>
          </ac:spMkLst>
        </pc:spChg>
        <pc:grpChg chg="add">
          <ac:chgData name="Carlos Caetano" userId="ba24568caaa58072" providerId="LiveId" clId="{929ABC8F-096C-A048-807A-471447C37A3E}" dt="2023-05-18T08:20:11.790" v="1734" actId="164"/>
          <ac:grpSpMkLst>
            <pc:docMk/>
            <pc:sldMk cId="1864390618" sldId="660"/>
            <ac:grpSpMk id="10" creationId="{AFBC39A0-EBBF-710F-A89F-B0FEA3BD0208}"/>
          </ac:grpSpMkLst>
        </pc:grpChg>
        <pc:picChg chg="add del mod">
          <ac:chgData name="Carlos Caetano" userId="ba24568caaa58072" providerId="LiveId" clId="{929ABC8F-096C-A048-807A-471447C37A3E}" dt="2023-05-18T08:18:57.308" v="1723" actId="478"/>
          <ac:picMkLst>
            <pc:docMk/>
            <pc:sldMk cId="1864390618" sldId="660"/>
            <ac:picMk id="2" creationId="{A49EC498-12AD-1A69-2780-F836F32BBD66}"/>
          </ac:picMkLst>
        </pc:picChg>
        <pc:picChg chg="del">
          <ac:chgData name="Carlos Caetano" userId="ba24568caaa58072" providerId="LiveId" clId="{929ABC8F-096C-A048-807A-471447C37A3E}" dt="2023-05-18T08:17:35.765" v="1712" actId="478"/>
          <ac:picMkLst>
            <pc:docMk/>
            <pc:sldMk cId="1864390618" sldId="660"/>
            <ac:picMk id="4" creationId="{D1D8A703-4218-D624-93A7-D5880A2212AB}"/>
          </ac:picMkLst>
        </pc:picChg>
        <pc:picChg chg="add mod">
          <ac:chgData name="Carlos Caetano" userId="ba24568caaa58072" providerId="LiveId" clId="{929ABC8F-096C-A048-807A-471447C37A3E}" dt="2023-05-18T08:19:40.455" v="1728" actId="1076"/>
          <ac:picMkLst>
            <pc:docMk/>
            <pc:sldMk cId="1864390618" sldId="660"/>
            <ac:picMk id="5" creationId="{E2467425-62BD-4C24-E9FA-1FE04D701F0A}"/>
          </ac:picMkLst>
        </pc:picChg>
        <pc:picChg chg="add del mod">
          <ac:chgData name="Carlos Caetano" userId="ba24568caaa58072" providerId="LiveId" clId="{929ABC8F-096C-A048-807A-471447C37A3E}" dt="2023-05-18T08:29:02.116" v="1807" actId="478"/>
          <ac:picMkLst>
            <pc:docMk/>
            <pc:sldMk cId="1864390618" sldId="660"/>
            <ac:picMk id="13" creationId="{62395847-7AE7-28F8-2EC8-B92FA33E2EDB}"/>
          </ac:picMkLst>
        </pc:picChg>
      </pc:sldChg>
      <pc:sldChg chg="modSp add mod ord">
        <pc:chgData name="Carlos Caetano" userId="ba24568caaa58072" providerId="LiveId" clId="{929ABC8F-096C-A048-807A-471447C37A3E}" dt="2023-05-18T08:46:34.478" v="2000" actId="20578"/>
        <pc:sldMkLst>
          <pc:docMk/>
          <pc:sldMk cId="397244173" sldId="661"/>
        </pc:sldMkLst>
        <pc:spChg chg="mod">
          <ac:chgData name="Carlos Caetano" userId="ba24568caaa58072" providerId="LiveId" clId="{929ABC8F-096C-A048-807A-471447C37A3E}" dt="2023-05-18T08:46:28.637" v="1999" actId="207"/>
          <ac:spMkLst>
            <pc:docMk/>
            <pc:sldMk cId="397244173" sldId="661"/>
            <ac:spMk id="3" creationId="{39FFC6F9-E56E-9565-480C-D30F41462ECA}"/>
          </ac:spMkLst>
        </pc:spChg>
        <pc:spChg chg="mod">
          <ac:chgData name="Carlos Caetano" userId="ba24568caaa58072" providerId="LiveId" clId="{929ABC8F-096C-A048-807A-471447C37A3E}" dt="2023-05-18T08:46:15.443" v="1997" actId="20577"/>
          <ac:spMkLst>
            <pc:docMk/>
            <pc:sldMk cId="397244173" sldId="661"/>
            <ac:spMk id="15" creationId="{28090BF7-93A7-EC42-F0D5-DD0A27ABFD7C}"/>
          </ac:spMkLst>
        </pc:spChg>
      </pc:sldChg>
    </pc:docChg>
  </pc:docChgLst>
  <pc:docChgLst>
    <pc:chgData name="Carlos Caetano" userId="ba24568caaa58072" providerId="LiveId" clId="{039363BE-6AF1-40E3-8172-BB659053D679}"/>
    <pc:docChg chg="custSel addSld modSld">
      <pc:chgData name="Carlos Caetano" userId="ba24568caaa58072" providerId="LiveId" clId="{039363BE-6AF1-40E3-8172-BB659053D679}" dt="2023-10-19T15:37:47.852" v="157" actId="20577"/>
      <pc:docMkLst>
        <pc:docMk/>
      </pc:docMkLst>
      <pc:sldChg chg="modSp mod">
        <pc:chgData name="Carlos Caetano" userId="ba24568caaa58072" providerId="LiveId" clId="{039363BE-6AF1-40E3-8172-BB659053D679}" dt="2023-10-19T15:37:47.852" v="157" actId="20577"/>
        <pc:sldMkLst>
          <pc:docMk/>
          <pc:sldMk cId="3924408493" sldId="534"/>
        </pc:sldMkLst>
        <pc:spChg chg="mod">
          <ac:chgData name="Carlos Caetano" userId="ba24568caaa58072" providerId="LiveId" clId="{039363BE-6AF1-40E3-8172-BB659053D679}" dt="2023-10-19T15:37:30.580" v="155" actId="2057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039363BE-6AF1-40E3-8172-BB659053D679}" dt="2023-10-19T15:37:42.230" v="156" actId="2057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039363BE-6AF1-40E3-8172-BB659053D679}" dt="2023-10-19T15:37:47.852" v="157" actId="20577"/>
          <ac:spMkLst>
            <pc:docMk/>
            <pc:sldMk cId="3924408493" sldId="534"/>
            <ac:spMk id="15" creationId="{00000000-0000-0000-0000-000000000000}"/>
          </ac:spMkLst>
        </pc:spChg>
      </pc:sldChg>
      <pc:sldChg chg="addSp delSp modSp mod">
        <pc:chgData name="Carlos Caetano" userId="ba24568caaa58072" providerId="LiveId" clId="{039363BE-6AF1-40E3-8172-BB659053D679}" dt="2023-10-19T15:23:59.466" v="138" actId="1076"/>
        <pc:sldMkLst>
          <pc:docMk/>
          <pc:sldMk cId="2762824757" sldId="664"/>
        </pc:sldMkLst>
        <pc:spChg chg="add mod">
          <ac:chgData name="Carlos Caetano" userId="ba24568caaa58072" providerId="LiveId" clId="{039363BE-6AF1-40E3-8172-BB659053D679}" dt="2023-10-19T15:21:26.807" v="115" actId="14100"/>
          <ac:spMkLst>
            <pc:docMk/>
            <pc:sldMk cId="2762824757" sldId="664"/>
            <ac:spMk id="2" creationId="{D72B5432-8132-A7D7-1D00-3E2126A6BA49}"/>
          </ac:spMkLst>
        </pc:spChg>
        <pc:spChg chg="add mod">
          <ac:chgData name="Carlos Caetano" userId="ba24568caaa58072" providerId="LiveId" clId="{039363BE-6AF1-40E3-8172-BB659053D679}" dt="2023-10-19T15:22:56.451" v="131" actId="1076"/>
          <ac:spMkLst>
            <pc:docMk/>
            <pc:sldMk cId="2762824757" sldId="664"/>
            <ac:spMk id="3" creationId="{23CABA93-6C02-7775-9070-C1E72FEC7969}"/>
          </ac:spMkLst>
        </pc:spChg>
        <pc:spChg chg="add mod">
          <ac:chgData name="Carlos Caetano" userId="ba24568caaa58072" providerId="LiveId" clId="{039363BE-6AF1-40E3-8172-BB659053D679}" dt="2023-10-19T15:23:59.466" v="138" actId="1076"/>
          <ac:spMkLst>
            <pc:docMk/>
            <pc:sldMk cId="2762824757" sldId="664"/>
            <ac:spMk id="7" creationId="{893B3FCC-E5E1-A3E9-2458-FD15C657306E}"/>
          </ac:spMkLst>
        </pc:spChg>
        <pc:spChg chg="mod ord topLvl">
          <ac:chgData name="Carlos Caetano" userId="ba24568caaa58072" providerId="LiveId" clId="{039363BE-6AF1-40E3-8172-BB659053D679}" dt="2023-10-19T15:22:30.883" v="126" actId="14100"/>
          <ac:spMkLst>
            <pc:docMk/>
            <pc:sldMk cId="2762824757" sldId="664"/>
            <ac:spMk id="14" creationId="{ACF32679-1692-A914-97AC-8F25DA8C56D7}"/>
          </ac:spMkLst>
        </pc:spChg>
        <pc:spChg chg="mod topLvl">
          <ac:chgData name="Carlos Caetano" userId="ba24568caaa58072" providerId="LiveId" clId="{039363BE-6AF1-40E3-8172-BB659053D679}" dt="2023-10-19T15:22:35.791" v="127" actId="1076"/>
          <ac:spMkLst>
            <pc:docMk/>
            <pc:sldMk cId="2762824757" sldId="664"/>
            <ac:spMk id="15" creationId="{1CFC244A-7194-F365-C365-D251F6D3DD26}"/>
          </ac:spMkLst>
        </pc:spChg>
        <pc:spChg chg="mod topLvl">
          <ac:chgData name="Carlos Caetano" userId="ba24568caaa58072" providerId="LiveId" clId="{039363BE-6AF1-40E3-8172-BB659053D679}" dt="2023-10-19T15:22:28.533" v="125" actId="1076"/>
          <ac:spMkLst>
            <pc:docMk/>
            <pc:sldMk cId="2762824757" sldId="664"/>
            <ac:spMk id="16" creationId="{7802839E-2E2F-A5DB-47D9-E9D89EDEF9E4}"/>
          </ac:spMkLst>
        </pc:spChg>
        <pc:spChg chg="mod topLvl">
          <ac:chgData name="Carlos Caetano" userId="ba24568caaa58072" providerId="LiveId" clId="{039363BE-6AF1-40E3-8172-BB659053D679}" dt="2023-10-19T15:21:48.918" v="122" actId="165"/>
          <ac:spMkLst>
            <pc:docMk/>
            <pc:sldMk cId="2762824757" sldId="664"/>
            <ac:spMk id="36" creationId="{59144856-FD4A-9311-513D-117A65A32E05}"/>
          </ac:spMkLst>
        </pc:spChg>
        <pc:grpChg chg="del">
          <ac:chgData name="Carlos Caetano" userId="ba24568caaa58072" providerId="LiveId" clId="{039363BE-6AF1-40E3-8172-BB659053D679}" dt="2023-10-19T15:21:48.918" v="122" actId="165"/>
          <ac:grpSpMkLst>
            <pc:docMk/>
            <pc:sldMk cId="2762824757" sldId="664"/>
            <ac:grpSpMk id="37" creationId="{B6A8594B-6389-E9F8-407C-69B7705707B4}"/>
          </ac:grpSpMkLst>
        </pc:grpChg>
        <pc:picChg chg="mod topLvl">
          <ac:chgData name="Carlos Caetano" userId="ba24568caaa58072" providerId="LiveId" clId="{039363BE-6AF1-40E3-8172-BB659053D679}" dt="2023-10-19T15:21:48.918" v="122" actId="165"/>
          <ac:picMkLst>
            <pc:docMk/>
            <pc:sldMk cId="2762824757" sldId="664"/>
            <ac:picMk id="11" creationId="{C2D0193A-AECE-A16E-4055-997AC9F0A266}"/>
          </ac:picMkLst>
        </pc:picChg>
        <pc:picChg chg="del mod">
          <ac:chgData name="Carlos Caetano" userId="ba24568caaa58072" providerId="LiveId" clId="{039363BE-6AF1-40E3-8172-BB659053D679}" dt="2023-10-19T15:18:26.489" v="82" actId="478"/>
          <ac:picMkLst>
            <pc:docMk/>
            <pc:sldMk cId="2762824757" sldId="664"/>
            <ac:picMk id="35" creationId="{05738E87-8DF9-3CB5-0201-A320612B990A}"/>
          </ac:picMkLst>
        </pc:picChg>
        <pc:cxnChg chg="mod topLvl">
          <ac:chgData name="Carlos Caetano" userId="ba24568caaa58072" providerId="LiveId" clId="{039363BE-6AF1-40E3-8172-BB659053D679}" dt="2023-10-19T15:21:48.918" v="122" actId="165"/>
          <ac:cxnSpMkLst>
            <pc:docMk/>
            <pc:sldMk cId="2762824757" sldId="664"/>
            <ac:cxnSpMk id="18" creationId="{EB8C27A6-4B18-6613-D8B2-D4E37C24DD20}"/>
          </ac:cxnSpMkLst>
        </pc:cxnChg>
        <pc:cxnChg chg="mod topLvl">
          <ac:chgData name="Carlos Caetano" userId="ba24568caaa58072" providerId="LiveId" clId="{039363BE-6AF1-40E3-8172-BB659053D679}" dt="2023-10-19T15:21:48.918" v="122" actId="165"/>
          <ac:cxnSpMkLst>
            <pc:docMk/>
            <pc:sldMk cId="2762824757" sldId="664"/>
            <ac:cxnSpMk id="31" creationId="{00E44E34-0172-341E-1C77-2F0A630E427F}"/>
          </ac:cxnSpMkLst>
        </pc:cxnChg>
        <pc:cxnChg chg="mod topLvl">
          <ac:chgData name="Carlos Caetano" userId="ba24568caaa58072" providerId="LiveId" clId="{039363BE-6AF1-40E3-8172-BB659053D679}" dt="2023-10-19T15:21:48.918" v="122" actId="165"/>
          <ac:cxnSpMkLst>
            <pc:docMk/>
            <pc:sldMk cId="2762824757" sldId="664"/>
            <ac:cxnSpMk id="34" creationId="{50225857-7C32-CF8E-CBE5-AB9A99AD04AA}"/>
          </ac:cxnSpMkLst>
        </pc:cxnChg>
      </pc:sldChg>
      <pc:sldChg chg="addSp delSp modSp add mod">
        <pc:chgData name="Carlos Caetano" userId="ba24568caaa58072" providerId="LiveId" clId="{039363BE-6AF1-40E3-8172-BB659053D679}" dt="2023-10-19T15:34:58.231" v="153" actId="20577"/>
        <pc:sldMkLst>
          <pc:docMk/>
          <pc:sldMk cId="830650073" sldId="666"/>
        </pc:sldMkLst>
        <pc:spChg chg="mod">
          <ac:chgData name="Carlos Caetano" userId="ba24568caaa58072" providerId="LiveId" clId="{039363BE-6AF1-40E3-8172-BB659053D679}" dt="2023-10-19T12:02:52.956" v="75" actId="20577"/>
          <ac:spMkLst>
            <pc:docMk/>
            <pc:sldMk cId="830650073" sldId="666"/>
            <ac:spMk id="16" creationId="{04160E0E-F20C-4355-7133-8F54A8E234F6}"/>
          </ac:spMkLst>
        </pc:spChg>
        <pc:spChg chg="mod">
          <ac:chgData name="Carlos Caetano" userId="ba24568caaa58072" providerId="LiveId" clId="{039363BE-6AF1-40E3-8172-BB659053D679}" dt="2023-10-19T15:34:58.231" v="153" actId="20577"/>
          <ac:spMkLst>
            <pc:docMk/>
            <pc:sldMk cId="830650073" sldId="666"/>
            <ac:spMk id="19" creationId="{591E5B79-4B55-AD1B-7D4E-E2C11E9AC57F}"/>
          </ac:spMkLst>
        </pc:spChg>
        <pc:spChg chg="del">
          <ac:chgData name="Carlos Caetano" userId="ba24568caaa58072" providerId="LiveId" clId="{039363BE-6AF1-40E3-8172-BB659053D679}" dt="2023-10-19T12:02:09.056" v="9" actId="478"/>
          <ac:spMkLst>
            <pc:docMk/>
            <pc:sldMk cId="830650073" sldId="666"/>
            <ac:spMk id="21" creationId="{19D9A386-1AFF-9769-CAFB-E40C8629B5A0}"/>
          </ac:spMkLst>
        </pc:spChg>
        <pc:picChg chg="add mod">
          <ac:chgData name="Carlos Caetano" userId="ba24568caaa58072" providerId="LiveId" clId="{039363BE-6AF1-40E3-8172-BB659053D679}" dt="2023-10-19T12:01:17.255" v="8" actId="1076"/>
          <ac:picMkLst>
            <pc:docMk/>
            <pc:sldMk cId="830650073" sldId="666"/>
            <ac:picMk id="2" creationId="{256AB82E-1E84-2F56-1BA0-D42093008F2F}"/>
          </ac:picMkLst>
        </pc:picChg>
        <pc:picChg chg="del">
          <ac:chgData name="Carlos Caetano" userId="ba24568caaa58072" providerId="LiveId" clId="{039363BE-6AF1-40E3-8172-BB659053D679}" dt="2023-10-19T12:00:29.561" v="1" actId="478"/>
          <ac:picMkLst>
            <pc:docMk/>
            <pc:sldMk cId="830650073" sldId="666"/>
            <ac:picMk id="4" creationId="{C40190AB-12BF-F02D-E157-6B0A4D5977A5}"/>
          </ac:picMkLst>
        </pc:picChg>
      </pc:sldChg>
    </pc:docChg>
  </pc:docChgLst>
  <pc:docChgLst>
    <pc:chgData name="Carlos Caetano" userId="ba24568caaa58072" providerId="LiveId" clId="{848EA77E-078B-4596-B943-2929B4543D60}"/>
    <pc:docChg chg="custSel modSld">
      <pc:chgData name="Carlos Caetano" userId="ba24568caaa58072" providerId="LiveId" clId="{848EA77E-078B-4596-B943-2929B4543D60}" dt="2023-04-13T12:17:49.827" v="137"/>
      <pc:docMkLst>
        <pc:docMk/>
      </pc:docMkLst>
      <pc:sldChg chg="addSp delSp modSp mod modAnim">
        <pc:chgData name="Carlos Caetano" userId="ba24568caaa58072" providerId="LiveId" clId="{848EA77E-078B-4596-B943-2929B4543D60}" dt="2023-04-13T12:17:49.827" v="137"/>
        <pc:sldMkLst>
          <pc:docMk/>
          <pc:sldMk cId="1022125828" sldId="632"/>
        </pc:sldMkLst>
        <pc:spChg chg="mod">
          <ac:chgData name="Carlos Caetano" userId="ba24568caaa58072" providerId="LiveId" clId="{848EA77E-078B-4596-B943-2929B4543D60}" dt="2023-04-13T12:15:22.090" v="111" actId="20577"/>
          <ac:spMkLst>
            <pc:docMk/>
            <pc:sldMk cId="1022125828" sldId="632"/>
            <ac:spMk id="4" creationId="{FF489069-1870-A5BD-ABBA-A50D268CACB0}"/>
          </ac:spMkLst>
        </pc:spChg>
        <pc:spChg chg="mod">
          <ac:chgData name="Carlos Caetano" userId="ba24568caaa58072" providerId="LiveId" clId="{848EA77E-078B-4596-B943-2929B4543D60}" dt="2023-04-13T12:16:42.254" v="131"/>
          <ac:spMkLst>
            <pc:docMk/>
            <pc:sldMk cId="1022125828" sldId="632"/>
            <ac:spMk id="10" creationId="{00000000-0000-0000-0000-000000000000}"/>
          </ac:spMkLst>
        </pc:spChg>
        <pc:spChg chg="mod">
          <ac:chgData name="Carlos Caetano" userId="ba24568caaa58072" providerId="LiveId" clId="{848EA77E-078B-4596-B943-2929B4543D60}" dt="2023-04-13T12:16:30.988" v="130" actId="20577"/>
          <ac:spMkLst>
            <pc:docMk/>
            <pc:sldMk cId="1022125828" sldId="632"/>
            <ac:spMk id="13" creationId="{AC579921-3186-ED7E-2224-454FE2A3E34C}"/>
          </ac:spMkLst>
        </pc:spChg>
        <pc:picChg chg="del">
          <ac:chgData name="Carlos Caetano" userId="ba24568caaa58072" providerId="LiveId" clId="{848EA77E-078B-4596-B943-2929B4543D60}" dt="2023-04-13T12:13:12.390" v="27" actId="478"/>
          <ac:picMkLst>
            <pc:docMk/>
            <pc:sldMk cId="1022125828" sldId="632"/>
            <ac:picMk id="3" creationId="{3F7B1EC7-70B7-3364-7B62-09F93784D776}"/>
          </ac:picMkLst>
        </pc:picChg>
        <pc:picChg chg="add mod">
          <ac:chgData name="Carlos Caetano" userId="ba24568caaa58072" providerId="LiveId" clId="{848EA77E-078B-4596-B943-2929B4543D60}" dt="2023-04-13T12:15:32.290" v="113" actId="1076"/>
          <ac:picMkLst>
            <pc:docMk/>
            <pc:sldMk cId="1022125828" sldId="632"/>
            <ac:picMk id="5" creationId="{62B620E3-3BB5-8C7E-B3E1-13F6AA80A3ED}"/>
          </ac:picMkLst>
        </pc:picChg>
        <pc:picChg chg="add mod">
          <ac:chgData name="Carlos Caetano" userId="ba24568caaa58072" providerId="LiveId" clId="{848EA77E-078B-4596-B943-2929B4543D60}" dt="2023-04-13T12:17:30.458" v="134" actId="1076"/>
          <ac:picMkLst>
            <pc:docMk/>
            <pc:sldMk cId="1022125828" sldId="632"/>
            <ac:picMk id="9" creationId="{1FFDECBA-0A1F-6F50-F608-FE73CDC2FF72}"/>
          </ac:picMkLst>
        </pc:picChg>
      </pc:sldChg>
      <pc:sldChg chg="modSp">
        <pc:chgData name="Carlos Caetano" userId="ba24568caaa58072" providerId="LiveId" clId="{848EA77E-078B-4596-B943-2929B4543D60}" dt="2023-04-12T23:24:31.977" v="1" actId="1076"/>
        <pc:sldMkLst>
          <pc:docMk/>
          <pc:sldMk cId="4047133570" sldId="635"/>
        </pc:sldMkLst>
        <pc:spChg chg="mod">
          <ac:chgData name="Carlos Caetano" userId="ba24568caaa58072" providerId="LiveId" clId="{848EA77E-078B-4596-B943-2929B4543D60}" dt="2023-04-12T23:24:31.977" v="1" actId="1076"/>
          <ac:spMkLst>
            <pc:docMk/>
            <pc:sldMk cId="4047133570" sldId="635"/>
            <ac:spMk id="7" creationId="{5453CAB3-6DF6-F062-46EB-AD311BBFFE44}"/>
          </ac:spMkLst>
        </pc:spChg>
        <pc:spChg chg="mod">
          <ac:chgData name="Carlos Caetano" userId="ba24568caaa58072" providerId="LiveId" clId="{848EA77E-078B-4596-B943-2929B4543D60}" dt="2023-04-12T23:24:21.159" v="0" actId="2711"/>
          <ac:spMkLst>
            <pc:docMk/>
            <pc:sldMk cId="4047133570" sldId="635"/>
            <ac:spMk id="24" creationId="{8E3EAE03-2442-4B04-C9B4-90BCCCA9CBD7}"/>
          </ac:spMkLst>
        </pc:spChg>
      </pc:sldChg>
      <pc:sldChg chg="addSp modSp mod">
        <pc:chgData name="Carlos Caetano" userId="ba24568caaa58072" providerId="LiveId" clId="{848EA77E-078B-4596-B943-2929B4543D60}" dt="2023-04-13T11:57:48.180" v="26" actId="1582"/>
        <pc:sldMkLst>
          <pc:docMk/>
          <pc:sldMk cId="1181931057" sldId="642"/>
        </pc:sldMkLst>
        <pc:picChg chg="mod">
          <ac:chgData name="Carlos Caetano" userId="ba24568caaa58072" providerId="LiveId" clId="{848EA77E-078B-4596-B943-2929B4543D60}" dt="2023-04-13T11:57:07.504" v="2" actId="1076"/>
          <ac:picMkLst>
            <pc:docMk/>
            <pc:sldMk cId="1181931057" sldId="642"/>
            <ac:picMk id="3" creationId="{82CF48E4-A962-D9DE-D44B-A7399A3F4930}"/>
          </ac:picMkLst>
        </pc:picChg>
        <pc:cxnChg chg="add mod">
          <ac:chgData name="Carlos Caetano" userId="ba24568caaa58072" providerId="LiveId" clId="{848EA77E-078B-4596-B943-2929B4543D60}" dt="2023-04-13T11:57:48.180" v="26" actId="1582"/>
          <ac:cxnSpMkLst>
            <pc:docMk/>
            <pc:sldMk cId="1181931057" sldId="642"/>
            <ac:cxnSpMk id="4" creationId="{4A098367-8C15-420D-1C92-6716F7EBED69}"/>
          </ac:cxnSpMkLst>
        </pc:cxnChg>
      </pc:sldChg>
    </pc:docChg>
  </pc:docChgLst>
  <pc:docChgLst>
    <pc:chgData name="Carlos Caetano" userId="ba24568caaa58072" providerId="LiveId" clId="{74FA3D55-8707-DC46-91CF-118090704DED}"/>
    <pc:docChg chg="undo custSel addSld delSld modSld">
      <pc:chgData name="Carlos Caetano" userId="ba24568caaa58072" providerId="LiveId" clId="{74FA3D55-8707-DC46-91CF-118090704DED}" dt="2023-04-05T01:44:53.029" v="388" actId="2696"/>
      <pc:docMkLst>
        <pc:docMk/>
      </pc:docMkLst>
      <pc:sldChg chg="add del">
        <pc:chgData name="Carlos Caetano" userId="ba24568caaa58072" providerId="LiveId" clId="{74FA3D55-8707-DC46-91CF-118090704DED}" dt="2023-04-05T00:51:23.606" v="278" actId="2696"/>
        <pc:sldMkLst>
          <pc:docMk/>
          <pc:sldMk cId="0" sldId="276"/>
        </pc:sldMkLst>
      </pc:sldChg>
      <pc:sldChg chg="modSp mod">
        <pc:chgData name="Carlos Caetano" userId="ba24568caaa58072" providerId="LiveId" clId="{74FA3D55-8707-DC46-91CF-118090704DED}" dt="2023-04-05T00:36:01.993" v="231" actId="113"/>
        <pc:sldMkLst>
          <pc:docMk/>
          <pc:sldMk cId="3924408493" sldId="534"/>
        </pc:sldMkLst>
        <pc:spChg chg="mod">
          <ac:chgData name="Carlos Caetano" userId="ba24568caaa58072" providerId="LiveId" clId="{74FA3D55-8707-DC46-91CF-118090704DED}" dt="2023-04-05T00:35:38.202" v="229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74FA3D55-8707-DC46-91CF-118090704DED}" dt="2023-04-05T00:35:13.836" v="191" actId="20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0:36:01.993" v="231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74FA3D55-8707-DC46-91CF-118090704DED}" dt="2023-04-05T01:09:43.105" v="287" actId="2696"/>
        <pc:sldMkLst>
          <pc:docMk/>
          <pc:sldMk cId="3679078672" sldId="545"/>
        </pc:sldMkLst>
      </pc:sldChg>
      <pc:sldChg chg="del">
        <pc:chgData name="Carlos Caetano" userId="ba24568caaa58072" providerId="LiveId" clId="{74FA3D55-8707-DC46-91CF-118090704DED}" dt="2023-04-05T01:40:51.611" v="364" actId="2696"/>
        <pc:sldMkLst>
          <pc:docMk/>
          <pc:sldMk cId="2831719085" sldId="559"/>
        </pc:sldMkLst>
      </pc:sldChg>
      <pc:sldChg chg="del">
        <pc:chgData name="Carlos Caetano" userId="ba24568caaa58072" providerId="LiveId" clId="{74FA3D55-8707-DC46-91CF-118090704DED}" dt="2023-04-05T01:40:51.611" v="363" actId="2696"/>
        <pc:sldMkLst>
          <pc:docMk/>
          <pc:sldMk cId="383095106" sldId="561"/>
        </pc:sldMkLst>
      </pc:sldChg>
      <pc:sldChg chg="del">
        <pc:chgData name="Carlos Caetano" userId="ba24568caaa58072" providerId="LiveId" clId="{74FA3D55-8707-DC46-91CF-118090704DED}" dt="2023-04-05T01:40:51.552" v="361" actId="2696"/>
        <pc:sldMkLst>
          <pc:docMk/>
          <pc:sldMk cId="849876343" sldId="562"/>
        </pc:sldMkLst>
      </pc:sldChg>
      <pc:sldChg chg="modSp mod">
        <pc:chgData name="Carlos Caetano" userId="ba24568caaa58072" providerId="LiveId" clId="{74FA3D55-8707-DC46-91CF-118090704DED}" dt="2023-04-04T23:29:14.801" v="12" actId="255"/>
        <pc:sldMkLst>
          <pc:docMk/>
          <pc:sldMk cId="381502188" sldId="563"/>
        </pc:sldMkLst>
        <pc:spChg chg="mod">
          <ac:chgData name="Carlos Caetano" userId="ba24568caaa58072" providerId="LiveId" clId="{74FA3D55-8707-DC46-91CF-118090704DED}" dt="2023-04-04T23:29:14.801" v="12" actId="255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4T23:26:46.71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delSp modSp add mod">
        <pc:chgData name="Carlos Caetano" userId="ba24568caaa58072" providerId="LiveId" clId="{74FA3D55-8707-DC46-91CF-118090704DED}" dt="2023-04-05T01:18:18.295" v="313" actId="20577"/>
        <pc:sldMkLst>
          <pc:docMk/>
          <pc:sldMk cId="2438408182" sldId="564"/>
        </pc:sldMkLst>
        <pc:spChg chg="del">
          <ac:chgData name="Carlos Caetano" userId="ba24568caaa58072" providerId="LiveId" clId="{74FA3D55-8707-DC46-91CF-118090704DED}" dt="2023-04-05T01:07:44.241" v="282" actId="478"/>
          <ac:spMkLst>
            <pc:docMk/>
            <pc:sldMk cId="2438408182" sldId="564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18:18.295" v="313" actId="20577"/>
          <ac:spMkLst>
            <pc:docMk/>
            <pc:sldMk cId="2438408182" sldId="564"/>
            <ac:spMk id="15" creationId="{00000000-0000-0000-0000-000000000000}"/>
          </ac:spMkLst>
        </pc:spChg>
      </pc:sldChg>
      <pc:sldChg chg="delSp add mod">
        <pc:chgData name="Carlos Caetano" userId="ba24568caaa58072" providerId="LiveId" clId="{74FA3D55-8707-DC46-91CF-118090704DED}" dt="2023-04-05T01:07:50.203" v="283" actId="478"/>
        <pc:sldMkLst>
          <pc:docMk/>
          <pc:sldMk cId="2214817534" sldId="565"/>
        </pc:sldMkLst>
        <pc:spChg chg="del">
          <ac:chgData name="Carlos Caetano" userId="ba24568caaa58072" providerId="LiveId" clId="{74FA3D55-8707-DC46-91CF-118090704DED}" dt="2023-04-05T01:07:50.203" v="283" actId="478"/>
          <ac:spMkLst>
            <pc:docMk/>
            <pc:sldMk cId="2214817534" sldId="565"/>
            <ac:spMk id="2" creationId="{00000000-0000-0000-0000-000000000000}"/>
          </ac:spMkLst>
        </pc:spChg>
      </pc:sldChg>
      <pc:sldChg chg="delSp modSp add mod">
        <pc:chgData name="Carlos Caetano" userId="ba24568caaa58072" providerId="LiveId" clId="{74FA3D55-8707-DC46-91CF-118090704DED}" dt="2023-04-05T01:17:58.643" v="301" actId="20577"/>
        <pc:sldMkLst>
          <pc:docMk/>
          <pc:sldMk cId="1277725955" sldId="566"/>
        </pc:sldMkLst>
        <pc:spChg chg="del">
          <ac:chgData name="Carlos Caetano" userId="ba24568caaa58072" providerId="LiveId" clId="{74FA3D55-8707-DC46-91CF-118090704DED}" dt="2023-04-05T01:07:54.953" v="284" actId="478"/>
          <ac:spMkLst>
            <pc:docMk/>
            <pc:sldMk cId="1277725955" sldId="566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17:58.643" v="301" actId="20577"/>
          <ac:spMkLst>
            <pc:docMk/>
            <pc:sldMk cId="1277725955" sldId="566"/>
            <ac:spMk id="15" creationId="{00000000-0000-0000-0000-000000000000}"/>
          </ac:spMkLst>
        </pc:spChg>
      </pc:sldChg>
      <pc:sldChg chg="addSp delSp modSp add mod modAnim">
        <pc:chgData name="Carlos Caetano" userId="ba24568caaa58072" providerId="LiveId" clId="{74FA3D55-8707-DC46-91CF-118090704DED}" dt="2023-04-05T01:44:43.311" v="387"/>
        <pc:sldMkLst>
          <pc:docMk/>
          <pc:sldMk cId="1734951510" sldId="567"/>
        </pc:sldMkLst>
        <pc:spChg chg="del">
          <ac:chgData name="Carlos Caetano" userId="ba24568caaa58072" providerId="LiveId" clId="{74FA3D55-8707-DC46-91CF-118090704DED}" dt="2023-04-05T01:08:00.336" v="285" actId="478"/>
          <ac:spMkLst>
            <pc:docMk/>
            <pc:sldMk cId="1734951510" sldId="567"/>
            <ac:spMk id="2" creationId="{00000000-0000-0000-0000-000000000000}"/>
          </ac:spMkLst>
        </pc:spChg>
        <pc:spChg chg="mod">
          <ac:chgData name="Carlos Caetano" userId="ba24568caaa58072" providerId="LiveId" clId="{74FA3D55-8707-DC46-91CF-118090704DED}" dt="2023-04-05T01:44:24.781" v="385" actId="1076"/>
          <ac:spMkLst>
            <pc:docMk/>
            <pc:sldMk cId="1734951510" sldId="567"/>
            <ac:spMk id="4" creationId="{00000000-0000-0000-0000-000000000000}"/>
          </ac:spMkLst>
        </pc:spChg>
        <pc:spChg chg="add mod">
          <ac:chgData name="Carlos Caetano" userId="ba24568caaa58072" providerId="LiveId" clId="{74FA3D55-8707-DC46-91CF-118090704DED}" dt="2023-04-05T01:44:17.168" v="384" actId="20577"/>
          <ac:spMkLst>
            <pc:docMk/>
            <pc:sldMk cId="1734951510" sldId="567"/>
            <ac:spMk id="7" creationId="{26AFF8F7-1C7C-C3A0-849E-117592651171}"/>
          </ac:spMkLst>
        </pc:spChg>
        <pc:spChg chg="add mod">
          <ac:chgData name="Carlos Caetano" userId="ba24568caaa58072" providerId="LiveId" clId="{74FA3D55-8707-DC46-91CF-118090704DED}" dt="2023-04-05T01:44:00.818" v="381" actId="1076"/>
          <ac:spMkLst>
            <pc:docMk/>
            <pc:sldMk cId="1734951510" sldId="567"/>
            <ac:spMk id="9" creationId="{F95E6021-5BB1-3CA3-2198-9D3EA98E4B47}"/>
          </ac:spMkLst>
        </pc:spChg>
        <pc:spChg chg="mod">
          <ac:chgData name="Carlos Caetano" userId="ba24568caaa58072" providerId="LiveId" clId="{74FA3D55-8707-DC46-91CF-118090704DED}" dt="2023-04-05T01:44:10.925" v="383" actId="1076"/>
          <ac:spMkLst>
            <pc:docMk/>
            <pc:sldMk cId="1734951510" sldId="567"/>
            <ac:spMk id="10" creationId="{00000000-0000-0000-0000-000000000000}"/>
          </ac:spMkLst>
        </pc:spChg>
        <pc:picChg chg="add mod">
          <ac:chgData name="Carlos Caetano" userId="ba24568caaa58072" providerId="LiveId" clId="{74FA3D55-8707-DC46-91CF-118090704DED}" dt="2023-04-05T01:43:32.809" v="377" actId="1076"/>
          <ac:picMkLst>
            <pc:docMk/>
            <pc:sldMk cId="1734951510" sldId="567"/>
            <ac:picMk id="3" creationId="{5E42EA24-33D2-F0D3-274A-D98F7DB3BB79}"/>
          </ac:picMkLst>
        </pc:picChg>
      </pc:sldChg>
      <pc:sldChg chg="delSp modSp add del mod">
        <pc:chgData name="Carlos Caetano" userId="ba24568caaa58072" providerId="LiveId" clId="{74FA3D55-8707-DC46-91CF-118090704DED}" dt="2023-04-05T01:44:53.029" v="388" actId="2696"/>
        <pc:sldMkLst>
          <pc:docMk/>
          <pc:sldMk cId="1947979355" sldId="569"/>
        </pc:sldMkLst>
        <pc:spChg chg="del">
          <ac:chgData name="Carlos Caetano" userId="ba24568caaa58072" providerId="LiveId" clId="{74FA3D55-8707-DC46-91CF-118090704DED}" dt="2023-04-05T01:08:05.037" v="286" actId="478"/>
          <ac:spMkLst>
            <pc:docMk/>
            <pc:sldMk cId="1947979355" sldId="569"/>
            <ac:spMk id="2" creationId="{00000000-0000-0000-0000-000000000000}"/>
          </ac:spMkLst>
        </pc:spChg>
        <pc:picChg chg="mod">
          <ac:chgData name="Carlos Caetano" userId="ba24568caaa58072" providerId="LiveId" clId="{74FA3D55-8707-DC46-91CF-118090704DED}" dt="2023-04-05T01:17:42.467" v="289" actId="1076"/>
          <ac:picMkLst>
            <pc:docMk/>
            <pc:sldMk cId="1947979355" sldId="569"/>
            <ac:picMk id="7" creationId="{4053C1F0-9E9B-42B3-972C-02AAFA4671F8}"/>
          </ac:picMkLst>
        </pc:picChg>
      </pc:sldChg>
      <pc:sldChg chg="modSp mod">
        <pc:chgData name="Carlos Caetano" userId="ba24568caaa58072" providerId="LiveId" clId="{74FA3D55-8707-DC46-91CF-118090704DED}" dt="2023-04-05T01:02:45.174" v="279" actId="207"/>
        <pc:sldMkLst>
          <pc:docMk/>
          <pc:sldMk cId="3510790809" sldId="574"/>
        </pc:sldMkLst>
        <pc:spChg chg="mod">
          <ac:chgData name="Carlos Caetano" userId="ba24568caaa58072" providerId="LiveId" clId="{74FA3D55-8707-DC46-91CF-118090704DED}" dt="2023-04-05T01:02:45.174" v="279" actId="207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74FA3D55-8707-DC46-91CF-118090704DED}" dt="2023-04-05T00:46:31.232" v="256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74FA3D55-8707-DC46-91CF-118090704DED}" dt="2023-04-05T00:45:32.470" v="234" actId="20577"/>
          <ac:spMkLst>
            <pc:docMk/>
            <pc:sldMk cId="3510790809" sldId="574"/>
            <ac:spMk id="8" creationId="{00000000-0000-0000-0000-000000000000}"/>
          </ac:spMkLst>
        </pc:spChg>
        <pc:picChg chg="mod">
          <ac:chgData name="Carlos Caetano" userId="ba24568caaa58072" providerId="LiveId" clId="{74FA3D55-8707-DC46-91CF-118090704DED}" dt="2023-04-05T00:51:13.877" v="277"/>
          <ac:picMkLst>
            <pc:docMk/>
            <pc:sldMk cId="3510790809" sldId="574"/>
            <ac:picMk id="4" creationId="{A4FF7F5F-8769-4692-D799-403719CBA9D2}"/>
          </ac:picMkLst>
        </pc:picChg>
      </pc:sldChg>
      <pc:sldChg chg="addSp delSp modSp add mod">
        <pc:chgData name="Carlos Caetano" userId="ba24568caaa58072" providerId="LiveId" clId="{74FA3D55-8707-DC46-91CF-118090704DED}" dt="2023-04-05T01:30:17.815" v="342" actId="20577"/>
        <pc:sldMkLst>
          <pc:docMk/>
          <pc:sldMk cId="121219558" sldId="576"/>
        </pc:sldMkLst>
        <pc:spChg chg="mod">
          <ac:chgData name="Carlos Caetano" userId="ba24568caaa58072" providerId="LiveId" clId="{74FA3D55-8707-DC46-91CF-118090704DED}" dt="2023-04-05T01:30:17.815" v="342" actId="20577"/>
          <ac:spMkLst>
            <pc:docMk/>
            <pc:sldMk cId="121219558" sldId="576"/>
            <ac:spMk id="97" creationId="{0B188A6F-F1AA-4BD5-8E5D-941B91C29A7F}"/>
          </ac:spMkLst>
        </pc:spChg>
        <pc:picChg chg="add del mod">
          <ac:chgData name="Carlos Caetano" userId="ba24568caaa58072" providerId="LiveId" clId="{74FA3D55-8707-DC46-91CF-118090704DED}" dt="2023-04-05T01:20:18.114" v="320"/>
          <ac:picMkLst>
            <pc:docMk/>
            <pc:sldMk cId="121219558" sldId="576"/>
            <ac:picMk id="4" creationId="{F8E57635-E79B-9FB8-BDFC-677F2ADA0B36}"/>
          </ac:picMkLst>
        </pc:picChg>
        <pc:picChg chg="add del mod">
          <ac:chgData name="Carlos Caetano" userId="ba24568caaa58072" providerId="LiveId" clId="{74FA3D55-8707-DC46-91CF-118090704DED}" dt="2023-04-05T01:27:59.972" v="324" actId="478"/>
          <ac:picMkLst>
            <pc:docMk/>
            <pc:sldMk cId="121219558" sldId="576"/>
            <ac:picMk id="5" creationId="{6F4DD537-D19D-E781-09C4-AE2EF3BC92EB}"/>
          </ac:picMkLst>
        </pc:picChg>
        <pc:picChg chg="add del mod">
          <ac:chgData name="Carlos Caetano" userId="ba24568caaa58072" providerId="LiveId" clId="{74FA3D55-8707-DC46-91CF-118090704DED}" dt="2023-04-05T01:28:20.165" v="326" actId="1076"/>
          <ac:picMkLst>
            <pc:docMk/>
            <pc:sldMk cId="121219558" sldId="576"/>
            <ac:picMk id="98" creationId="{9CB57D95-9AF7-4A58-925D-22CC04C185F2}"/>
          </ac:picMkLst>
        </pc:picChg>
      </pc:sldChg>
      <pc:sldChg chg="modSp add mod">
        <pc:chgData name="Carlos Caetano" userId="ba24568caaa58072" providerId="LiveId" clId="{74FA3D55-8707-DC46-91CF-118090704DED}" dt="2023-04-05T01:31:18.697" v="354" actId="20577"/>
        <pc:sldMkLst>
          <pc:docMk/>
          <pc:sldMk cId="2764103793" sldId="577"/>
        </pc:sldMkLst>
        <pc:spChg chg="mod">
          <ac:chgData name="Carlos Caetano" userId="ba24568caaa58072" providerId="LiveId" clId="{74FA3D55-8707-DC46-91CF-118090704DED}" dt="2023-04-05T01:31:18.697" v="354" actId="20577"/>
          <ac:spMkLst>
            <pc:docMk/>
            <pc:sldMk cId="2764103793" sldId="577"/>
            <ac:spMk id="97" creationId="{0B188A6F-F1AA-4BD5-8E5D-941B91C29A7F}"/>
          </ac:spMkLst>
        </pc:spChg>
      </pc:sldChg>
      <pc:sldChg chg="del">
        <pc:chgData name="Carlos Caetano" userId="ba24568caaa58072" providerId="LiveId" clId="{74FA3D55-8707-DC46-91CF-118090704DED}" dt="2023-04-05T00:45:28.237" v="233" actId="2696"/>
        <pc:sldMkLst>
          <pc:docMk/>
          <pc:sldMk cId="1080165384" sldId="579"/>
        </pc:sldMkLst>
      </pc:sldChg>
      <pc:sldChg chg="del">
        <pc:chgData name="Carlos Caetano" userId="ba24568caaa58072" providerId="LiveId" clId="{74FA3D55-8707-DC46-91CF-118090704DED}" dt="2023-04-05T01:40:51.553" v="362" actId="2696"/>
        <pc:sldMkLst>
          <pc:docMk/>
          <pc:sldMk cId="234608201" sldId="582"/>
        </pc:sldMkLst>
      </pc:sldChg>
      <pc:sldChg chg="del">
        <pc:chgData name="Carlos Caetano" userId="ba24568caaa58072" providerId="LiveId" clId="{74FA3D55-8707-DC46-91CF-118090704DED}" dt="2023-04-05T01:40:51.475" v="360" actId="2696"/>
        <pc:sldMkLst>
          <pc:docMk/>
          <pc:sldMk cId="2274548738" sldId="583"/>
        </pc:sldMkLst>
      </pc:sldChg>
      <pc:sldChg chg="del">
        <pc:chgData name="Carlos Caetano" userId="ba24568caaa58072" providerId="LiveId" clId="{74FA3D55-8707-DC46-91CF-118090704DED}" dt="2023-04-05T01:40:51.613" v="366" actId="2696"/>
        <pc:sldMkLst>
          <pc:docMk/>
          <pc:sldMk cId="2003050148" sldId="584"/>
        </pc:sldMkLst>
      </pc:sldChg>
      <pc:sldChg chg="del">
        <pc:chgData name="Carlos Caetano" userId="ba24568caaa58072" providerId="LiveId" clId="{74FA3D55-8707-DC46-91CF-118090704DED}" dt="2023-04-05T01:40:51.474" v="359" actId="2696"/>
        <pc:sldMkLst>
          <pc:docMk/>
          <pc:sldMk cId="2743028462" sldId="585"/>
        </pc:sldMkLst>
      </pc:sldChg>
      <pc:sldChg chg="del">
        <pc:chgData name="Carlos Caetano" userId="ba24568caaa58072" providerId="LiveId" clId="{74FA3D55-8707-DC46-91CF-118090704DED}" dt="2023-04-05T01:40:51.438" v="358" actId="2696"/>
        <pc:sldMkLst>
          <pc:docMk/>
          <pc:sldMk cId="1243598765" sldId="623"/>
        </pc:sldMkLst>
      </pc:sldChg>
      <pc:sldChg chg="del">
        <pc:chgData name="Carlos Caetano" userId="ba24568caaa58072" providerId="LiveId" clId="{74FA3D55-8707-DC46-91CF-118090704DED}" dt="2023-04-05T01:41:07.613" v="368" actId="2696"/>
        <pc:sldMkLst>
          <pc:docMk/>
          <pc:sldMk cId="3694071449" sldId="624"/>
        </pc:sldMkLst>
      </pc:sldChg>
      <pc:sldChg chg="del">
        <pc:chgData name="Carlos Caetano" userId="ba24568caaa58072" providerId="LiveId" clId="{74FA3D55-8707-DC46-91CF-118090704DED}" dt="2023-04-05T01:40:51.612" v="365" actId="2696"/>
        <pc:sldMkLst>
          <pc:docMk/>
          <pc:sldMk cId="4121095136" sldId="625"/>
        </pc:sldMkLst>
      </pc:sldChg>
      <pc:sldChg chg="del">
        <pc:chgData name="Carlos Caetano" userId="ba24568caaa58072" providerId="LiveId" clId="{74FA3D55-8707-DC46-91CF-118090704DED}" dt="2023-04-05T01:40:51.420" v="357" actId="2696"/>
        <pc:sldMkLst>
          <pc:docMk/>
          <pc:sldMk cId="4156575714" sldId="626"/>
        </pc:sldMkLst>
      </pc:sldChg>
      <pc:sldChg chg="del">
        <pc:chgData name="Carlos Caetano" userId="ba24568caaa58072" providerId="LiveId" clId="{74FA3D55-8707-DC46-91CF-118090704DED}" dt="2023-04-05T01:40:51.407" v="356" actId="2696"/>
        <pc:sldMkLst>
          <pc:docMk/>
          <pc:sldMk cId="3414024042" sldId="627"/>
        </pc:sldMkLst>
      </pc:sldChg>
      <pc:sldChg chg="delSp add mod">
        <pc:chgData name="Carlos Caetano" userId="ba24568caaa58072" providerId="LiveId" clId="{74FA3D55-8707-DC46-91CF-118090704DED}" dt="2023-04-05T01:07:39.997" v="281" actId="478"/>
        <pc:sldMkLst>
          <pc:docMk/>
          <pc:sldMk cId="2871881302" sldId="628"/>
        </pc:sldMkLst>
        <pc:spChg chg="del">
          <ac:chgData name="Carlos Caetano" userId="ba24568caaa58072" providerId="LiveId" clId="{74FA3D55-8707-DC46-91CF-118090704DED}" dt="2023-04-05T01:07:39.997" v="281" actId="478"/>
          <ac:spMkLst>
            <pc:docMk/>
            <pc:sldMk cId="2871881302" sldId="628"/>
            <ac:spMk id="2" creationId="{00000000-0000-0000-0000-000000000000}"/>
          </ac:spMkLst>
        </pc:spChg>
      </pc:sldChg>
      <pc:sldChg chg="add">
        <pc:chgData name="Carlos Caetano" userId="ba24568caaa58072" providerId="LiveId" clId="{74FA3D55-8707-DC46-91CF-118090704DED}" dt="2023-04-05T01:41:03.890" v="367"/>
        <pc:sldMkLst>
          <pc:docMk/>
          <pc:sldMk cId="3682851768" sldId="6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AD8817-04BB-476B-91E9-48E61FD6F892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DD7CEAA-3990-4195-BF7C-311E48754DF8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1B5136"/>
                </a:solidFill>
                <a:latin typeface="Book Antiqua" panose="02040602050305030304" pitchFamily="18" charset="0"/>
              </a:rPr>
              <a:t>TÉCNICAS DE ANÁLISE DE CIRCUITOS 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TRANSFORMAÇÃO DE FONTES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EQUIVALENTES DE THÉVENIN E NORTON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8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92781025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Equivalentes de Thévenin 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6637410" y="937984"/>
            <a:ext cx="52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9FFC6F9-E56E-9565-480C-D30F41462ECA}"/>
              </a:ext>
            </a:extLst>
          </p:cNvPr>
          <p:cNvSpPr/>
          <p:nvPr/>
        </p:nvSpPr>
        <p:spPr>
          <a:xfrm>
            <a:off x="296883" y="4043164"/>
            <a:ext cx="11585237" cy="2057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50000"/>
              </a:lnSpc>
              <a:spcAft>
                <a:spcPts val="1200"/>
              </a:spcAft>
            </a:pPr>
            <a:r>
              <a:rPr lang="pt-BR" sz="2200" b="1">
                <a:solidFill>
                  <a:srgbClr val="C00000"/>
                </a:solidFill>
                <a:latin typeface="Century" panose="02040604050505020304" pitchFamily="18" charset="0"/>
              </a:rPr>
              <a:t>Equivalentes de Thévenin </a:t>
            </a:r>
            <a:r>
              <a:rPr lang="pt-BR" sz="2200">
                <a:latin typeface="Century" panose="02040604050505020304" pitchFamily="18" charset="0"/>
              </a:rPr>
              <a:t>e </a:t>
            </a:r>
            <a:r>
              <a:rPr lang="pt-BR" sz="2200" b="1">
                <a:solidFill>
                  <a:srgbClr val="0070C0"/>
                </a:solidFill>
                <a:latin typeface="Century" panose="02040604050505020304" pitchFamily="18" charset="0"/>
              </a:rPr>
              <a:t>equivalentes de Norton </a:t>
            </a:r>
            <a:r>
              <a:rPr lang="pt-BR" sz="2200">
                <a:latin typeface="Century" panose="02040604050505020304" pitchFamily="18" charset="0"/>
              </a:rPr>
              <a:t>permitem simplificar um circuito constituído de fontes e resistores e substituí-lo por um circuito equivalente que consiste em uma fonte de tensão e um resistor em série (</a:t>
            </a:r>
            <a:r>
              <a:rPr lang="pt-BR" sz="2200">
                <a:solidFill>
                  <a:srgbClr val="C00000"/>
                </a:solidFill>
                <a:latin typeface="Century" panose="02040604050505020304" pitchFamily="18" charset="0"/>
              </a:rPr>
              <a:t>Thévenin</a:t>
            </a:r>
            <a:r>
              <a:rPr lang="pt-BR" sz="2200">
                <a:latin typeface="Century" panose="02040604050505020304" pitchFamily="18" charset="0"/>
              </a:rPr>
              <a:t>), ou em uma fonte de corrente e um resistor em paralelo (</a:t>
            </a:r>
            <a:r>
              <a:rPr lang="pt-BR" sz="2200">
                <a:solidFill>
                  <a:srgbClr val="0070C0"/>
                </a:solidFill>
                <a:latin typeface="Century" panose="02040604050505020304" pitchFamily="18" charset="0"/>
              </a:rPr>
              <a:t>Norton</a:t>
            </a:r>
            <a:r>
              <a:rPr lang="pt-BR" sz="2200">
                <a:latin typeface="Century" panose="02040604050505020304" pitchFamily="18" charset="0"/>
              </a:rPr>
              <a:t>).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8E84BC-83E9-F438-2819-316AF203A722}"/>
              </a:ext>
            </a:extLst>
          </p:cNvPr>
          <p:cNvSpPr/>
          <p:nvPr/>
        </p:nvSpPr>
        <p:spPr>
          <a:xfrm>
            <a:off x="296883" y="1644751"/>
            <a:ext cx="11585237" cy="10418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 defTabSz="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>
                <a:latin typeface="Century" panose="02040604050505020304" pitchFamily="18" charset="0"/>
              </a:rPr>
              <a:t>O que ocorre com a solução de um circuito qualquer, quando precisamos modificar uma parte desse circuito?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090BF7-93A7-EC42-F0D5-DD0A27ABFD7C}"/>
              </a:ext>
            </a:extLst>
          </p:cNvPr>
          <p:cNvSpPr/>
          <p:nvPr/>
        </p:nvSpPr>
        <p:spPr>
          <a:xfrm>
            <a:off x="724395" y="2802643"/>
            <a:ext cx="11157725" cy="9555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sz="2000">
                <a:latin typeface="Century" panose="02040604050505020304" pitchFamily="18" charset="0"/>
              </a:rPr>
              <a:t>Na grande maioria dos casos, </a:t>
            </a:r>
            <a:r>
              <a:rPr lang="pt-BR" sz="2000">
                <a:solidFill>
                  <a:srgbClr val="C00000"/>
                </a:solidFill>
                <a:latin typeface="Century" panose="02040604050505020304" pitchFamily="18" charset="0"/>
              </a:rPr>
              <a:t>estamos interessados em resolver apenas a parte do circuito </a:t>
            </a:r>
            <a:r>
              <a:rPr lang="pt-BR" sz="2000">
                <a:latin typeface="Century" panose="02040604050505020304" pitchFamily="18" charset="0"/>
              </a:rPr>
              <a:t>que será/foi modificada. (e.g., ligar uma carga à uma tomada).</a:t>
            </a:r>
          </a:p>
        </p:txBody>
      </p:sp>
    </p:spTree>
    <p:extLst>
      <p:ext uri="{BB962C8B-B14F-4D97-AF65-F5344CB8AC3E}">
        <p14:creationId xmlns:p14="http://schemas.microsoft.com/office/powerpoint/2010/main" val="39724417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 de Thévenin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6637410" y="937984"/>
            <a:ext cx="52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DEFINIÇÃO</a:t>
            </a:r>
          </a:p>
        </p:txBody>
      </p:sp>
      <p:pic>
        <p:nvPicPr>
          <p:cNvPr id="4" name="Imagem 3" descr="Uma imagem contendo Aplicativo&#10;&#10;Descrição gerada automaticamente">
            <a:extLst>
              <a:ext uri="{FF2B5EF4-FFF2-40B4-BE49-F238E27FC236}">
                <a16:creationId xmlns:a16="http://schemas.microsoft.com/office/drawing/2014/main" id="{D1D8A703-4218-D624-93A7-D5880A22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21" y="2854237"/>
            <a:ext cx="4635357" cy="2005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544851-D2F0-8CD2-76E1-9ED41D9F328E}"/>
                  </a:ext>
                </a:extLst>
              </p:cNvPr>
              <p:cNvSpPr/>
              <p:nvPr/>
            </p:nvSpPr>
            <p:spPr>
              <a:xfrm>
                <a:off x="296883" y="1644751"/>
                <a:ext cx="11585237" cy="1043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Um circuito </a:t>
                </a:r>
                <a:r>
                  <a:rPr lang="pt-BR" sz="2200" b="1">
                    <a:solidFill>
                      <a:srgbClr val="C00000"/>
                    </a:solidFill>
                    <a:latin typeface="Century" panose="02040604050505020304" pitchFamily="18" charset="0"/>
                  </a:rPr>
                  <a:t>equivalente de Thévenin</a:t>
                </a:r>
                <a:r>
                  <a:rPr lang="pt-BR" sz="2200">
                    <a:latin typeface="Century" panose="02040604050505020304" pitchFamily="18" charset="0"/>
                  </a:rPr>
                  <a:t> é uma fonte de tensão independente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em série com um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, que substitui uma interligação de fontes e resistores. </a:t>
                </a:r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544851-D2F0-8CD2-76E1-9ED41D9F3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3" y="1644751"/>
                <a:ext cx="11585237" cy="1043363"/>
              </a:xfrm>
              <a:prstGeom prst="rect">
                <a:avLst/>
              </a:prstGeom>
              <a:blipFill>
                <a:blip r:embed="rId3"/>
                <a:stretch>
                  <a:fillRect l="-684" r="-684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C899789-8B38-B2C5-A0BD-EA61375DBAE6}"/>
                  </a:ext>
                </a:extLst>
              </p:cNvPr>
              <p:cNvSpPr/>
              <p:nvPr/>
            </p:nvSpPr>
            <p:spPr>
              <a:xfrm>
                <a:off x="296882" y="4875772"/>
                <a:ext cx="11585237" cy="1549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Para que haja </a:t>
                </a:r>
                <a:r>
                  <a:rPr lang="pt-BR" sz="2200" b="1">
                    <a:solidFill>
                      <a:srgbClr val="0070C0"/>
                    </a:solidFill>
                    <a:latin typeface="Century" panose="02040604050505020304" pitchFamily="18" charset="0"/>
                  </a:rPr>
                  <a:t>equivalência</a:t>
                </a:r>
                <a:r>
                  <a:rPr lang="pt-BR" sz="2200">
                    <a:latin typeface="Century" panose="02040604050505020304" pitchFamily="18" charset="0"/>
                  </a:rPr>
                  <a:t>, as condições terminais devem ser satisfeitas, i.e., a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tensão </a:t>
                </a:r>
                <a:r>
                  <a:rPr lang="pt-BR" sz="2200">
                    <a:latin typeface="Century" panose="02040604050505020304" pitchFamily="18" charset="0"/>
                  </a:rPr>
                  <a:t>e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>
                    <a:latin typeface="Century" panose="02040604050505020304" pitchFamily="18" charset="0"/>
                  </a:rPr>
                  <a:t>a</a:t>
                </a:r>
                <a:r>
                  <a:rPr lang="pt-BR" sz="220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corrente</a:t>
                </a:r>
                <a:r>
                  <a:rPr lang="pt-BR" sz="2200">
                    <a:latin typeface="Century" panose="02040604050505020304" pitchFamily="18" charset="0"/>
                  </a:rPr>
                  <a:t> que existem entre os nós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devem ser iguais no circuito original e no circuito equivalente de Thévenin. </a:t>
                </a: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C899789-8B38-B2C5-A0BD-EA61375DB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2" y="4875772"/>
                <a:ext cx="11585237" cy="1549655"/>
              </a:xfrm>
              <a:prstGeom prst="rect">
                <a:avLst/>
              </a:prstGeom>
              <a:blipFill>
                <a:blip r:embed="rId4"/>
                <a:stretch>
                  <a:fillRect l="-684" r="-684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F1AC63A5-81C2-2D0A-8B79-60B414F93DDB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</p:spTree>
    <p:extLst>
      <p:ext uri="{BB962C8B-B14F-4D97-AF65-F5344CB8AC3E}">
        <p14:creationId xmlns:p14="http://schemas.microsoft.com/office/powerpoint/2010/main" val="403989504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 de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6637410" y="937984"/>
            <a:ext cx="52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544851-D2F0-8CD2-76E1-9ED41D9F328E}"/>
                  </a:ext>
                </a:extLst>
              </p:cNvPr>
              <p:cNvSpPr/>
              <p:nvPr/>
            </p:nvSpPr>
            <p:spPr>
              <a:xfrm>
                <a:off x="403759" y="1597251"/>
                <a:ext cx="7671460" cy="4904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Um circuito </a:t>
                </a:r>
                <a:r>
                  <a:rPr lang="pt-BR" sz="2200" b="1">
                    <a:solidFill>
                      <a:srgbClr val="0070C0"/>
                    </a:solidFill>
                    <a:latin typeface="Century" panose="02040604050505020304" pitchFamily="18" charset="0"/>
                  </a:rPr>
                  <a:t>equivalente de Norton</a:t>
                </a:r>
                <a:r>
                  <a:rPr lang="pt-BR" sz="22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>
                    <a:latin typeface="Century" panose="02040604050505020304" pitchFamily="18" charset="0"/>
                  </a:rPr>
                  <a:t>é uma fonte de corrente independente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>
                    <a:latin typeface="Century" panose="02040604050505020304" pitchFamily="18" charset="0"/>
                  </a:rPr>
                  <a:t>em paralelo com um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, que substitui uma interligação de fontes e resistores. </a:t>
                </a:r>
              </a:p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Podemos obter o equivalente de Norton a partir de um circuito equivalente de Thévenin </a:t>
                </a:r>
                <a:r>
                  <a:rPr lang="pt-BR" sz="2200" b="1">
                    <a:solidFill>
                      <a:srgbClr val="C00000"/>
                    </a:solidFill>
                    <a:latin typeface="Century" panose="02040604050505020304" pitchFamily="18" charset="0"/>
                  </a:rPr>
                  <a:t>por meio de uma simples transformação de fonte</a:t>
                </a:r>
                <a:r>
                  <a:rPr lang="pt-BR" sz="2200">
                    <a:latin typeface="Century" panose="02040604050505020304" pitchFamily="18" charset="0"/>
                  </a:rPr>
                  <a:t>. </a:t>
                </a:r>
              </a:p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Observe que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será igual a tensão de circuito aberto nos terminais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, e 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será a corrente de curto circuito nos terminais </a:t>
                </a:r>
                <a14:m>
                  <m:oMath xmlns:m="http://schemas.openxmlformats.org/officeDocument/2006/math">
                    <m:r>
                      <a:rPr lang="pt-BR" sz="22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544851-D2F0-8CD2-76E1-9ED41D9F3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9" y="1597251"/>
                <a:ext cx="7671460" cy="4904420"/>
              </a:xfrm>
              <a:prstGeom prst="rect">
                <a:avLst/>
              </a:prstGeom>
              <a:blipFill>
                <a:blip r:embed="rId2"/>
                <a:stretch>
                  <a:fillRect l="-1033" r="-953" b="-1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AFBC39A0-EBBF-710F-A89F-B0FEA3BD0208}"/>
              </a:ext>
            </a:extLst>
          </p:cNvPr>
          <p:cNvGrpSpPr/>
          <p:nvPr/>
        </p:nvGrpSpPr>
        <p:grpSpPr>
          <a:xfrm>
            <a:off x="8573985" y="1754301"/>
            <a:ext cx="3126329" cy="4671126"/>
            <a:chOff x="8573985" y="1754301"/>
            <a:chExt cx="3126329" cy="4671126"/>
          </a:xfrm>
        </p:grpSpPr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E2467425-62BD-4C24-E9FA-1FE04D70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973" y="1754301"/>
              <a:ext cx="3117341" cy="467112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8F8E2F-AED3-25B6-7A12-6418F1E0F1BA}"/>
                </a:ext>
              </a:extLst>
            </p:cNvPr>
            <p:cNvSpPr/>
            <p:nvPr/>
          </p:nvSpPr>
          <p:spPr>
            <a:xfrm>
              <a:off x="8573985" y="3835730"/>
              <a:ext cx="1788945" cy="83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C774F-2018-3AB6-FB55-489FB9684E7B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</p:spTree>
    <p:extLst>
      <p:ext uri="{BB962C8B-B14F-4D97-AF65-F5344CB8AC3E}">
        <p14:creationId xmlns:p14="http://schemas.microsoft.com/office/powerpoint/2010/main" val="186439061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Equivalentes de Thévenin 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6637410" y="937984"/>
            <a:ext cx="52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CÁLCULOS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/>
              <p:nvPr/>
            </p:nvSpPr>
            <p:spPr>
              <a:xfrm>
                <a:off x="5723716" y="1705265"/>
                <a:ext cx="6158404" cy="1551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>
                    <a:latin typeface="Century" panose="02040604050505020304" pitchFamily="18" charset="0"/>
                  </a:rPr>
                  <a:t>Para determinar o circuitos equivalente de Thévenin, é necessário definir a tensão de circuito aberto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 e a resistência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>
                    <a:latin typeface="Century" panose="020406040505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16" y="1705265"/>
                <a:ext cx="6158404" cy="1551194"/>
              </a:xfrm>
              <a:prstGeom prst="rect">
                <a:avLst/>
              </a:prstGeom>
              <a:blipFill>
                <a:blip r:embed="rId2"/>
                <a:stretch>
                  <a:fillRect l="-1287" r="-1287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B15C546-8590-9892-FFFD-3F90C1EC923E}"/>
              </a:ext>
            </a:extLst>
          </p:cNvPr>
          <p:cNvGrpSpPr/>
          <p:nvPr/>
        </p:nvGrpSpPr>
        <p:grpSpPr>
          <a:xfrm>
            <a:off x="753428" y="1386949"/>
            <a:ext cx="4479527" cy="2390043"/>
            <a:chOff x="728558" y="2594610"/>
            <a:chExt cx="4479527" cy="2390043"/>
          </a:xfrm>
        </p:grpSpPr>
        <p:pic>
          <p:nvPicPr>
            <p:cNvPr id="17" name="Picture 4" descr="AAAZIQL0.jpg">
              <a:extLst>
                <a:ext uri="{FF2B5EF4-FFF2-40B4-BE49-F238E27FC236}">
                  <a16:creationId xmlns:a16="http://schemas.microsoft.com/office/drawing/2014/main" id="{2A4F151A-9576-75FD-5A52-88F828FB2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01"/>
            <a:stretch/>
          </p:blipFill>
          <p:spPr bwMode="auto">
            <a:xfrm>
              <a:off x="828913" y="3132132"/>
              <a:ext cx="4202267" cy="1852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A6B195E-FCD0-ED5A-9385-98B708F1D3C8}"/>
                </a:ext>
              </a:extLst>
            </p:cNvPr>
            <p:cNvSpPr/>
            <p:nvPr/>
          </p:nvSpPr>
          <p:spPr>
            <a:xfrm>
              <a:off x="728558" y="2594610"/>
              <a:ext cx="4479527" cy="493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200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Passo 1 – Tensão de circuito aberto: 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7899713-C1C4-3218-B55C-008CBBED5160}"/>
              </a:ext>
            </a:extLst>
          </p:cNvPr>
          <p:cNvGrpSpPr/>
          <p:nvPr/>
        </p:nvGrpSpPr>
        <p:grpSpPr>
          <a:xfrm>
            <a:off x="753427" y="3975393"/>
            <a:ext cx="4584783" cy="2405895"/>
            <a:chOff x="6649444" y="2624308"/>
            <a:chExt cx="4584783" cy="2405895"/>
          </a:xfrm>
        </p:grpSpPr>
        <p:pic>
          <p:nvPicPr>
            <p:cNvPr id="18" name="Picture 4" descr="AAAZIQM0.jpg">
              <a:extLst>
                <a:ext uri="{FF2B5EF4-FFF2-40B4-BE49-F238E27FC236}">
                  <a16:creationId xmlns:a16="http://schemas.microsoft.com/office/drawing/2014/main" id="{58354BEF-0E3C-E2E4-51A2-EAF85113B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239"/>
            <a:stretch/>
          </p:blipFill>
          <p:spPr bwMode="auto">
            <a:xfrm>
              <a:off x="6754700" y="3132130"/>
              <a:ext cx="4479527" cy="1898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B4F691-5F49-2C48-1CF4-076FCB90D6A7}"/>
                </a:ext>
              </a:extLst>
            </p:cNvPr>
            <p:cNvSpPr/>
            <p:nvPr/>
          </p:nvSpPr>
          <p:spPr>
            <a:xfrm>
              <a:off x="6649444" y="2624308"/>
              <a:ext cx="4479527" cy="493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200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Passo 2 – Corrente de curto circuito: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BBE5F3F-EFDE-0C21-126D-41C0DBFCA4EE}"/>
                  </a:ext>
                </a:extLst>
              </p:cNvPr>
              <p:cNvSpPr txBox="1"/>
              <p:nvPr/>
            </p:nvSpPr>
            <p:spPr>
              <a:xfrm>
                <a:off x="6080677" y="4810098"/>
                <a:ext cx="1618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BBE5F3F-EFDE-0C21-126D-41C0DBFC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77" y="4810098"/>
                <a:ext cx="161839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376C1E8-3DB2-ED6D-C3FA-B6E1B2FE6455}"/>
                  </a:ext>
                </a:extLst>
              </p:cNvPr>
              <p:cNvSpPr txBox="1"/>
              <p:nvPr/>
            </p:nvSpPr>
            <p:spPr>
              <a:xfrm>
                <a:off x="6096000" y="5607742"/>
                <a:ext cx="1743554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376C1E8-3DB2-ED6D-C3FA-B6E1B2FE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07742"/>
                <a:ext cx="1743554" cy="879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A2CF8D7-B333-8466-5BC6-D0C9144D4D38}"/>
                  </a:ext>
                </a:extLst>
              </p:cNvPr>
              <p:cNvSpPr txBox="1"/>
              <p:nvPr/>
            </p:nvSpPr>
            <p:spPr>
              <a:xfrm>
                <a:off x="6391736" y="3779309"/>
                <a:ext cx="2674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b="1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A2CF8D7-B333-8466-5BC6-D0C9144D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36" y="3779309"/>
                <a:ext cx="267472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1701885-D1DD-F9B5-1F97-09FB46C64DAF}"/>
                  </a:ext>
                </a:extLst>
              </p:cNvPr>
              <p:cNvSpPr txBox="1"/>
              <p:nvPr/>
            </p:nvSpPr>
            <p:spPr>
              <a:xfrm>
                <a:off x="8763847" y="3776992"/>
                <a:ext cx="2674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𝒔𝒄</m:t>
                          </m:r>
                        </m:sub>
                      </m:sSub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b="1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1701885-D1DD-F9B5-1F97-09FB46C6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47" y="3776992"/>
                <a:ext cx="26747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agem 33" descr="Relógio digital em fundo branco&#10;&#10;Descrição gerada automaticamente com confiança média">
            <a:extLst>
              <a:ext uri="{FF2B5EF4-FFF2-40B4-BE49-F238E27FC236}">
                <a16:creationId xmlns:a16="http://schemas.microsoft.com/office/drawing/2014/main" id="{64FB1FCD-DD28-3905-CF28-2E6C6E83B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42" y="4304136"/>
            <a:ext cx="3252650" cy="22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93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Equivalentes de Thévenin 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6637410" y="937984"/>
            <a:ext cx="52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CÁLCULOS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14AC66-E0EE-6554-E178-8317A9F0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09" y="1388257"/>
            <a:ext cx="2792718" cy="18462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63DCE0-EFCD-88E6-C892-5D7ECD3C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4" y="3234554"/>
            <a:ext cx="3284151" cy="18518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9A841A-68EF-9C56-0411-E7C98FD9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86" y="5080851"/>
            <a:ext cx="2112144" cy="137958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8C3AC77-DF5A-9FAE-801D-5B74024A6D3F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948D96E-9F08-8FFC-28E3-72BC3D0796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8"/>
          <a:stretch/>
        </p:blipFill>
        <p:spPr>
          <a:xfrm>
            <a:off x="6129083" y="1377634"/>
            <a:ext cx="3569726" cy="27286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7C8376E-6690-EE9D-EE70-05762DF0A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145" y="4160482"/>
            <a:ext cx="2112145" cy="1261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FF70E4D-B479-ACD7-00FC-2884729E062C}"/>
                  </a:ext>
                </a:extLst>
              </p:cNvPr>
              <p:cNvSpPr/>
              <p:nvPr/>
            </p:nvSpPr>
            <p:spPr>
              <a:xfrm>
                <a:off x="6643385" y="5555474"/>
                <a:ext cx="4345663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altLang="en-US" sz="1600" b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ATENÇÃO</a:t>
                </a:r>
              </a:p>
              <a:p>
                <a:pPr algn="just"/>
                <a:r>
                  <a:rPr lang="pt-BR" altLang="en-US" sz="1600" dirty="0">
                    <a:latin typeface="Georgia" panose="02040502050405020303" pitchFamily="18" charset="0"/>
                  </a:rPr>
                  <a:t>Observe que 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altLang="en-US" sz="1600" dirty="0">
                    <a:latin typeface="Georgia" panose="02040502050405020303" pitchFamily="18" charset="0"/>
                  </a:rPr>
                  <a:t> é a corrente de curto circuito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sz="1600" b="1" i="1" dirty="0" smtClean="0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pt-BR" altLang="en-US" sz="1600" dirty="0">
                    <a:latin typeface="Georgia" panose="02040502050405020303" pitchFamily="18" charset="0"/>
                  </a:rPr>
                  <a:t> calculada no caso anterior.</a:t>
                </a:r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FF70E4D-B479-ACD7-00FC-2884729E0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385" y="5555474"/>
                <a:ext cx="4345663" cy="830997"/>
              </a:xfrm>
              <a:prstGeom prst="rect">
                <a:avLst/>
              </a:prstGeom>
              <a:blipFill>
                <a:blip r:embed="rId7"/>
                <a:stretch>
                  <a:fillRect l="-842" t="-2190" r="-7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19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Equivalentes de Thévenin 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3585172" y="937984"/>
            <a:ext cx="829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MÉTODO ALTERNATIVO – FONTES INDEPENDENTES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/>
              <p:nvPr/>
            </p:nvSpPr>
            <p:spPr>
              <a:xfrm>
                <a:off x="325925" y="1705265"/>
                <a:ext cx="11556195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spcAft>
                    <a:spcPts val="12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Se o circuito possuir apenas fontes independentes, estas </a:t>
                </a:r>
                <a:r>
                  <a:rPr lang="pt-BR" sz="22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poderão ser eliminadas </a:t>
                </a:r>
                <a:r>
                  <a:rPr lang="pt-BR" sz="2200" dirty="0">
                    <a:latin typeface="Century" panose="02040604050505020304" pitchFamily="18" charset="0"/>
                  </a:rPr>
                  <a:t>para se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</a:t>
                </a:r>
              </a:p>
              <a:p>
                <a:pPr algn="just" defTabSz="457200">
                  <a:spcAft>
                    <a:spcPts val="12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Para eliminar as fontes, deve-se substituir as </a:t>
                </a:r>
                <a:r>
                  <a:rPr lang="pt-BR" sz="2200" b="1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fontes de tensão por </a:t>
                </a:r>
                <a:r>
                  <a:rPr lang="pt-BR" sz="2200" b="1" dirty="0" err="1">
                    <a:solidFill>
                      <a:srgbClr val="0070C0"/>
                    </a:solidFill>
                    <a:latin typeface="Century" panose="02040604050505020304" pitchFamily="18" charset="0"/>
                  </a:rPr>
                  <a:t>curto-circuitos</a:t>
                </a:r>
                <a:r>
                  <a:rPr lang="pt-BR" sz="2200" dirty="0">
                    <a:latin typeface="Century" panose="02040604050505020304" pitchFamily="18" charset="0"/>
                  </a:rPr>
                  <a:t> e as </a:t>
                </a:r>
                <a:r>
                  <a:rPr lang="pt-BR" sz="22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fontes de corrente por circuitos abertos</a:t>
                </a:r>
                <a:r>
                  <a:rPr lang="pt-BR" sz="22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25" y="1705265"/>
                <a:ext cx="11556195" cy="1600438"/>
              </a:xfrm>
              <a:prstGeom prst="rect">
                <a:avLst/>
              </a:prstGeom>
              <a:blipFill>
                <a:blip r:embed="rId2"/>
                <a:stretch>
                  <a:fillRect l="-686" t="-2672" r="-686" b="-6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 descr="AAAZIQL0.jpg">
            <a:extLst>
              <a:ext uri="{FF2B5EF4-FFF2-40B4-BE49-F238E27FC236}">
                <a16:creationId xmlns:a16="http://schemas.microsoft.com/office/drawing/2014/main" id="{2A4F151A-9576-75FD-5A52-88F828FB2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01"/>
          <a:stretch/>
        </p:blipFill>
        <p:spPr bwMode="auto">
          <a:xfrm>
            <a:off x="1484038" y="4045910"/>
            <a:ext cx="4202267" cy="185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AAAZIQW0.jpg">
            <a:extLst>
              <a:ext uri="{FF2B5EF4-FFF2-40B4-BE49-F238E27FC236}">
                <a16:creationId xmlns:a16="http://schemas.microsoft.com/office/drawing/2014/main" id="{246083AE-0E41-BE74-C071-551588658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70"/>
          <a:stretch/>
        </p:blipFill>
        <p:spPr bwMode="auto">
          <a:xfrm>
            <a:off x="7428850" y="4067494"/>
            <a:ext cx="3519117" cy="185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ta para Cima e para Baixo 4">
            <a:extLst>
              <a:ext uri="{FF2B5EF4-FFF2-40B4-BE49-F238E27FC236}">
                <a16:creationId xmlns:a16="http://schemas.microsoft.com/office/drawing/2014/main" id="{A82F4E1E-F876-867A-53C1-FC88C32F806B}"/>
              </a:ext>
            </a:extLst>
          </p:cNvPr>
          <p:cNvSpPr/>
          <p:nvPr/>
        </p:nvSpPr>
        <p:spPr>
          <a:xfrm rot="16200000">
            <a:off x="6485995" y="4911772"/>
            <a:ext cx="152398" cy="481925"/>
          </a:xfrm>
          <a:prstGeom prst="up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D40C8A-B9F6-B216-58F7-077C961E56A8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</p:spTree>
    <p:extLst>
      <p:ext uri="{BB962C8B-B14F-4D97-AF65-F5344CB8AC3E}">
        <p14:creationId xmlns:p14="http://schemas.microsoft.com/office/powerpoint/2010/main" val="41201848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Equivalentes de </a:t>
            </a:r>
            <a:r>
              <a:rPr lang="pt-BR" dirty="0" err="1"/>
              <a:t>Thévenin</a:t>
            </a:r>
            <a:r>
              <a:rPr lang="pt-BR" dirty="0"/>
              <a:t> e Norton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3585172" y="937984"/>
            <a:ext cx="829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MÉTODO ALTERNATIVO – FONTES DEPENDENTES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/>
              <p:nvPr/>
            </p:nvSpPr>
            <p:spPr>
              <a:xfrm>
                <a:off x="325925" y="1705265"/>
                <a:ext cx="1155619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defTabSz="457200">
                  <a:spcAft>
                    <a:spcPts val="12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Se o circuito possuir fontes dependentes, estas </a:t>
                </a:r>
                <a:r>
                  <a:rPr lang="pt-BR" sz="22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não</a:t>
                </a:r>
                <a:r>
                  <a:rPr lang="pt-BR" sz="2200" dirty="0">
                    <a:latin typeface="Century" panose="02040604050505020304" pitchFamily="18" charset="0"/>
                  </a:rPr>
                  <a:t> </a:t>
                </a:r>
                <a:r>
                  <a:rPr lang="pt-BR" sz="22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poderão ser eliminadas </a:t>
                </a:r>
                <a:r>
                  <a:rPr lang="pt-BR" sz="2200" dirty="0">
                    <a:latin typeface="Century" panose="02040604050505020304" pitchFamily="18" charset="0"/>
                  </a:rPr>
                  <a:t>para se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</a:t>
                </a:r>
              </a:p>
              <a:p>
                <a:pPr algn="just" defTabSz="457200">
                  <a:spcAft>
                    <a:spcPts val="12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Nesse caso, após eliminar as fontes independentes, basta adicionar uma fonte, (de tensão ou de corrente) ao circuito, conectada entre os nós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A razão entre a tensão e a corrente nos terminais </a:t>
                </a:r>
                <a14:m>
                  <m:oMath xmlns:m="http://schemas.openxmlformats.org/officeDocument/2006/math">
                    <m:r>
                      <a:rPr lang="pt-BR" sz="22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resultará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2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FF0A1C5-DAB7-4416-2E80-ACC29BF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25" y="1705265"/>
                <a:ext cx="11556195" cy="1938992"/>
              </a:xfrm>
              <a:prstGeom prst="rect">
                <a:avLst/>
              </a:prstGeom>
              <a:blipFill>
                <a:blip r:embed="rId2"/>
                <a:stretch>
                  <a:fillRect l="-686" t="-2201" r="-686" b="-5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1AD40C8A-B9F6-B216-58F7-077C961E56A8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378C973C-8CE1-AE6C-5880-2B74DDC9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07" y="4818716"/>
            <a:ext cx="1512888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0" descr="Uma imagem contendo Aplicativo&#10;&#10;Descrição gerada automaticamente">
            <a:extLst>
              <a:ext uri="{FF2B5EF4-FFF2-40B4-BE49-F238E27FC236}">
                <a16:creationId xmlns:a16="http://schemas.microsoft.com/office/drawing/2014/main" id="{C2D0193A-AECE-A16E-4055-997AC9F0A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8"/>
          <a:stretch/>
        </p:blipFill>
        <p:spPr>
          <a:xfrm>
            <a:off x="2669875" y="4184111"/>
            <a:ext cx="1952523" cy="193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802839E-2E2F-A5DB-47D9-E9D89EDEF9E4}"/>
                  </a:ext>
                </a:extLst>
              </p:cNvPr>
              <p:cNvSpPr txBox="1"/>
              <p:nvPr/>
            </p:nvSpPr>
            <p:spPr>
              <a:xfrm>
                <a:off x="4700921" y="5056963"/>
                <a:ext cx="307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802839E-2E2F-A5DB-47D9-E9D89EDEF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21" y="5056963"/>
                <a:ext cx="307520" cy="276999"/>
              </a:xfrm>
              <a:prstGeom prst="rect">
                <a:avLst/>
              </a:prstGeom>
              <a:blipFill>
                <a:blip r:embed="rId5"/>
                <a:stretch>
                  <a:fillRect l="-9804" r="-588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29">
            <a:extLst>
              <a:ext uri="{FF2B5EF4-FFF2-40B4-BE49-F238E27FC236}">
                <a16:creationId xmlns:a16="http://schemas.microsoft.com/office/drawing/2014/main" id="{EB8C27A6-4B18-6613-D8B2-D4E37C24DD20}"/>
              </a:ext>
            </a:extLst>
          </p:cNvPr>
          <p:cNvCxnSpPr/>
          <p:nvPr/>
        </p:nvCxnSpPr>
        <p:spPr>
          <a:xfrm>
            <a:off x="5269522" y="4695343"/>
            <a:ext cx="0" cy="1133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FC244A-7194-F365-C365-D251F6D3DD26}"/>
                  </a:ext>
                </a:extLst>
              </p:cNvPr>
              <p:cNvSpPr txBox="1"/>
              <p:nvPr/>
            </p:nvSpPr>
            <p:spPr>
              <a:xfrm>
                <a:off x="5466988" y="5271511"/>
                <a:ext cx="258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FC244A-7194-F365-C365-D251F6D3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8" y="5271511"/>
                <a:ext cx="258468" cy="276999"/>
              </a:xfrm>
              <a:prstGeom prst="rect">
                <a:avLst/>
              </a:prstGeom>
              <a:blipFill>
                <a:blip r:embed="rId6"/>
                <a:stretch>
                  <a:fillRect l="-21429" r="-476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to 29">
            <a:extLst>
              <a:ext uri="{FF2B5EF4-FFF2-40B4-BE49-F238E27FC236}">
                <a16:creationId xmlns:a16="http://schemas.microsoft.com/office/drawing/2014/main" id="{00E44E34-0172-341E-1C77-2F0A630E427F}"/>
              </a:ext>
            </a:extLst>
          </p:cNvPr>
          <p:cNvCxnSpPr>
            <a:cxnSpLocks/>
          </p:cNvCxnSpPr>
          <p:nvPr/>
        </p:nvCxnSpPr>
        <p:spPr>
          <a:xfrm>
            <a:off x="4513756" y="4697990"/>
            <a:ext cx="7557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29">
            <a:extLst>
              <a:ext uri="{FF2B5EF4-FFF2-40B4-BE49-F238E27FC236}">
                <a16:creationId xmlns:a16="http://schemas.microsoft.com/office/drawing/2014/main" id="{50225857-7C32-CF8E-CBE5-AB9A99AD04AA}"/>
              </a:ext>
            </a:extLst>
          </p:cNvPr>
          <p:cNvCxnSpPr>
            <a:cxnSpLocks/>
          </p:cNvCxnSpPr>
          <p:nvPr/>
        </p:nvCxnSpPr>
        <p:spPr>
          <a:xfrm>
            <a:off x="4444935" y="5828169"/>
            <a:ext cx="8313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144856-FD4A-9311-513D-117A65A32E05}"/>
              </a:ext>
            </a:extLst>
          </p:cNvPr>
          <p:cNvSpPr/>
          <p:nvPr/>
        </p:nvSpPr>
        <p:spPr>
          <a:xfrm>
            <a:off x="5033010" y="5070252"/>
            <a:ext cx="425448" cy="36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023D123-D412-1951-AB7E-0DFAD75ED6E8}"/>
              </a:ext>
            </a:extLst>
          </p:cNvPr>
          <p:cNvCxnSpPr/>
          <p:nvPr/>
        </p:nvCxnSpPr>
        <p:spPr>
          <a:xfrm>
            <a:off x="2791461" y="5395518"/>
            <a:ext cx="1451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D72B5432-8132-A7D7-1D00-3E2126A6BA49}"/>
              </a:ext>
            </a:extLst>
          </p:cNvPr>
          <p:cNvSpPr/>
          <p:nvPr/>
        </p:nvSpPr>
        <p:spPr>
          <a:xfrm>
            <a:off x="5072056" y="5061032"/>
            <a:ext cx="387795" cy="387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51">
            <a:extLst>
              <a:ext uri="{FF2B5EF4-FFF2-40B4-BE49-F238E27FC236}">
                <a16:creationId xmlns:a16="http://schemas.microsoft.com/office/drawing/2014/main" id="{ACF32679-1692-A914-97AC-8F25DA8C56D7}"/>
              </a:ext>
            </a:extLst>
          </p:cNvPr>
          <p:cNvSpPr/>
          <p:nvPr/>
        </p:nvSpPr>
        <p:spPr>
          <a:xfrm rot="10800000">
            <a:off x="5250630" y="5151637"/>
            <a:ext cx="37785" cy="2159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CABA93-6C02-7775-9070-C1E72FEC7969}"/>
              </a:ext>
            </a:extLst>
          </p:cNvPr>
          <p:cNvSpPr txBox="1"/>
          <p:nvPr/>
        </p:nvSpPr>
        <p:spPr>
          <a:xfrm>
            <a:off x="4708359" y="4624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+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3B3FCC-E5E1-A3E9-2458-FD15C657306E}"/>
              </a:ext>
            </a:extLst>
          </p:cNvPr>
          <p:cNvSpPr txBox="1"/>
          <p:nvPr/>
        </p:nvSpPr>
        <p:spPr>
          <a:xfrm>
            <a:off x="4720116" y="546539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5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62824757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160E0E-F20C-4355-7133-8F54A8E234F6}"/>
              </a:ext>
            </a:extLst>
          </p:cNvPr>
          <p:cNvSpPr/>
          <p:nvPr/>
        </p:nvSpPr>
        <p:spPr>
          <a:xfrm>
            <a:off x="420047" y="1595339"/>
            <a:ext cx="11372150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en-US" sz="2400" dirty="0">
                <a:latin typeface="Century" panose="02040604050505020304" pitchFamily="18" charset="0"/>
              </a:rPr>
              <a:t>Obtenha o equivalente de </a:t>
            </a:r>
            <a:r>
              <a:rPr lang="pt-BR" altLang="en-US" sz="2400" dirty="0" err="1">
                <a:latin typeface="Century" panose="02040604050505020304" pitchFamily="18" charset="0"/>
              </a:rPr>
              <a:t>Thévenin</a:t>
            </a:r>
            <a:r>
              <a:rPr lang="pt-BR" altLang="en-US" sz="2400" dirty="0">
                <a:latin typeface="Century" panose="02040604050505020304" pitchFamily="18" charset="0"/>
              </a:rPr>
              <a:t> para o circuito abaixo: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91E5B79-4B55-AD1B-7D4E-E2C11E9AC57F}"/>
                  </a:ext>
                </a:extLst>
              </p:cNvPr>
              <p:cNvSpPr txBox="1"/>
              <p:nvPr/>
            </p:nvSpPr>
            <p:spPr>
              <a:xfrm>
                <a:off x="183419" y="6024991"/>
                <a:ext cx="2491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91E5B79-4B55-AD1B-7D4E-E2C11E9A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9" y="6024991"/>
                <a:ext cx="2491708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40190AB-12BF-F02D-E157-6B0A4D59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F3F9"/>
              </a:clrFrom>
              <a:clrTo>
                <a:srgbClr val="EDF3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5828" y="2419494"/>
            <a:ext cx="5820587" cy="28578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8C1C255-4740-1C0C-D66E-4988CCC480D3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Equivalentes de </a:t>
            </a:r>
            <a:r>
              <a:rPr lang="pt-BR" dirty="0" err="1"/>
              <a:t>Thévenin</a:t>
            </a:r>
            <a:r>
              <a:rPr lang="pt-BR" dirty="0"/>
              <a:t> e Norton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E4820E-8786-B87A-6E6D-5F551F5CF637}"/>
              </a:ext>
            </a:extLst>
          </p:cNvPr>
          <p:cNvSpPr txBox="1"/>
          <p:nvPr/>
        </p:nvSpPr>
        <p:spPr>
          <a:xfrm>
            <a:off x="3585172" y="937984"/>
            <a:ext cx="829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MÉTODO ALTERNATIVO – FONTES DEPENDENTES</a:t>
            </a:r>
          </a:p>
        </p:txBody>
      </p:sp>
    </p:spTree>
    <p:extLst>
      <p:ext uri="{BB962C8B-B14F-4D97-AF65-F5344CB8AC3E}">
        <p14:creationId xmlns:p14="http://schemas.microsoft.com/office/powerpoint/2010/main" val="9753462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160E0E-F20C-4355-7133-8F54A8E234F6}"/>
              </a:ext>
            </a:extLst>
          </p:cNvPr>
          <p:cNvSpPr/>
          <p:nvPr/>
        </p:nvSpPr>
        <p:spPr>
          <a:xfrm>
            <a:off x="420047" y="1595339"/>
            <a:ext cx="11372150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en-US" sz="2400" dirty="0">
                <a:latin typeface="Century" panose="02040604050505020304" pitchFamily="18" charset="0"/>
              </a:rPr>
              <a:t>Obtenha o equivalente de </a:t>
            </a:r>
            <a:r>
              <a:rPr lang="pt-BR" altLang="en-US" sz="2400" dirty="0" err="1">
                <a:latin typeface="Century" panose="02040604050505020304" pitchFamily="18" charset="0"/>
              </a:rPr>
              <a:t>Thévenin</a:t>
            </a:r>
            <a:r>
              <a:rPr lang="pt-BR" altLang="en-US" sz="2400" dirty="0">
                <a:latin typeface="Century" panose="02040604050505020304" pitchFamily="18" charset="0"/>
              </a:rPr>
              <a:t> percebido pela resistência de 8 Ω: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91E5B79-4B55-AD1B-7D4E-E2C11E9AC57F}"/>
                  </a:ext>
                </a:extLst>
              </p:cNvPr>
              <p:cNvSpPr txBox="1"/>
              <p:nvPr/>
            </p:nvSpPr>
            <p:spPr>
              <a:xfrm>
                <a:off x="183419" y="6169843"/>
                <a:ext cx="3263842" cy="400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=41 </m:t>
                      </m:r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=−4,</m:t>
                      </m:r>
                      <m:acc>
                        <m:accPr>
                          <m:chr m:val="̅"/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91E5B79-4B55-AD1B-7D4E-E2C11E9A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9" y="6169843"/>
                <a:ext cx="3263842" cy="400815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98C1C255-4740-1C0C-D66E-4988CCC480D3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Equivalentes de </a:t>
            </a:r>
            <a:r>
              <a:rPr lang="pt-BR" dirty="0" err="1"/>
              <a:t>Thévenin</a:t>
            </a:r>
            <a:r>
              <a:rPr lang="pt-BR" dirty="0"/>
              <a:t> e Norton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E4820E-8786-B87A-6E6D-5F551F5CF637}"/>
              </a:ext>
            </a:extLst>
          </p:cNvPr>
          <p:cNvSpPr txBox="1"/>
          <p:nvPr/>
        </p:nvSpPr>
        <p:spPr>
          <a:xfrm>
            <a:off x="3585172" y="937984"/>
            <a:ext cx="829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MÉTODO ALTERNATIVO – FONTES DEPENDENTES</a:t>
            </a:r>
          </a:p>
        </p:txBody>
      </p:sp>
      <p:pic>
        <p:nvPicPr>
          <p:cNvPr id="2" name="Imagem 1" descr="Diagrama, Esquemático&#10;&#10;Descrição gerada automaticamente">
            <a:extLst>
              <a:ext uri="{FF2B5EF4-FFF2-40B4-BE49-F238E27FC236}">
                <a16:creationId xmlns:a16="http://schemas.microsoft.com/office/drawing/2014/main" id="{256AB82E-1E84-2F56-1BA0-D42093008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31" y="2373096"/>
            <a:ext cx="3885138" cy="30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00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1B5136"/>
                </a:solidFill>
                <a:latin typeface="Book Antiqua" panose="02040602050305030304" pitchFamily="18" charset="0"/>
              </a:rPr>
              <a:t>TÉCNICAS DE ANÁLISE DE CIRCUITOS 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TRANSFORMAÇÃO DE FONTES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EQUIVALENTES DE THÉVENIN E NORTON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8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122850071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3931443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e saber utilizar as técnicas de obtenção de </a:t>
            </a:r>
            <a:r>
              <a:rPr lang="pt-BR" sz="2400" b="1" dirty="0">
                <a:solidFill>
                  <a:srgbClr val="0070C0"/>
                </a:solidFill>
                <a:latin typeface="Century" panose="02040604050505020304" pitchFamily="18" charset="0"/>
              </a:rPr>
              <a:t>circuitos equivalentes de </a:t>
            </a:r>
            <a:r>
              <a:rPr lang="pt-BR" sz="24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Thévenin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99531" y="5255034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e </a:t>
            </a:r>
            <a:r>
              <a:rPr lang="pt-BR" sz="2400">
                <a:solidFill>
                  <a:schemeClr val="tx1"/>
                </a:solidFill>
                <a:latin typeface="Century" panose="02040604050505020304" pitchFamily="18" charset="0"/>
              </a:rPr>
              <a:t>saber utilizar 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as técnicas de obtenção de </a:t>
            </a:r>
            <a:r>
              <a:rPr lang="pt-BR" sz="2400" b="1" dirty="0">
                <a:solidFill>
                  <a:srgbClr val="C00000"/>
                </a:solidFill>
                <a:latin typeface="Century" panose="02040604050505020304" pitchFamily="18" charset="0"/>
              </a:rPr>
              <a:t>circuitos equivalentes de Norton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99531" y="2600077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e saber utilizar </a:t>
            </a:r>
            <a:r>
              <a:rPr lang="pt-BR" sz="2400" b="1" dirty="0">
                <a:solidFill>
                  <a:srgbClr val="C00000"/>
                </a:solidFill>
                <a:latin typeface="Century" panose="02040604050505020304" pitchFamily="18" charset="0"/>
              </a:rPr>
              <a:t>a técnica de transformação de fontes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para simplificar um circuito elétrico.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CAPÍTULO 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262393" y="2421527"/>
            <a:ext cx="8436334" cy="424630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Terminologia.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O Método das Tensões de Nó (MTN).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O Método das Correntes de Malha (MCM).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Transformação de fonte.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Equivalentes de </a:t>
            </a:r>
            <a:r>
              <a:rPr lang="pt-BR" sz="2800" dirty="0" err="1">
                <a:solidFill>
                  <a:schemeClr val="tx1"/>
                </a:solidFill>
                <a:latin typeface="Century" panose="02040604050505020304" pitchFamily="18" charset="0"/>
              </a:rPr>
              <a:t>Thévenin</a:t>
            </a: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 e Norton.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Máxima transferência de potência.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Teorema da Superposição.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517569" y="1046219"/>
            <a:ext cx="9364550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400">
                <a:solidFill>
                  <a:schemeClr val="tx1">
                    <a:lumMod val="50000"/>
                    <a:lumOff val="50000"/>
                  </a:schemeClr>
                </a:solidFill>
              </a:rPr>
              <a:t>TÉCNICAS DE ANÁLISE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698727" y="2005483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 dirty="0"/>
              <a:t>CONSTRUÇÃO DE EQUIVALENTES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9145" y="1670176"/>
            <a:ext cx="11373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Georgia" panose="02040502050405020303" pitchFamily="18" charset="0"/>
              </a:rPr>
              <a:t>Até esse momento no curso, compreendemos como simplificar circuitos elétricos por meio da aplicação das </a:t>
            </a:r>
            <a:r>
              <a:rPr lang="pt-BR" sz="2000" b="1" dirty="0">
                <a:solidFill>
                  <a:srgbClr val="0070C0"/>
                </a:solidFill>
                <a:latin typeface="Georgia" panose="02040502050405020303" pitchFamily="18" charset="0"/>
              </a:rPr>
              <a:t>leis básicas de circuitos, </a:t>
            </a:r>
            <a:r>
              <a:rPr lang="pt-BR" sz="2000" dirty="0">
                <a:latin typeface="Georgia" panose="02040502050405020303" pitchFamily="18" charset="0"/>
              </a:rPr>
              <a:t>em particular as leis de Kirchhoff: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A2388-8FF7-F09D-C172-3BA4AF5FA611}"/>
              </a:ext>
            </a:extLst>
          </p:cNvPr>
          <p:cNvSpPr txBox="1"/>
          <p:nvPr/>
        </p:nvSpPr>
        <p:spPr>
          <a:xfrm>
            <a:off x="8111536" y="927536"/>
            <a:ext cx="377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O QUE VIMOS ATÉ AQUI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AA0861-71C3-074C-7F3C-7BC4C2ED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58"/>
          <a:stretch/>
        </p:blipFill>
        <p:spPr>
          <a:xfrm>
            <a:off x="1583480" y="2588292"/>
            <a:ext cx="2442632" cy="1617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8602EE-53CB-E7CF-5D57-FD3BC1994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64"/>
          <a:stretch/>
        </p:blipFill>
        <p:spPr>
          <a:xfrm>
            <a:off x="8740403" y="2588292"/>
            <a:ext cx="1795154" cy="1617308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D00FA0A-A3CF-B5BF-6B34-FB2AF2660097}"/>
              </a:ext>
            </a:extLst>
          </p:cNvPr>
          <p:cNvGrpSpPr/>
          <p:nvPr/>
        </p:nvGrpSpPr>
        <p:grpSpPr>
          <a:xfrm>
            <a:off x="4732961" y="2680772"/>
            <a:ext cx="3270867" cy="1469222"/>
            <a:chOff x="5695082" y="3295218"/>
            <a:chExt cx="3270867" cy="146922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14D0C73-F133-AE58-DCBE-A9BDB9638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39"/>
            <a:stretch/>
          </p:blipFill>
          <p:spPr>
            <a:xfrm>
              <a:off x="6029608" y="3295218"/>
              <a:ext cx="2936341" cy="146922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F4EAF23-2C6E-FD04-93F9-CC2A79FCA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15" r="89520" b="24402"/>
            <a:stretch/>
          </p:blipFill>
          <p:spPr>
            <a:xfrm>
              <a:off x="5695082" y="3676650"/>
              <a:ext cx="443325" cy="733423"/>
            </a:xfrm>
            <a:prstGeom prst="rect">
              <a:avLst/>
            </a:prstGeom>
          </p:spPr>
        </p:pic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5AEEED67-66C4-31C8-BA69-3D6E4F8AD1D3}"/>
              </a:ext>
            </a:extLst>
          </p:cNvPr>
          <p:cNvSpPr/>
          <p:nvPr/>
        </p:nvSpPr>
        <p:spPr>
          <a:xfrm>
            <a:off x="409145" y="4417646"/>
            <a:ext cx="11596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Georgia" panose="02040502050405020303" pitchFamily="18" charset="0"/>
              </a:rPr>
              <a:t>Essa forma de associação também nos permitiu </a:t>
            </a:r>
            <a:r>
              <a:rPr lang="pt-BR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reorganizar os circuitos</a:t>
            </a:r>
            <a:r>
              <a:rPr lang="pt-BR" sz="2000" dirty="0">
                <a:latin typeface="Georgia" panose="02040502050405020303" pitchFamily="18" charset="0"/>
              </a:rPr>
              <a:t>, para simplifica-los: 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230476-BDE3-5E17-9606-B3EF3F3564CD}"/>
              </a:ext>
            </a:extLst>
          </p:cNvPr>
          <p:cNvGrpSpPr/>
          <p:nvPr/>
        </p:nvGrpSpPr>
        <p:grpSpPr>
          <a:xfrm>
            <a:off x="3211127" y="4849208"/>
            <a:ext cx="5769746" cy="1791222"/>
            <a:chOff x="1272024" y="4184938"/>
            <a:chExt cx="5769746" cy="1791222"/>
          </a:xfrm>
        </p:grpSpPr>
        <p:pic>
          <p:nvPicPr>
            <p:cNvPr id="18" name="Imagem 17" descr="Uma imagem contendo objeto, relógio&#10;&#10;Descrição gerada automaticamente">
              <a:extLst>
                <a:ext uri="{FF2B5EF4-FFF2-40B4-BE49-F238E27FC236}">
                  <a16:creationId xmlns:a16="http://schemas.microsoft.com/office/drawing/2014/main" id="{8D776185-28F3-DD93-CADB-B15A8D553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632"/>
            <a:stretch/>
          </p:blipFill>
          <p:spPr>
            <a:xfrm>
              <a:off x="5018491" y="4195395"/>
              <a:ext cx="1800627" cy="1780765"/>
            </a:xfrm>
            <a:prstGeom prst="rect">
              <a:avLst/>
            </a:prstGeom>
          </p:spPr>
        </p:pic>
        <p:sp>
          <p:nvSpPr>
            <p:cNvPr id="19" name="Seta: da Esquerda para a Direita 18">
              <a:extLst>
                <a:ext uri="{FF2B5EF4-FFF2-40B4-BE49-F238E27FC236}">
                  <a16:creationId xmlns:a16="http://schemas.microsoft.com/office/drawing/2014/main" id="{6FA4AE60-6911-03B4-C64B-418D025B9003}"/>
                </a:ext>
              </a:extLst>
            </p:cNvPr>
            <p:cNvSpPr/>
            <p:nvPr/>
          </p:nvSpPr>
          <p:spPr>
            <a:xfrm>
              <a:off x="3850724" y="5090446"/>
              <a:ext cx="640080" cy="170631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 descr="Uma imagem contendo objeto, relógio&#10;&#10;Descrição gerada automaticamente">
              <a:extLst>
                <a:ext uri="{FF2B5EF4-FFF2-40B4-BE49-F238E27FC236}">
                  <a16:creationId xmlns:a16="http://schemas.microsoft.com/office/drawing/2014/main" id="{E9775047-CF6C-1BBB-B514-628C050D3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2"/>
            <a:stretch/>
          </p:blipFill>
          <p:spPr>
            <a:xfrm>
              <a:off x="1522412" y="4184938"/>
              <a:ext cx="1800627" cy="1780765"/>
            </a:xfrm>
            <a:prstGeom prst="rect">
              <a:avLst/>
            </a:prstGeom>
          </p:spPr>
        </p:pic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AC3B3CF-48D7-4F34-631D-EA91F4804B02}"/>
                </a:ext>
              </a:extLst>
            </p:cNvPr>
            <p:cNvSpPr/>
            <p:nvPr/>
          </p:nvSpPr>
          <p:spPr>
            <a:xfrm>
              <a:off x="1272024" y="4751775"/>
              <a:ext cx="4572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766A21-4D95-A074-8540-BF878DF901C3}"/>
                </a:ext>
              </a:extLst>
            </p:cNvPr>
            <p:cNvSpPr/>
            <p:nvPr/>
          </p:nvSpPr>
          <p:spPr>
            <a:xfrm>
              <a:off x="6584570" y="4764500"/>
              <a:ext cx="4572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71881302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08741" y="967920"/>
            <a:ext cx="22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DEFINIÇÃO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2E2FF2-4824-089C-54CC-0A08422601AD}"/>
              </a:ext>
            </a:extLst>
          </p:cNvPr>
          <p:cNvSpPr/>
          <p:nvPr/>
        </p:nvSpPr>
        <p:spPr>
          <a:xfrm>
            <a:off x="309203" y="1515915"/>
            <a:ext cx="11596096" cy="8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20"/>
              </a:lnSpc>
            </a:pPr>
            <a:r>
              <a:rPr lang="pt-BR" sz="2000" dirty="0">
                <a:latin typeface="Georgia" panose="02040502050405020303" pitchFamily="18" charset="0"/>
              </a:rPr>
              <a:t>Uma transformação de fonte permite que uma </a:t>
            </a:r>
            <a:r>
              <a:rPr lang="pt-BR" sz="2000" b="1" dirty="0">
                <a:solidFill>
                  <a:srgbClr val="0070C0"/>
                </a:solidFill>
                <a:latin typeface="Georgia" panose="02040502050405020303" pitchFamily="18" charset="0"/>
              </a:rPr>
              <a:t>fonte de tensão em série com um resistor </a:t>
            </a:r>
            <a:r>
              <a:rPr lang="pt-BR" sz="2000" dirty="0">
                <a:latin typeface="Georgia" panose="02040502050405020303" pitchFamily="18" charset="0"/>
              </a:rPr>
              <a:t>seja substituída por uma </a:t>
            </a:r>
            <a:r>
              <a:rPr lang="pt-BR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fonte de corrente em paralelo com o mesmo resistor</a:t>
            </a:r>
            <a:r>
              <a:rPr lang="pt-BR" sz="2000" dirty="0">
                <a:latin typeface="Georgia" panose="02040502050405020303" pitchFamily="18" charset="0"/>
              </a:rPr>
              <a:t> ou vice-versa.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62D0A272-BE7D-918F-E83D-808ADF59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8" b="6580"/>
          <a:stretch/>
        </p:blipFill>
        <p:spPr>
          <a:xfrm>
            <a:off x="555007" y="4141074"/>
            <a:ext cx="3156180" cy="22206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Transformação de Fontes</a:t>
            </a:r>
          </a:p>
        </p:txBody>
      </p:sp>
      <p:pic>
        <p:nvPicPr>
          <p:cNvPr id="12" name="Imagem 11" descr="Diagrama, Esquemático&#10;&#10;Descrição gerada automaticamente">
            <a:extLst>
              <a:ext uri="{FF2B5EF4-FFF2-40B4-BE49-F238E27FC236}">
                <a16:creationId xmlns:a16="http://schemas.microsoft.com/office/drawing/2014/main" id="{283C85D0-8B37-A256-7297-4742138D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4"/>
          <a:stretch/>
        </p:blipFill>
        <p:spPr>
          <a:xfrm>
            <a:off x="594009" y="2426578"/>
            <a:ext cx="3156180" cy="1743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/>
              <p:nvPr/>
            </p:nvSpPr>
            <p:spPr>
              <a:xfrm>
                <a:off x="4130434" y="2960897"/>
                <a:ext cx="1805045" cy="72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34" y="2960897"/>
                <a:ext cx="1805045" cy="720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D93FD117-4D9B-495E-BF98-7B1DACB7B52F}"/>
                  </a:ext>
                </a:extLst>
              </p:cNvPr>
              <p:cNvSpPr txBox="1"/>
              <p:nvPr/>
            </p:nvSpPr>
            <p:spPr>
              <a:xfrm>
                <a:off x="4130434" y="5203717"/>
                <a:ext cx="1805045" cy="72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D93FD117-4D9B-495E-BF98-7B1DACB7B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34" y="5203717"/>
                <a:ext cx="1805045" cy="720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4F11BF6-3AB1-2162-89CE-84F7D9397ACE}"/>
              </a:ext>
            </a:extLst>
          </p:cNvPr>
          <p:cNvGrpSpPr/>
          <p:nvPr/>
        </p:nvGrpSpPr>
        <p:grpSpPr>
          <a:xfrm>
            <a:off x="2496481" y="2814320"/>
            <a:ext cx="805561" cy="1133763"/>
            <a:chOff x="2781488" y="2814320"/>
            <a:chExt cx="805561" cy="1133763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85825BF8-85F5-6C8B-93C6-C3E9A19A0CB0}"/>
                </a:ext>
              </a:extLst>
            </p:cNvPr>
            <p:cNvGrpSpPr/>
            <p:nvPr/>
          </p:nvGrpSpPr>
          <p:grpSpPr>
            <a:xfrm>
              <a:off x="3037849" y="2814320"/>
              <a:ext cx="549200" cy="1133763"/>
              <a:chOff x="3037849" y="2814320"/>
              <a:chExt cx="549200" cy="11337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D98F9D3D-F253-351B-98AA-FFE2647692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427" y="3272532"/>
                    <a:ext cx="306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pt-BR" sz="28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D98F9D3D-F253-351B-98AA-FFE2647692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427" y="3272532"/>
                    <a:ext cx="3066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686" r="-39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FDCEC85E-B899-CC73-2BE9-8B95D3421D58}"/>
                  </a:ext>
                </a:extLst>
              </p:cNvPr>
              <p:cNvCxnSpPr/>
              <p:nvPr/>
            </p:nvCxnSpPr>
            <p:spPr>
              <a:xfrm>
                <a:off x="3138902" y="2814320"/>
                <a:ext cx="0" cy="11337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F8CE4E1F-D89C-B4AE-BD90-72AC93138EC4}"/>
                  </a:ext>
                </a:extLst>
              </p:cNvPr>
              <p:cNvGrpSpPr/>
              <p:nvPr/>
            </p:nvGrpSpPr>
            <p:grpSpPr>
              <a:xfrm>
                <a:off x="3037849" y="3250778"/>
                <a:ext cx="206886" cy="346319"/>
                <a:chOff x="7095678" y="3080161"/>
                <a:chExt cx="233564" cy="341732"/>
              </a:xfrm>
              <a:solidFill>
                <a:schemeClr val="bg1"/>
              </a:solidFill>
            </p:grpSpPr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3BE1A6C3-568C-0AAD-6083-449D7154AD38}"/>
                    </a:ext>
                  </a:extLst>
                </p:cNvPr>
                <p:cNvSpPr/>
                <p:nvPr/>
              </p:nvSpPr>
              <p:spPr>
                <a:xfrm>
                  <a:off x="7095678" y="3081126"/>
                  <a:ext cx="233564" cy="339285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F842FDB0-8FCA-0F92-CBA9-48DD93E32FF4}"/>
                    </a:ext>
                  </a:extLst>
                </p:cNvPr>
                <p:cNvGrpSpPr/>
                <p:nvPr/>
              </p:nvGrpSpPr>
              <p:grpSpPr>
                <a:xfrm>
                  <a:off x="7118516" y="3080161"/>
                  <a:ext cx="189233" cy="341732"/>
                  <a:chOff x="7627458" y="5321228"/>
                  <a:chExt cx="156391" cy="256748"/>
                </a:xfrm>
                <a:grpFill/>
              </p:grpSpPr>
              <p:cxnSp>
                <p:nvCxnSpPr>
                  <p:cNvPr id="16" name="Conector reto 54">
                    <a:extLst>
                      <a:ext uri="{FF2B5EF4-FFF2-40B4-BE49-F238E27FC236}">
                        <a16:creationId xmlns:a16="http://schemas.microsoft.com/office/drawing/2014/main" id="{CB2B7DED-E4B0-20F0-3B50-6448AC46D24B}"/>
                      </a:ext>
                    </a:extLst>
                  </p:cNvPr>
                  <p:cNvCxnSpPr/>
                  <p:nvPr/>
                </p:nvCxnSpPr>
                <p:spPr>
                  <a:xfrm>
                    <a:off x="7705652" y="5321228"/>
                    <a:ext cx="78197" cy="19222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to 55">
                    <a:extLst>
                      <a:ext uri="{FF2B5EF4-FFF2-40B4-BE49-F238E27FC236}">
                        <a16:creationId xmlns:a16="http://schemas.microsoft.com/office/drawing/2014/main" id="{EF6ACA24-F11C-52F4-CF07-CC4091B5D57A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340450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to 56">
                    <a:extLst>
                      <a:ext uri="{FF2B5EF4-FFF2-40B4-BE49-F238E27FC236}">
                        <a16:creationId xmlns:a16="http://schemas.microsoft.com/office/drawing/2014/main" id="{4B8D0DF7-3B43-A6DE-40FF-B9D35F99DECB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429747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ector reto 57">
                    <a:extLst>
                      <a:ext uri="{FF2B5EF4-FFF2-40B4-BE49-F238E27FC236}">
                        <a16:creationId xmlns:a16="http://schemas.microsoft.com/office/drawing/2014/main" id="{8CC27468-DA0E-D00D-4D66-AE62050B33E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627458" y="5385098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58">
                    <a:extLst>
                      <a:ext uri="{FF2B5EF4-FFF2-40B4-BE49-F238E27FC236}">
                        <a16:creationId xmlns:a16="http://schemas.microsoft.com/office/drawing/2014/main" id="{B45DFD64-E66C-DEF1-07CE-BDD5FB29BE1E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519045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to 59">
                    <a:extLst>
                      <a:ext uri="{FF2B5EF4-FFF2-40B4-BE49-F238E27FC236}">
                        <a16:creationId xmlns:a16="http://schemas.microsoft.com/office/drawing/2014/main" id="{CCA0F1C0-051C-10DA-C994-114DB3FFBE4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627458" y="5474396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to 60">
                    <a:extLst>
                      <a:ext uri="{FF2B5EF4-FFF2-40B4-BE49-F238E27FC236}">
                        <a16:creationId xmlns:a16="http://schemas.microsoft.com/office/drawing/2014/main" id="{B852CD0F-B23A-B3AC-7F2C-1DCF430703FE}"/>
                      </a:ext>
                    </a:extLst>
                  </p:cNvPr>
                  <p:cNvCxnSpPr/>
                  <p:nvPr/>
                </p:nvCxnSpPr>
                <p:spPr>
                  <a:xfrm>
                    <a:off x="7627458" y="5563693"/>
                    <a:ext cx="75410" cy="14283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2" name="Seta para Baixo 51">
              <a:extLst>
                <a:ext uri="{FF2B5EF4-FFF2-40B4-BE49-F238E27FC236}">
                  <a16:creationId xmlns:a16="http://schemas.microsoft.com/office/drawing/2014/main" id="{E01FCEFE-CBEE-D552-B024-B5A4298FD8E6}"/>
                </a:ext>
              </a:extLst>
            </p:cNvPr>
            <p:cNvSpPr/>
            <p:nvPr/>
          </p:nvSpPr>
          <p:spPr>
            <a:xfrm>
              <a:off x="2998344" y="2927381"/>
              <a:ext cx="45719" cy="215924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36B0B6F9-7E1A-74AE-C84B-C4CF30568B3D}"/>
                    </a:ext>
                  </a:extLst>
                </p:cNvPr>
                <p:cNvSpPr txBox="1"/>
                <p:nvPr/>
              </p:nvSpPr>
              <p:spPr>
                <a:xfrm>
                  <a:off x="2781488" y="2973779"/>
                  <a:ext cx="236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pt-BR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36B0B6F9-7E1A-74AE-C84B-C4CF30568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88" y="2973779"/>
                  <a:ext cx="2368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684" r="-7895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1E33183-F48A-7CD8-33D4-F8559D02C8F8}"/>
              </a:ext>
            </a:extLst>
          </p:cNvPr>
          <p:cNvGrpSpPr/>
          <p:nvPr/>
        </p:nvGrpSpPr>
        <p:grpSpPr>
          <a:xfrm>
            <a:off x="3012964" y="5011413"/>
            <a:ext cx="838278" cy="1133763"/>
            <a:chOff x="3297971" y="5011413"/>
            <a:chExt cx="838278" cy="1133763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30015C5D-48AE-4CDC-1965-51009C013993}"/>
                </a:ext>
              </a:extLst>
            </p:cNvPr>
            <p:cNvGrpSpPr/>
            <p:nvPr/>
          </p:nvGrpSpPr>
          <p:grpSpPr>
            <a:xfrm>
              <a:off x="3587049" y="5011413"/>
              <a:ext cx="549200" cy="1133763"/>
              <a:chOff x="3037849" y="2814320"/>
              <a:chExt cx="549200" cy="11337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F455136-6D8C-5031-7500-10C52BBD2B6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427" y="3272532"/>
                    <a:ext cx="306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pt-BR" sz="28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F455136-6D8C-5031-7500-10C52BBD2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427" y="3272532"/>
                    <a:ext cx="30662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686" r="-392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45A4BB88-91BE-8CC4-F02C-3DDA9386D825}"/>
                  </a:ext>
                </a:extLst>
              </p:cNvPr>
              <p:cNvCxnSpPr/>
              <p:nvPr/>
            </p:nvCxnSpPr>
            <p:spPr>
              <a:xfrm>
                <a:off x="3138902" y="2814320"/>
                <a:ext cx="0" cy="11337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35BF9525-E5F9-4A79-421A-613933DEE661}"/>
                  </a:ext>
                </a:extLst>
              </p:cNvPr>
              <p:cNvGrpSpPr/>
              <p:nvPr/>
            </p:nvGrpSpPr>
            <p:grpSpPr>
              <a:xfrm>
                <a:off x="3037849" y="3250778"/>
                <a:ext cx="206886" cy="346319"/>
                <a:chOff x="7095678" y="3080161"/>
                <a:chExt cx="233564" cy="341732"/>
              </a:xfrm>
              <a:solidFill>
                <a:schemeClr val="bg1"/>
              </a:solidFill>
            </p:grpSpPr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7DD3775E-F871-BE2B-4525-39E1CE99EC53}"/>
                    </a:ext>
                  </a:extLst>
                </p:cNvPr>
                <p:cNvSpPr/>
                <p:nvPr/>
              </p:nvSpPr>
              <p:spPr>
                <a:xfrm>
                  <a:off x="7095678" y="3081126"/>
                  <a:ext cx="233564" cy="339285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465E0667-E8AB-3A96-8BB4-B8CDC6CA921F}"/>
                    </a:ext>
                  </a:extLst>
                </p:cNvPr>
                <p:cNvGrpSpPr/>
                <p:nvPr/>
              </p:nvGrpSpPr>
              <p:grpSpPr>
                <a:xfrm>
                  <a:off x="7118516" y="3080161"/>
                  <a:ext cx="189233" cy="341732"/>
                  <a:chOff x="7627458" y="5321228"/>
                  <a:chExt cx="156391" cy="256748"/>
                </a:xfrm>
                <a:grpFill/>
              </p:grpSpPr>
              <p:cxnSp>
                <p:nvCxnSpPr>
                  <p:cNvPr id="41" name="Conector reto 54">
                    <a:extLst>
                      <a:ext uri="{FF2B5EF4-FFF2-40B4-BE49-F238E27FC236}">
                        <a16:creationId xmlns:a16="http://schemas.microsoft.com/office/drawing/2014/main" id="{B241CE48-F6A3-7C3F-7260-F14DE9A9E57B}"/>
                      </a:ext>
                    </a:extLst>
                  </p:cNvPr>
                  <p:cNvCxnSpPr/>
                  <p:nvPr/>
                </p:nvCxnSpPr>
                <p:spPr>
                  <a:xfrm>
                    <a:off x="7705652" y="5321228"/>
                    <a:ext cx="78197" cy="19222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55">
                    <a:extLst>
                      <a:ext uri="{FF2B5EF4-FFF2-40B4-BE49-F238E27FC236}">
                        <a16:creationId xmlns:a16="http://schemas.microsoft.com/office/drawing/2014/main" id="{0F375874-8A0B-7328-A603-D54A87297302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340450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ector reto 56">
                    <a:extLst>
                      <a:ext uri="{FF2B5EF4-FFF2-40B4-BE49-F238E27FC236}">
                        <a16:creationId xmlns:a16="http://schemas.microsoft.com/office/drawing/2014/main" id="{6D8D3AC9-F163-86D2-830A-F3A075BD8062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429747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to 57">
                    <a:extLst>
                      <a:ext uri="{FF2B5EF4-FFF2-40B4-BE49-F238E27FC236}">
                        <a16:creationId xmlns:a16="http://schemas.microsoft.com/office/drawing/2014/main" id="{01256649-E849-8903-5442-579D7EB914F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627458" y="5385098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to 58">
                    <a:extLst>
                      <a:ext uri="{FF2B5EF4-FFF2-40B4-BE49-F238E27FC236}">
                        <a16:creationId xmlns:a16="http://schemas.microsoft.com/office/drawing/2014/main" id="{3955726F-55DA-8AD2-7B9E-9F9AC8E37F92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7627458" y="5519045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to 59">
                    <a:extLst>
                      <a:ext uri="{FF2B5EF4-FFF2-40B4-BE49-F238E27FC236}">
                        <a16:creationId xmlns:a16="http://schemas.microsoft.com/office/drawing/2014/main" id="{E9576D03-5B30-0B78-CE2C-B63F390C9D3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627458" y="5474396"/>
                    <a:ext cx="156391" cy="44649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ector reto 60">
                    <a:extLst>
                      <a:ext uri="{FF2B5EF4-FFF2-40B4-BE49-F238E27FC236}">
                        <a16:creationId xmlns:a16="http://schemas.microsoft.com/office/drawing/2014/main" id="{B9DB6249-EF3E-62B6-B1C6-F708A144D831}"/>
                      </a:ext>
                    </a:extLst>
                  </p:cNvPr>
                  <p:cNvCxnSpPr/>
                  <p:nvPr/>
                </p:nvCxnSpPr>
                <p:spPr>
                  <a:xfrm>
                    <a:off x="7627458" y="5563693"/>
                    <a:ext cx="75410" cy="14283"/>
                  </a:xfrm>
                  <a:prstGeom prst="line">
                    <a:avLst/>
                  </a:prstGeom>
                  <a:grpFill/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3" name="Seta para Baixo 52">
              <a:extLst>
                <a:ext uri="{FF2B5EF4-FFF2-40B4-BE49-F238E27FC236}">
                  <a16:creationId xmlns:a16="http://schemas.microsoft.com/office/drawing/2014/main" id="{40CD4E28-FF51-1BC1-FFE3-229A17D27B16}"/>
                </a:ext>
              </a:extLst>
            </p:cNvPr>
            <p:cNvSpPr/>
            <p:nvPr/>
          </p:nvSpPr>
          <p:spPr>
            <a:xfrm>
              <a:off x="3536551" y="5111544"/>
              <a:ext cx="45719" cy="215924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F9675FD-487F-A221-F222-B182C94495D3}"/>
                    </a:ext>
                  </a:extLst>
                </p:cNvPr>
                <p:cNvSpPr txBox="1"/>
                <p:nvPr/>
              </p:nvSpPr>
              <p:spPr>
                <a:xfrm>
                  <a:off x="3297971" y="5112879"/>
                  <a:ext cx="236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pt-BR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F9675FD-487F-A221-F222-B182C9449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971" y="5112879"/>
                  <a:ext cx="2368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077" r="-769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/>
              <p:nvPr/>
            </p:nvSpPr>
            <p:spPr>
              <a:xfrm>
                <a:off x="6460177" y="2543889"/>
                <a:ext cx="5421943" cy="1703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dirty="0">
                    <a:latin typeface="Georgia" panose="02040502050405020303" pitchFamily="18" charset="0"/>
                  </a:rPr>
                  <a:t>Para que os circuitos com transformação de fonte sejam equivalentes, as condições terminais (nos nós </a:t>
                </a:r>
                <a:r>
                  <a:rPr lang="pt-BR" altLang="en-US" b="1" i="1" dirty="0">
                    <a:latin typeface="Georgia" panose="02040502050405020303" pitchFamily="18" charset="0"/>
                  </a:rPr>
                  <a:t>a</a:t>
                </a:r>
                <a:r>
                  <a:rPr lang="pt-BR" altLang="en-US" dirty="0">
                    <a:latin typeface="Georgia" panose="02040502050405020303" pitchFamily="18" charset="0"/>
                  </a:rPr>
                  <a:t> e </a:t>
                </a:r>
                <a:r>
                  <a:rPr lang="pt-BR" altLang="en-US" b="1" i="1">
                    <a:latin typeface="Georgia" panose="02040502050405020303" pitchFamily="18" charset="0"/>
                  </a:rPr>
                  <a:t>b</a:t>
                </a:r>
                <a:r>
                  <a:rPr lang="pt-BR" altLang="en-US" dirty="0">
                    <a:latin typeface="Georgia" panose="02040502050405020303" pitchFamily="18" charset="0"/>
                  </a:rPr>
                  <a:t>) precisam ser as mesmas. Logo, 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 precisa ser a mesma em ambos os circuitos ao lado.</a:t>
                </a:r>
              </a:p>
            </p:txBody>
          </p:sp>
        </mc:Choice>
        <mc:Fallback xmlns="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177" y="2543889"/>
                <a:ext cx="5421943" cy="1703864"/>
              </a:xfrm>
              <a:prstGeom prst="rect">
                <a:avLst/>
              </a:prstGeom>
              <a:blipFill>
                <a:blip r:embed="rId9"/>
                <a:stretch>
                  <a:fillRect l="-1012" r="-900" b="-46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>
            <a:extLst>
              <a:ext uri="{FF2B5EF4-FFF2-40B4-BE49-F238E27FC236}">
                <a16:creationId xmlns:a16="http://schemas.microsoft.com/office/drawing/2014/main" id="{EC2B423C-A9E2-A2FD-DBD5-FB6342D9F05D}"/>
              </a:ext>
            </a:extLst>
          </p:cNvPr>
          <p:cNvSpPr/>
          <p:nvPr/>
        </p:nvSpPr>
        <p:spPr>
          <a:xfrm>
            <a:off x="6483356" y="4357894"/>
            <a:ext cx="5421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en-US" dirty="0">
                <a:latin typeface="Georgia" panose="02040502050405020303" pitchFamily="18" charset="0"/>
              </a:rPr>
              <a:t>Assim: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22305F52-4295-BCAC-B059-20771AA8DEC4}"/>
                  </a:ext>
                </a:extLst>
              </p:cNvPr>
              <p:cNvSpPr txBox="1"/>
              <p:nvPr/>
            </p:nvSpPr>
            <p:spPr>
              <a:xfrm>
                <a:off x="7064727" y="4991183"/>
                <a:ext cx="4510337" cy="78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 </m:t>
                      </m:r>
                      <m:sSub>
                        <m:sSubPr>
                          <m:ctrlPr>
                            <a:rPr lang="pt-BR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pt-BR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pt-BR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pt-BR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pt-BR" sz="2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22305F52-4295-BCAC-B059-20771AA8D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27" y="4991183"/>
                <a:ext cx="4510337" cy="7837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004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2A1D359-0E6B-E42C-2791-67B975BACF38}"/>
              </a:ext>
            </a:extLst>
          </p:cNvPr>
          <p:cNvSpPr/>
          <p:nvPr/>
        </p:nvSpPr>
        <p:spPr>
          <a:xfrm>
            <a:off x="420047" y="1440964"/>
            <a:ext cx="11372150" cy="57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en-US" sz="2400" dirty="0">
                <a:latin typeface="Century" panose="02040604050505020304" pitchFamily="18" charset="0"/>
              </a:rPr>
              <a:t>Determine a potência associada à fonte de tensão de 6 V.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6706A-7C85-991E-FB33-6A42AD971306}"/>
              </a:ext>
            </a:extLst>
          </p:cNvPr>
          <p:cNvSpPr/>
          <p:nvPr/>
        </p:nvSpPr>
        <p:spPr>
          <a:xfrm>
            <a:off x="4450616" y="2043897"/>
            <a:ext cx="3311011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4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Exemplo 4.8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362DE3-613F-0D27-1E43-96E5759954C8}"/>
              </a:ext>
            </a:extLst>
          </p:cNvPr>
          <p:cNvSpPr txBox="1"/>
          <p:nvPr/>
        </p:nvSpPr>
        <p:spPr>
          <a:xfrm>
            <a:off x="10190631" y="96792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C523F7-7CC4-984E-248F-EA4C513273D3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Transformação de Fontes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5177B30-97E8-D082-F3B0-999EB969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89" y="2700066"/>
            <a:ext cx="7395582" cy="22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853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10190631" y="96792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ADBD098-E2B7-3FFA-DAF0-18F7E552625A}"/>
                  </a:ext>
                </a:extLst>
              </p:cNvPr>
              <p:cNvSpPr txBox="1"/>
              <p:nvPr/>
            </p:nvSpPr>
            <p:spPr>
              <a:xfrm>
                <a:off x="10151464" y="6228664"/>
                <a:ext cx="17266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pt-BR" alt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=4,95 </m:t>
                      </m:r>
                      <m:r>
                        <m:rPr>
                          <m:sty m:val="p"/>
                        </m:rPr>
                        <a:rPr lang="pt-BR" alt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ADBD098-E2B7-3FFA-DAF0-18F7E5526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464" y="6228664"/>
                <a:ext cx="1726684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E125646C-BDA6-7177-4E9F-8314C3723981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Transformação de Fontes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341574-5D2A-AC13-5E3C-6DC3E2E4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5" y="2239916"/>
            <a:ext cx="5257304" cy="17854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6475CD9-8B7F-E8AB-071E-523BAF24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95" y="2307260"/>
            <a:ext cx="3898719" cy="16516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12AAC7B-48D1-0CBF-4ECB-34E510FE0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32" y="4425084"/>
            <a:ext cx="4008881" cy="17444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D80B166-AC7F-31A6-C671-67CAA632D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95" y="4497709"/>
            <a:ext cx="3066344" cy="1560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49A915-BBDA-D90B-EC39-05F99B1F1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653" y="349606"/>
            <a:ext cx="4237022" cy="1282867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5E84FD7-0EEC-06CD-9C72-CB6A41C3B4E8}"/>
              </a:ext>
            </a:extLst>
          </p:cNvPr>
          <p:cNvSpPr/>
          <p:nvPr/>
        </p:nvSpPr>
        <p:spPr>
          <a:xfrm>
            <a:off x="2138018" y="3831203"/>
            <a:ext cx="24834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0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Passo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A7B9BD7-AF7E-2E5D-CD86-DDDCA381C80C}"/>
              </a:ext>
            </a:extLst>
          </p:cNvPr>
          <p:cNvSpPr/>
          <p:nvPr/>
        </p:nvSpPr>
        <p:spPr>
          <a:xfrm>
            <a:off x="7809525" y="3837073"/>
            <a:ext cx="24834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0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Passo 2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C5746A6-43FE-7900-9917-60D45C7FCDF3}"/>
              </a:ext>
            </a:extLst>
          </p:cNvPr>
          <p:cNvSpPr/>
          <p:nvPr/>
        </p:nvSpPr>
        <p:spPr>
          <a:xfrm>
            <a:off x="2143464" y="5953001"/>
            <a:ext cx="24834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0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Passo 3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231A33E-206D-8DF5-A54E-27CC464EC31E}"/>
              </a:ext>
            </a:extLst>
          </p:cNvPr>
          <p:cNvSpPr/>
          <p:nvPr/>
        </p:nvSpPr>
        <p:spPr>
          <a:xfrm>
            <a:off x="7809524" y="5953001"/>
            <a:ext cx="24834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0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Passo 4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56CDF6-C33A-14B8-DE0F-1B1A2A440785}"/>
              </a:ext>
            </a:extLst>
          </p:cNvPr>
          <p:cNvSpPr/>
          <p:nvPr/>
        </p:nvSpPr>
        <p:spPr>
          <a:xfrm>
            <a:off x="373907" y="162338"/>
            <a:ext cx="24834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en-US" sz="20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Exemplo 4.8 </a:t>
            </a:r>
          </a:p>
        </p:txBody>
      </p:sp>
    </p:spTree>
    <p:extLst>
      <p:ext uri="{BB962C8B-B14F-4D97-AF65-F5344CB8AC3E}">
        <p14:creationId xmlns:p14="http://schemas.microsoft.com/office/powerpoint/2010/main" val="2410278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FE4A8F-F7F5-9E29-6E53-8F6114620EA6}"/>
              </a:ext>
            </a:extLst>
          </p:cNvPr>
          <p:cNvSpPr txBox="1"/>
          <p:nvPr/>
        </p:nvSpPr>
        <p:spPr>
          <a:xfrm>
            <a:off x="8906495" y="967920"/>
            <a:ext cx="297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CASOS ESPECIAIS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646C-BDA6-7177-4E9F-8314C3723981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Transformação de Fontes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47612E0E-BFDF-97DC-5326-F3A9B6CB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7" y="2491115"/>
            <a:ext cx="4749243" cy="378737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E712-EB75-927A-420E-186A34DD0C52}"/>
              </a:ext>
            </a:extLst>
          </p:cNvPr>
          <p:cNvSpPr/>
          <p:nvPr/>
        </p:nvSpPr>
        <p:spPr>
          <a:xfrm>
            <a:off x="309203" y="1515915"/>
            <a:ext cx="11596096" cy="8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20"/>
              </a:lnSpc>
            </a:pPr>
            <a:r>
              <a:rPr lang="pt-BR" sz="2000" dirty="0">
                <a:latin typeface="Georgia" panose="02040502050405020303" pitchFamily="18" charset="0"/>
              </a:rPr>
              <a:t>Se o circuito possuir </a:t>
            </a:r>
            <a:r>
              <a:rPr lang="pt-BR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resistores em paralelo com fontes de tensão</a:t>
            </a:r>
            <a:r>
              <a:rPr lang="pt-BR" sz="2000" dirty="0">
                <a:latin typeface="Georgia" panose="02040502050405020303" pitchFamily="18" charset="0"/>
              </a:rPr>
              <a:t> ou </a:t>
            </a:r>
            <a:r>
              <a:rPr lang="pt-BR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resistores em série com fontes de corrente</a:t>
            </a:r>
            <a:r>
              <a:rPr lang="pt-BR" sz="2000" dirty="0">
                <a:latin typeface="Georgia" panose="02040502050405020303" pitchFamily="18" charset="0"/>
              </a:rPr>
              <a:t>, esses resistores poderão ser desprezados para se obter os equivalentes.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45B62A7-EF54-F506-CDBE-F450352BB151}"/>
                  </a:ext>
                </a:extLst>
              </p:cNvPr>
              <p:cNvSpPr/>
              <p:nvPr/>
            </p:nvSpPr>
            <p:spPr>
              <a:xfrm>
                <a:off x="6736343" y="3566180"/>
                <a:ext cx="4340303" cy="21947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altLang="en-US" b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ATENÇÃO</a:t>
                </a:r>
              </a:p>
              <a:p>
                <a:pPr algn="just"/>
                <a:r>
                  <a:rPr lang="pt-BR" altLang="en-US" dirty="0">
                    <a:latin typeface="Georgia" panose="02040502050405020303" pitchFamily="18" charset="0"/>
                  </a:rPr>
                  <a:t>Os resistores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 não impactam na construção do equivalente, uma vez que a tensão e a corrente nos terminais </a:t>
                </a:r>
                <a:r>
                  <a:rPr lang="pt-BR" altLang="en-US" b="1" i="1" dirty="0">
                    <a:latin typeface="Georgia" panose="02040502050405020303" pitchFamily="18" charset="0"/>
                  </a:rPr>
                  <a:t>a</a:t>
                </a:r>
                <a:r>
                  <a:rPr lang="pt-BR" altLang="en-US" i="1" dirty="0">
                    <a:latin typeface="Georgia" panose="02040502050405020303" pitchFamily="18" charset="0"/>
                  </a:rPr>
                  <a:t> </a:t>
                </a:r>
                <a:r>
                  <a:rPr lang="pt-BR" altLang="en-US" dirty="0">
                    <a:latin typeface="Georgia" panose="02040502050405020303" pitchFamily="18" charset="0"/>
                  </a:rPr>
                  <a:t>e </a:t>
                </a:r>
                <a:r>
                  <a:rPr lang="pt-BR" altLang="en-US" b="1" i="1" dirty="0">
                    <a:latin typeface="Georgia" panose="02040502050405020303" pitchFamily="18" charset="0"/>
                  </a:rPr>
                  <a:t>b</a:t>
                </a:r>
                <a:r>
                  <a:rPr lang="pt-BR" altLang="en-US" dirty="0">
                    <a:latin typeface="Georgia" panose="02040502050405020303" pitchFamily="18" charset="0"/>
                  </a:rPr>
                  <a:t> independem deles. Todavia, esses resistores impactam nos cálculos da potência total associada ao circuito.</a:t>
                </a: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45B62A7-EF54-F506-CDBE-F450352BB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43" y="3566180"/>
                <a:ext cx="4340303" cy="2194703"/>
              </a:xfrm>
              <a:prstGeom prst="rect">
                <a:avLst/>
              </a:prstGeom>
              <a:blipFill>
                <a:blip r:embed="rId3"/>
                <a:stretch>
                  <a:fillRect l="-1124" r="-1264" b="-3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3A20E3E9-E587-70B5-3ACE-1201528A896F}"/>
              </a:ext>
            </a:extLst>
          </p:cNvPr>
          <p:cNvSpPr/>
          <p:nvPr/>
        </p:nvSpPr>
        <p:spPr>
          <a:xfrm>
            <a:off x="2738121" y="4055952"/>
            <a:ext cx="964746" cy="28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868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440964"/>
                <a:ext cx="11372150" cy="1128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sz="2400" dirty="0">
                    <a:latin typeface="Century" panose="02040604050505020304" pitchFamily="18" charset="0"/>
                  </a:rPr>
                  <a:t>Determine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altLang="en-US" sz="2400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altLang="en-US" sz="2400" dirty="0">
                    <a:latin typeface="Century" panose="02040604050505020304" pitchFamily="18" charset="0"/>
                  </a:rPr>
                  <a:t>e as potências associadas às fontes de tensão e de corrente do circuito.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440964"/>
                <a:ext cx="11372150" cy="1128129"/>
              </a:xfrm>
              <a:prstGeom prst="rect">
                <a:avLst/>
              </a:prstGeom>
              <a:blipFill>
                <a:blip r:embed="rId2"/>
                <a:stretch>
                  <a:fillRect l="-858" r="-804" b="-118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6706A-7C85-991E-FB33-6A42AD971306}"/>
              </a:ext>
            </a:extLst>
          </p:cNvPr>
          <p:cNvSpPr/>
          <p:nvPr/>
        </p:nvSpPr>
        <p:spPr>
          <a:xfrm>
            <a:off x="4440494" y="2516058"/>
            <a:ext cx="3311011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40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Exemplo 4.9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362DE3-613F-0D27-1E43-96E5759954C8}"/>
              </a:ext>
            </a:extLst>
          </p:cNvPr>
          <p:cNvSpPr txBox="1"/>
          <p:nvPr/>
        </p:nvSpPr>
        <p:spPr>
          <a:xfrm>
            <a:off x="7295608" y="96792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 - CASOS ESPECIAIS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C523F7-7CC4-984E-248F-EA4C513273D3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Transformação de Fontes</a:t>
            </a:r>
          </a:p>
        </p:txBody>
      </p:sp>
      <p:pic>
        <p:nvPicPr>
          <p:cNvPr id="8" name="Imagem 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9DEB3333-DCBE-E709-8A12-C0FB2F28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53" y="3065271"/>
            <a:ext cx="6696694" cy="2351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alt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𝟐𝟓𝟎</m:t>
                          </m:r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pt-BR" alt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−2800 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=−480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00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492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1335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Times New Roman</vt:lpstr>
      <vt:lpstr>Wingdings</vt:lpstr>
      <vt:lpstr>Tema do Office</vt:lpstr>
      <vt:lpstr>TÉCNICAS DE ANÁLISE DE CIRCUITOS  TRANSFORMAÇÃO DE FONTES EQUIVALENTES DE THÉVENIN E NORTON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ANÁLISE DE CIRCUITOS  TRANSFORMAÇÃO DE FONTES EQUIVALENTES DE THÉVENIN E NORTON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1</cp:revision>
  <cp:lastPrinted>2022-03-17T15:19:11Z</cp:lastPrinted>
  <dcterms:created xsi:type="dcterms:W3CDTF">2014-08-30T20:40:48Z</dcterms:created>
  <dcterms:modified xsi:type="dcterms:W3CDTF">2024-06-27T14:49:03Z</dcterms:modified>
</cp:coreProperties>
</file>