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643" r:id="rId2"/>
    <p:sldId id="534" r:id="rId3"/>
    <p:sldId id="574" r:id="rId4"/>
    <p:sldId id="647" r:id="rId5"/>
    <p:sldId id="667" r:id="rId6"/>
    <p:sldId id="656" r:id="rId7"/>
    <p:sldId id="669" r:id="rId8"/>
    <p:sldId id="670" r:id="rId9"/>
    <p:sldId id="658" r:id="rId10"/>
    <p:sldId id="666" r:id="rId11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  <a:srgbClr val="3F8DC1"/>
    <a:srgbClr val="DDD937"/>
    <a:srgbClr val="73FB79"/>
    <a:srgbClr val="AAAAAA"/>
    <a:srgbClr val="9437FF"/>
    <a:srgbClr val="76D6FF"/>
    <a:srgbClr val="FFC000"/>
    <a:srgbClr val="1B51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429E-F280-4328-97E9-E3453CB88324}" v="16" dt="2023-11-09T15:37:0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5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0459429E-F280-4328-97E9-E3453CB88324}"/>
    <pc:docChg chg="modSld">
      <pc:chgData name="Carlos Caetano" userId="ba24568caaa58072" providerId="LiveId" clId="{0459429E-F280-4328-97E9-E3453CB88324}" dt="2023-11-09T15:37:09.095" v="15" actId="20577"/>
      <pc:docMkLst>
        <pc:docMk/>
      </pc:docMkLst>
      <pc:sldChg chg="modSp">
        <pc:chgData name="Carlos Caetano" userId="ba24568caaa58072" providerId="LiveId" clId="{0459429E-F280-4328-97E9-E3453CB88324}" dt="2023-11-09T15:36:41.574" v="11" actId="20577"/>
        <pc:sldMkLst>
          <pc:docMk/>
          <pc:sldMk cId="673700462" sldId="647"/>
        </pc:sldMkLst>
        <pc:spChg chg="mod">
          <ac:chgData name="Carlos Caetano" userId="ba24568caaa58072" providerId="LiveId" clId="{0459429E-F280-4328-97E9-E3453CB88324}" dt="2023-11-09T15:36:41.574" v="11" actId="20577"/>
          <ac:spMkLst>
            <pc:docMk/>
            <pc:sldMk cId="673700462" sldId="647"/>
            <ac:spMk id="48" creationId="{FC60C0BB-D60D-391A-A926-A3AFFD729DD1}"/>
          </ac:spMkLst>
        </pc:spChg>
      </pc:sldChg>
      <pc:sldChg chg="modSp">
        <pc:chgData name="Carlos Caetano" userId="ba24568caaa58072" providerId="LiveId" clId="{0459429E-F280-4328-97E9-E3453CB88324}" dt="2023-11-09T15:37:09.095" v="15" actId="20577"/>
        <pc:sldMkLst>
          <pc:docMk/>
          <pc:sldMk cId="3330382280" sldId="667"/>
        </pc:sldMkLst>
        <pc:spChg chg="mod">
          <ac:chgData name="Carlos Caetano" userId="ba24568caaa58072" providerId="LiveId" clId="{0459429E-F280-4328-97E9-E3453CB88324}" dt="2023-11-09T15:37:09.095" v="15" actId="20577"/>
          <ac:spMkLst>
            <pc:docMk/>
            <pc:sldMk cId="3330382280" sldId="667"/>
            <ac:spMk id="48" creationId="{FC60C0BB-D60D-391A-A926-A3AFFD729DD1}"/>
          </ac:spMkLst>
        </pc:spChg>
      </pc:sldChg>
    </pc:docChg>
  </pc:docChgLst>
  <pc:docChgLst>
    <pc:chgData name="Carlos Caetano" userId="ba24568caaa58072" providerId="LiveId" clId="{D5184D24-4AA3-45A3-AF43-A54D80A91054}"/>
    <pc:docChg chg="undo custSel addSld delSld modSld sldOrd">
      <pc:chgData name="Carlos Caetano" userId="ba24568caaa58072" providerId="LiveId" clId="{D5184D24-4AA3-45A3-AF43-A54D80A91054}" dt="2023-05-23T21:21:38.397" v="932"/>
      <pc:docMkLst>
        <pc:docMk/>
      </pc:docMkLst>
      <pc:sldChg chg="modSp mod modAnim">
        <pc:chgData name="Carlos Caetano" userId="ba24568caaa58072" providerId="LiveId" clId="{D5184D24-4AA3-45A3-AF43-A54D80A91054}" dt="2023-05-23T21:20:22.080" v="930"/>
        <pc:sldMkLst>
          <pc:docMk/>
          <pc:sldMk cId="673700462" sldId="647"/>
        </pc:sldMkLst>
        <pc:spChg chg="mod">
          <ac:chgData name="Carlos Caetano" userId="ba24568caaa58072" providerId="LiveId" clId="{D5184D24-4AA3-45A3-AF43-A54D80A91054}" dt="2023-05-23T13:21:44.149" v="23" actId="1035"/>
          <ac:spMkLst>
            <pc:docMk/>
            <pc:sldMk cId="673700462" sldId="647"/>
            <ac:spMk id="58" creationId="{87824EC2-5F23-2698-AB36-680A7D272B2F}"/>
          </ac:spMkLst>
        </pc:spChg>
      </pc:sldChg>
      <pc:sldChg chg="delSp del mod">
        <pc:chgData name="Carlos Caetano" userId="ba24568caaa58072" providerId="LiveId" clId="{D5184D24-4AA3-45A3-AF43-A54D80A91054}" dt="2023-05-23T14:27:09.462" v="633" actId="47"/>
        <pc:sldMkLst>
          <pc:docMk/>
          <pc:sldMk cId="2410278060" sldId="648"/>
        </pc:sldMkLst>
        <pc:spChg chg="del">
          <ac:chgData name="Carlos Caetano" userId="ba24568caaa58072" providerId="LiveId" clId="{D5184D24-4AA3-45A3-AF43-A54D80A91054}" dt="2023-05-23T13:21:22.102" v="1" actId="478"/>
          <ac:spMkLst>
            <pc:docMk/>
            <pc:sldMk cId="2410278060" sldId="648"/>
            <ac:spMk id="13" creationId="{5556CDF6-C33A-14B8-DE0F-1B1A2A440785}"/>
          </ac:spMkLst>
        </pc:spChg>
        <pc:picChg chg="del">
          <ac:chgData name="Carlos Caetano" userId="ba24568caaa58072" providerId="LiveId" clId="{D5184D24-4AA3-45A3-AF43-A54D80A91054}" dt="2023-05-23T14:27:06.022" v="631" actId="478"/>
          <ac:picMkLst>
            <pc:docMk/>
            <pc:sldMk cId="2410278060" sldId="648"/>
            <ac:picMk id="10" creationId="{99341574-5D2A-AC13-5E3C-6DC3E2E4C768}"/>
          </ac:picMkLst>
        </pc:picChg>
        <pc:picChg chg="del">
          <ac:chgData name="Carlos Caetano" userId="ba24568caaa58072" providerId="LiveId" clId="{D5184D24-4AA3-45A3-AF43-A54D80A91054}" dt="2023-05-23T14:27:06.554" v="632" actId="478"/>
          <ac:picMkLst>
            <pc:docMk/>
            <pc:sldMk cId="2410278060" sldId="648"/>
            <ac:picMk id="16" creationId="{F12AAC7B-48D1-0CBF-4ECB-34E510FE0125}"/>
          </ac:picMkLst>
        </pc:picChg>
        <pc:picChg chg="del">
          <ac:chgData name="Carlos Caetano" userId="ba24568caaa58072" providerId="LiveId" clId="{D5184D24-4AA3-45A3-AF43-A54D80A91054}" dt="2023-05-23T13:21:20.748" v="0" actId="478"/>
          <ac:picMkLst>
            <pc:docMk/>
            <pc:sldMk cId="2410278060" sldId="648"/>
            <ac:picMk id="20" creationId="{F449A915-BBDA-D90B-EC39-05F99B1F1514}"/>
          </ac:picMkLst>
        </pc:picChg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065649338" sldId="649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975346274" sldId="653"/>
        </pc:sldMkLst>
      </pc:sldChg>
      <pc:sldChg chg="del">
        <pc:chgData name="Carlos Caetano" userId="ba24568caaa58072" providerId="LiveId" clId="{D5184D24-4AA3-45A3-AF43-A54D80A91054}" dt="2023-05-23T21:06:38.109" v="861" actId="47"/>
        <pc:sldMkLst>
          <pc:docMk/>
          <pc:sldMk cId="599286802" sldId="657"/>
        </pc:sldMkLst>
      </pc:sldChg>
      <pc:sldChg chg="addSp delSp modSp mod">
        <pc:chgData name="Carlos Caetano" userId="ba24568caaa58072" providerId="LiveId" clId="{D5184D24-4AA3-45A3-AF43-A54D80A91054}" dt="2023-05-23T21:10:05.002" v="917" actId="14100"/>
        <pc:sldMkLst>
          <pc:docMk/>
          <pc:sldMk cId="1289949200" sldId="658"/>
        </pc:sldMkLst>
        <pc:spChg chg="del">
          <ac:chgData name="Carlos Caetano" userId="ba24568caaa58072" providerId="LiveId" clId="{D5184D24-4AA3-45A3-AF43-A54D80A91054}" dt="2023-05-23T21:09:39.765" v="881" actId="478"/>
          <ac:spMkLst>
            <pc:docMk/>
            <pc:sldMk cId="1289949200" sldId="658"/>
            <ac:spMk id="2" creationId="{04362DE3-613F-0D27-1E43-96E5759954C8}"/>
          </ac:spMkLst>
        </pc:spChg>
        <pc:spChg chg="del">
          <ac:chgData name="Carlos Caetano" userId="ba24568caaa58072" providerId="LiveId" clId="{D5184D24-4AA3-45A3-AF43-A54D80A91054}" dt="2023-05-23T21:09:39.765" v="881" actId="478"/>
          <ac:spMkLst>
            <pc:docMk/>
            <pc:sldMk cId="1289949200" sldId="658"/>
            <ac:spMk id="3" creationId="{12C523F7-7CC4-984E-248F-EA4C513273D3}"/>
          </ac:spMkLst>
        </pc:spChg>
        <pc:spChg chg="mod">
          <ac:chgData name="Carlos Caetano" userId="ba24568caaa58072" providerId="LiveId" clId="{D5184D24-4AA3-45A3-AF43-A54D80A91054}" dt="2023-05-23T21:08:35.732" v="880" actId="20577"/>
          <ac:spMkLst>
            <pc:docMk/>
            <pc:sldMk cId="1289949200" sldId="658"/>
            <ac:spMk id="4" creationId="{3BF6706A-7C85-991E-FB33-6A42AD971306}"/>
          </ac:spMkLst>
        </pc:spChg>
        <pc:spChg chg="mod">
          <ac:chgData name="Carlos Caetano" userId="ba24568caaa58072" providerId="LiveId" clId="{D5184D24-4AA3-45A3-AF43-A54D80A91054}" dt="2023-05-23T21:08:12.005" v="877" actId="20577"/>
          <ac:spMkLst>
            <pc:docMk/>
            <pc:sldMk cId="1289949200" sldId="658"/>
            <ac:spMk id="9" creationId="{76DB384D-7466-DFBE-5112-B623A7475699}"/>
          </ac:spMkLst>
        </pc:spChg>
        <pc:spChg chg="add mod">
          <ac:chgData name="Carlos Caetano" userId="ba24568caaa58072" providerId="LiveId" clId="{D5184D24-4AA3-45A3-AF43-A54D80A91054}" dt="2023-05-23T21:10:05.002" v="917" actId="14100"/>
          <ac:spMkLst>
            <pc:docMk/>
            <pc:sldMk cId="1289949200" sldId="658"/>
            <ac:spMk id="10" creationId="{03754FA8-0B9C-513B-2294-228A691E98EE}"/>
          </ac:spMkLst>
        </pc:spChg>
        <pc:spChg chg="add mod">
          <ac:chgData name="Carlos Caetano" userId="ba24568caaa58072" providerId="LiveId" clId="{D5184D24-4AA3-45A3-AF43-A54D80A91054}" dt="2023-05-23T21:09:40.143" v="882"/>
          <ac:spMkLst>
            <pc:docMk/>
            <pc:sldMk cId="1289949200" sldId="658"/>
            <ac:spMk id="11" creationId="{066A030E-0D57-5C7F-2C28-BCBF117F215F}"/>
          </ac:spMkLst>
        </pc:spChg>
        <pc:spChg chg="mod">
          <ac:chgData name="Carlos Caetano" userId="ba24568caaa58072" providerId="LiveId" clId="{D5184D24-4AA3-45A3-AF43-A54D80A91054}" dt="2023-05-23T21:08:19.868" v="878" actId="207"/>
          <ac:spMkLst>
            <pc:docMk/>
            <pc:sldMk cId="1289949200" sldId="658"/>
            <ac:spMk id="23" creationId="{02A1D359-0E6B-E42C-2791-67B975BACF38}"/>
          </ac:spMkLst>
        </pc:spChg>
        <pc:picChg chg="add mod">
          <ac:chgData name="Carlos Caetano" userId="ba24568caaa58072" providerId="LiveId" clId="{D5184D24-4AA3-45A3-AF43-A54D80A91054}" dt="2023-05-23T21:07:05.733" v="872" actId="1076"/>
          <ac:picMkLst>
            <pc:docMk/>
            <pc:sldMk cId="1289949200" sldId="658"/>
            <ac:picMk id="7" creationId="{7317B535-DC1D-DD9E-7861-44CF3ECB533E}"/>
          </ac:picMkLst>
        </pc:picChg>
        <pc:picChg chg="del">
          <ac:chgData name="Carlos Caetano" userId="ba24568caaa58072" providerId="LiveId" clId="{D5184D24-4AA3-45A3-AF43-A54D80A91054}" dt="2023-05-23T21:06:53.317" v="868" actId="478"/>
          <ac:picMkLst>
            <pc:docMk/>
            <pc:sldMk cId="1289949200" sldId="658"/>
            <ac:picMk id="8" creationId="{9DEB3333-DCBE-E709-8A12-C0FB2F2897FA}"/>
          </ac:picMkLst>
        </pc:picChg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4039895047" sldId="659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864390618" sldId="660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397244173" sldId="661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1464591927" sldId="662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4120184866" sldId="663"/>
        </pc:sldMkLst>
      </pc:sldChg>
      <pc:sldChg chg="del">
        <pc:chgData name="Carlos Caetano" userId="ba24568caaa58072" providerId="LiveId" clId="{D5184D24-4AA3-45A3-AF43-A54D80A91054}" dt="2023-05-23T21:10:32.871" v="918" actId="47"/>
        <pc:sldMkLst>
          <pc:docMk/>
          <pc:sldMk cId="2762824757" sldId="664"/>
        </pc:sldMkLst>
      </pc:sldChg>
      <pc:sldChg chg="modSp mod modAnim">
        <pc:chgData name="Carlos Caetano" userId="ba24568caaa58072" providerId="LiveId" clId="{D5184D24-4AA3-45A3-AF43-A54D80A91054}" dt="2023-05-23T21:21:38.397" v="932"/>
        <pc:sldMkLst>
          <pc:docMk/>
          <pc:sldMk cId="3330382280" sldId="667"/>
        </pc:sldMkLst>
        <pc:spChg chg="mod">
          <ac:chgData name="Carlos Caetano" userId="ba24568caaa58072" providerId="LiveId" clId="{D5184D24-4AA3-45A3-AF43-A54D80A91054}" dt="2023-05-23T13:21:32.917" v="13" actId="1036"/>
          <ac:spMkLst>
            <pc:docMk/>
            <pc:sldMk cId="3330382280" sldId="667"/>
            <ac:spMk id="58" creationId="{87824EC2-5F23-2698-AB36-680A7D272B2F}"/>
          </ac:spMkLst>
        </pc:spChg>
      </pc:sldChg>
      <pc:sldChg chg="addSp delSp modSp add del mod ord delAnim">
        <pc:chgData name="Carlos Caetano" userId="ba24568caaa58072" providerId="LiveId" clId="{D5184D24-4AA3-45A3-AF43-A54D80A91054}" dt="2023-05-23T14:04:10.228" v="630" actId="47"/>
        <pc:sldMkLst>
          <pc:docMk/>
          <pc:sldMk cId="3856006136" sldId="668"/>
        </pc:sldMkLst>
        <pc:spChg chg="mod">
          <ac:chgData name="Carlos Caetano" userId="ba24568caaa58072" providerId="LiveId" clId="{D5184D24-4AA3-45A3-AF43-A54D80A91054}" dt="2023-05-23T13:37:01.038" v="160" actId="20577"/>
          <ac:spMkLst>
            <pc:docMk/>
            <pc:sldMk cId="3856006136" sldId="668"/>
            <ac:spMk id="2" creationId="{F12E2FF2-4824-089C-54CC-0A08422601AD}"/>
          </ac:spMkLst>
        </pc:spChg>
        <pc:spChg chg="del mod">
          <ac:chgData name="Carlos Caetano" userId="ba24568caaa58072" providerId="LiveId" clId="{D5184D24-4AA3-45A3-AF43-A54D80A91054}" dt="2023-05-23T13:32:54.058" v="84" actId="478"/>
          <ac:spMkLst>
            <pc:docMk/>
            <pc:sldMk cId="3856006136" sldId="668"/>
            <ac:spMk id="3" creationId="{B32AEAED-50B5-738A-168A-CE8378D3D816}"/>
          </ac:spMkLst>
        </pc:spChg>
        <pc:spChg chg="del">
          <ac:chgData name="Carlos Caetano" userId="ba24568caaa58072" providerId="LiveId" clId="{D5184D24-4AA3-45A3-AF43-A54D80A91054}" dt="2023-05-23T13:23:19.357" v="52" actId="478"/>
          <ac:spMkLst>
            <pc:docMk/>
            <pc:sldMk cId="3856006136" sldId="668"/>
            <ac:spMk id="5" creationId="{00000000-0000-0000-0000-000000000000}"/>
          </ac:spMkLst>
        </pc:spChg>
        <pc:spChg chg="del mod">
          <ac:chgData name="Carlos Caetano" userId="ba24568caaa58072" providerId="LiveId" clId="{D5184D24-4AA3-45A3-AF43-A54D80A91054}" dt="2023-05-23T13:32:50.888" v="83" actId="478"/>
          <ac:spMkLst>
            <pc:docMk/>
            <pc:sldMk cId="3856006136" sldId="668"/>
            <ac:spMk id="7" creationId="{881BF6F8-BFAD-0C72-4745-0C006892C03E}"/>
          </ac:spMkLst>
        </pc:spChg>
        <pc:spChg chg="add del mod">
          <ac:chgData name="Carlos Caetano" userId="ba24568caaa58072" providerId="LiveId" clId="{D5184D24-4AA3-45A3-AF43-A54D80A91054}" dt="2023-05-23T13:29:56.727" v="57" actId="478"/>
          <ac:spMkLst>
            <pc:docMk/>
            <pc:sldMk cId="3856006136" sldId="668"/>
            <ac:spMk id="9" creationId="{D8C2E10C-7A29-D907-D92C-A526C1BEEC5B}"/>
          </ac:spMkLst>
        </pc:spChg>
        <pc:spChg chg="mod">
          <ac:chgData name="Carlos Caetano" userId="ba24568caaa58072" providerId="LiveId" clId="{D5184D24-4AA3-45A3-AF43-A54D80A91054}" dt="2023-05-23T13:23:35.261" v="53" actId="20577"/>
          <ac:spMkLst>
            <pc:docMk/>
            <pc:sldMk cId="3856006136" sldId="668"/>
            <ac:spMk id="11" creationId="{620EB427-CA54-8B58-0043-E78B33F3DEA7}"/>
          </ac:spMkLst>
        </pc:spChg>
        <pc:spChg chg="add mod">
          <ac:chgData name="Carlos Caetano" userId="ba24568caaa58072" providerId="LiveId" clId="{D5184D24-4AA3-45A3-AF43-A54D80A91054}" dt="2023-05-23T13:33:13.619" v="90" actId="1076"/>
          <ac:spMkLst>
            <pc:docMk/>
            <pc:sldMk cId="3856006136" sldId="668"/>
            <ac:spMk id="12" creationId="{7DD282E1-75F5-8C20-C3E0-A94566988FEA}"/>
          </ac:spMkLst>
        </pc:spChg>
        <pc:spChg chg="add mod">
          <ac:chgData name="Carlos Caetano" userId="ba24568caaa58072" providerId="LiveId" clId="{D5184D24-4AA3-45A3-AF43-A54D80A91054}" dt="2023-05-23T13:33:38.960" v="97" actId="14100"/>
          <ac:spMkLst>
            <pc:docMk/>
            <pc:sldMk cId="3856006136" sldId="668"/>
            <ac:spMk id="13" creationId="{CEA9646A-73EE-D4CA-71B7-CD6F42F09111}"/>
          </ac:spMkLst>
        </pc:spChg>
        <pc:spChg chg="add mod">
          <ac:chgData name="Carlos Caetano" userId="ba24568caaa58072" providerId="LiveId" clId="{D5184D24-4AA3-45A3-AF43-A54D80A91054}" dt="2023-05-23T13:34:19.070" v="120" actId="1076"/>
          <ac:spMkLst>
            <pc:docMk/>
            <pc:sldMk cId="3856006136" sldId="668"/>
            <ac:spMk id="14" creationId="{BD4B8372-29F6-0DDD-8008-EC8C9A19E1F9}"/>
          </ac:spMkLst>
        </pc:spChg>
        <pc:spChg chg="add mod">
          <ac:chgData name="Carlos Caetano" userId="ba24568caaa58072" providerId="LiveId" clId="{D5184D24-4AA3-45A3-AF43-A54D80A91054}" dt="2023-05-23T13:34:47.686" v="124" actId="207"/>
          <ac:spMkLst>
            <pc:docMk/>
            <pc:sldMk cId="3856006136" sldId="668"/>
            <ac:spMk id="15" creationId="{630D1ED3-4F05-D7FF-7F15-E4C606F4D274}"/>
          </ac:spMkLst>
        </pc:spChg>
        <pc:spChg chg="add mod">
          <ac:chgData name="Carlos Caetano" userId="ba24568caaa58072" providerId="LiveId" clId="{D5184D24-4AA3-45A3-AF43-A54D80A91054}" dt="2023-05-23T13:35:06.762" v="129" actId="1037"/>
          <ac:spMkLst>
            <pc:docMk/>
            <pc:sldMk cId="3856006136" sldId="668"/>
            <ac:spMk id="16" creationId="{DFC7A76E-FF43-DBD7-33CC-FE8A769DD4D0}"/>
          </ac:spMkLst>
        </pc:spChg>
        <pc:spChg chg="add mod">
          <ac:chgData name="Carlos Caetano" userId="ba24568caaa58072" providerId="LiveId" clId="{D5184D24-4AA3-45A3-AF43-A54D80A91054}" dt="2023-05-23T13:35:26.729" v="133" actId="1076"/>
          <ac:spMkLst>
            <pc:docMk/>
            <pc:sldMk cId="3856006136" sldId="668"/>
            <ac:spMk id="17" creationId="{9E9E7AE2-511C-87D4-A837-3506D7D936B4}"/>
          </ac:spMkLst>
        </pc:spChg>
        <pc:spChg chg="add mod">
          <ac:chgData name="Carlos Caetano" userId="ba24568caaa58072" providerId="LiveId" clId="{D5184D24-4AA3-45A3-AF43-A54D80A91054}" dt="2023-05-23T13:35:34.869" v="136" actId="20577"/>
          <ac:spMkLst>
            <pc:docMk/>
            <pc:sldMk cId="3856006136" sldId="668"/>
            <ac:spMk id="18" creationId="{70212F07-3371-569D-1F35-0F430C2E7203}"/>
          </ac:spMkLst>
        </pc:spChg>
        <pc:spChg chg="add mod">
          <ac:chgData name="Carlos Caetano" userId="ba24568caaa58072" providerId="LiveId" clId="{D5184D24-4AA3-45A3-AF43-A54D80A91054}" dt="2023-05-23T13:36:17.379" v="150" actId="1076"/>
          <ac:spMkLst>
            <pc:docMk/>
            <pc:sldMk cId="3856006136" sldId="668"/>
            <ac:spMk id="19" creationId="{57E55C1E-A52B-A58E-307C-344FD4554EC4}"/>
          </ac:spMkLst>
        </pc:spChg>
        <pc:spChg chg="add mod">
          <ac:chgData name="Carlos Caetano" userId="ba24568caaa58072" providerId="LiveId" clId="{D5184D24-4AA3-45A3-AF43-A54D80A91054}" dt="2023-05-23T13:36:42.339" v="155" actId="20577"/>
          <ac:spMkLst>
            <pc:docMk/>
            <pc:sldMk cId="3856006136" sldId="668"/>
            <ac:spMk id="20" creationId="{D28AC01E-F808-9124-E50E-5311992629CD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2" creationId="{A07748BC-14BE-9C6F-F963-A9A37BE9EE77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3" creationId="{E20EE97C-7A60-264F-9863-F3FB86301FCD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4" creationId="{A2D1BCE3-D154-9147-CC94-3A3140B56332}"/>
          </ac:spMkLst>
        </pc:spChg>
        <pc:spChg chg="add mod">
          <ac:chgData name="Carlos Caetano" userId="ba24568caaa58072" providerId="LiveId" clId="{D5184D24-4AA3-45A3-AF43-A54D80A91054}" dt="2023-05-23T13:37:12.037" v="162" actId="1076"/>
          <ac:spMkLst>
            <pc:docMk/>
            <pc:sldMk cId="3856006136" sldId="668"/>
            <ac:spMk id="25" creationId="{F702F289-48A7-D36D-ED63-480219FDE0D2}"/>
          </ac:spMkLst>
        </pc:spChg>
        <pc:spChg chg="add mod">
          <ac:chgData name="Carlos Caetano" userId="ba24568caaa58072" providerId="LiveId" clId="{D5184D24-4AA3-45A3-AF43-A54D80A91054}" dt="2023-05-23T13:37:20.022" v="165" actId="20577"/>
          <ac:spMkLst>
            <pc:docMk/>
            <pc:sldMk cId="3856006136" sldId="668"/>
            <ac:spMk id="26" creationId="{B720EA73-6EBB-BCD2-E7DF-2BA75F9D98F1}"/>
          </ac:spMkLst>
        </pc:spChg>
        <pc:spChg chg="add mod">
          <ac:chgData name="Carlos Caetano" userId="ba24568caaa58072" providerId="LiveId" clId="{D5184D24-4AA3-45A3-AF43-A54D80A91054}" dt="2023-05-23T13:37:23.431" v="166" actId="20577"/>
          <ac:spMkLst>
            <pc:docMk/>
            <pc:sldMk cId="3856006136" sldId="668"/>
            <ac:spMk id="27" creationId="{9DF876DF-2BA5-9A60-B9B0-D56B20673F5E}"/>
          </ac:spMkLst>
        </pc:spChg>
        <pc:spChg chg="add del mod">
          <ac:chgData name="Carlos Caetano" userId="ba24568caaa58072" providerId="LiveId" clId="{D5184D24-4AA3-45A3-AF43-A54D80A91054}" dt="2023-05-23T13:37:14.688" v="163" actId="478"/>
          <ac:spMkLst>
            <pc:docMk/>
            <pc:sldMk cId="3856006136" sldId="668"/>
            <ac:spMk id="28" creationId="{FCB42AAA-40E6-C4F3-91DF-70530B47C7EF}"/>
          </ac:spMkLst>
        </pc:spChg>
        <pc:spChg chg="add del mod">
          <ac:chgData name="Carlos Caetano" userId="ba24568caaa58072" providerId="LiveId" clId="{D5184D24-4AA3-45A3-AF43-A54D80A91054}" dt="2023-05-23T13:37:16.405" v="164" actId="478"/>
          <ac:spMkLst>
            <pc:docMk/>
            <pc:sldMk cId="3856006136" sldId="668"/>
            <ac:spMk id="29" creationId="{77CD760C-4616-8B8C-D316-94D453C9142D}"/>
          </ac:spMkLst>
        </pc:spChg>
        <pc:spChg chg="del mod">
          <ac:chgData name="Carlos Caetano" userId="ba24568caaa58072" providerId="LiveId" clId="{D5184D24-4AA3-45A3-AF43-A54D80A91054}" dt="2023-05-23T13:32:54.058" v="84" actId="478"/>
          <ac:spMkLst>
            <pc:docMk/>
            <pc:sldMk cId="3856006136" sldId="668"/>
            <ac:spMk id="48" creationId="{FC60C0BB-D60D-391A-A926-A3AFFD729DD1}"/>
          </ac:spMkLst>
        </pc:spChg>
        <pc:spChg chg="del mod">
          <ac:chgData name="Carlos Caetano" userId="ba24568caaa58072" providerId="LiveId" clId="{D5184D24-4AA3-45A3-AF43-A54D80A91054}" dt="2023-05-23T13:31:12.852" v="62" actId="478"/>
          <ac:spMkLst>
            <pc:docMk/>
            <pc:sldMk cId="3856006136" sldId="668"/>
            <ac:spMk id="58" creationId="{87824EC2-5F23-2698-AB36-680A7D272B2F}"/>
          </ac:spMkLst>
        </pc:spChg>
        <pc:picChg chg="del">
          <ac:chgData name="Carlos Caetano" userId="ba24568caaa58072" providerId="LiveId" clId="{D5184D24-4AA3-45A3-AF43-A54D80A91054}" dt="2023-05-23T13:29:58.889" v="58" actId="478"/>
          <ac:picMkLst>
            <pc:docMk/>
            <pc:sldMk cId="3856006136" sldId="668"/>
            <ac:picMk id="4" creationId="{6991BF9A-CEDE-564B-0B9E-0D3EB5630AD4}"/>
          </ac:picMkLst>
        </pc:picChg>
        <pc:picChg chg="del">
          <ac:chgData name="Carlos Caetano" userId="ba24568caaa58072" providerId="LiveId" clId="{D5184D24-4AA3-45A3-AF43-A54D80A91054}" dt="2023-05-23T13:30:00.687" v="59" actId="478"/>
          <ac:picMkLst>
            <pc:docMk/>
            <pc:sldMk cId="3856006136" sldId="668"/>
            <ac:picMk id="8" creationId="{9321A049-C1CD-08A5-BF91-D43B2DFE7D40}"/>
          </ac:picMkLst>
        </pc:picChg>
      </pc:sldChg>
      <pc:sldChg chg="addSp delSp modSp add mod ord modAnim">
        <pc:chgData name="Carlos Caetano" userId="ba24568caaa58072" providerId="LiveId" clId="{D5184D24-4AA3-45A3-AF43-A54D80A91054}" dt="2023-05-23T14:03:45.575" v="629"/>
        <pc:sldMkLst>
          <pc:docMk/>
          <pc:sldMk cId="711501874" sldId="669"/>
        </pc:sldMkLst>
        <pc:spChg chg="mod">
          <ac:chgData name="Carlos Caetano" userId="ba24568caaa58072" providerId="LiveId" clId="{D5184D24-4AA3-45A3-AF43-A54D80A91054}" dt="2023-05-23T13:41:33.712" v="241" actId="113"/>
          <ac:spMkLst>
            <pc:docMk/>
            <pc:sldMk cId="711501874" sldId="669"/>
            <ac:spMk id="2" creationId="{F12E2FF2-4824-089C-54CC-0A08422601AD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3" creationId="{3A0809C1-C4D4-EE25-09B7-C64AEED1603E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4" creationId="{637AF0B2-27EF-A106-DC06-384E1066E268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5" creationId="{6E183704-7821-460E-87AB-D298411F95EB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7" creationId="{65DEFAB4-EF63-7990-541B-E12FBA0B12EF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8" creationId="{BC5A97E6-8B08-4CF0-CF0D-1F69585F1D3D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9" creationId="{533CFF83-1FFA-CFA2-2A13-6E9E0A7C7AE5}"/>
          </ac:spMkLst>
        </pc:spChg>
        <pc:spChg chg="add mod">
          <ac:chgData name="Carlos Caetano" userId="ba24568caaa58072" providerId="LiveId" clId="{D5184D24-4AA3-45A3-AF43-A54D80A91054}" dt="2023-05-23T13:40:43.284" v="231" actId="164"/>
          <ac:spMkLst>
            <pc:docMk/>
            <pc:sldMk cId="711501874" sldId="669"/>
            <ac:spMk id="10" creationId="{D1276D4F-A678-288C-0C6E-1240E468B155}"/>
          </ac:spMkLst>
        </pc:spChg>
        <pc:spChg chg="del">
          <ac:chgData name="Carlos Caetano" userId="ba24568caaa58072" providerId="LiveId" clId="{D5184D24-4AA3-45A3-AF43-A54D80A91054}" dt="2023-05-23T13:37:33.776" v="168" actId="478"/>
          <ac:spMkLst>
            <pc:docMk/>
            <pc:sldMk cId="711501874" sldId="669"/>
            <ac:spMk id="12" creationId="{7DD282E1-75F5-8C20-C3E0-A94566988FEA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3" creationId="{CEA9646A-73EE-D4CA-71B7-CD6F42F09111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4" creationId="{BD4B8372-29F6-0DDD-8008-EC8C9A19E1F9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5" creationId="{630D1ED3-4F05-D7FF-7F15-E4C606F4D27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6" creationId="{DFC7A76E-FF43-DBD7-33CC-FE8A769DD4D0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7" creationId="{9E9E7AE2-511C-87D4-A837-3506D7D936B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8" creationId="{70212F07-3371-569D-1F35-0F430C2E7203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19" creationId="{57E55C1E-A52B-A58E-307C-344FD4554EC4}"/>
          </ac:spMkLst>
        </pc:spChg>
        <pc:spChg chg="mod">
          <ac:chgData name="Carlos Caetano" userId="ba24568caaa58072" providerId="LiveId" clId="{D5184D24-4AA3-45A3-AF43-A54D80A91054}" dt="2023-05-23T13:40:34.107" v="229" actId="164"/>
          <ac:spMkLst>
            <pc:docMk/>
            <pc:sldMk cId="711501874" sldId="669"/>
            <ac:spMk id="20" creationId="{D28AC01E-F808-9124-E50E-5311992629CD}"/>
          </ac:spMkLst>
        </pc:spChg>
        <pc:spChg chg="del">
          <ac:chgData name="Carlos Caetano" userId="ba24568caaa58072" providerId="LiveId" clId="{D5184D24-4AA3-45A3-AF43-A54D80A91054}" dt="2023-05-23T13:38:34.296" v="195" actId="478"/>
          <ac:spMkLst>
            <pc:docMk/>
            <pc:sldMk cId="711501874" sldId="669"/>
            <ac:spMk id="21" creationId="{19D9A386-1AFF-9769-CAFB-E40C8629B5A0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2" creationId="{A07748BC-14BE-9C6F-F963-A9A37BE9EE77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3" creationId="{E20EE97C-7A60-264F-9863-F3FB86301FCD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4" creationId="{A2D1BCE3-D154-9147-CC94-3A3140B56332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5" creationId="{F702F289-48A7-D36D-ED63-480219FDE0D2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6" creationId="{B720EA73-6EBB-BCD2-E7DF-2BA75F9D98F1}"/>
          </ac:spMkLst>
        </pc:spChg>
        <pc:spChg chg="mod">
          <ac:chgData name="Carlos Caetano" userId="ba24568caaa58072" providerId="LiveId" clId="{D5184D24-4AA3-45A3-AF43-A54D80A91054}" dt="2023-05-23T13:40:38.990" v="230" actId="164"/>
          <ac:spMkLst>
            <pc:docMk/>
            <pc:sldMk cId="711501874" sldId="669"/>
            <ac:spMk id="27" creationId="{9DF876DF-2BA5-9A60-B9B0-D56B20673F5E}"/>
          </ac:spMkLst>
        </pc:spChg>
        <pc:spChg chg="add mod">
          <ac:chgData name="Carlos Caetano" userId="ba24568caaa58072" providerId="LiveId" clId="{D5184D24-4AA3-45A3-AF43-A54D80A91054}" dt="2023-05-23T14:03:22.464" v="625" actId="207"/>
          <ac:spMkLst>
            <pc:docMk/>
            <pc:sldMk cId="711501874" sldId="669"/>
            <ac:spMk id="31" creationId="{5F0ED707-0B53-D41E-7FDD-C53F3CA83018}"/>
          </ac:spMkLst>
        </pc:s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28" creationId="{488F3038-BE3F-A300-FA20-7C3B6F0D5B73}"/>
          </ac:grpSpMkLst>
        </pc:gr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29" creationId="{43EF85FC-9D49-C6FE-05BA-6D91441D6B39}"/>
          </ac:grpSpMkLst>
        </pc:grpChg>
        <pc:grpChg chg="add mod">
          <ac:chgData name="Carlos Caetano" userId="ba24568caaa58072" providerId="LiveId" clId="{D5184D24-4AA3-45A3-AF43-A54D80A91054}" dt="2023-05-23T13:40:51.041" v="232" actId="1076"/>
          <ac:grpSpMkLst>
            <pc:docMk/>
            <pc:sldMk cId="711501874" sldId="669"/>
            <ac:grpSpMk id="30" creationId="{68DD303E-834B-CC03-86DA-2905D955EF20}"/>
          </ac:grpSpMkLst>
        </pc:grpChg>
      </pc:sldChg>
      <pc:sldChg chg="addSp delSp modSp add mod ord delAnim modAnim">
        <pc:chgData name="Carlos Caetano" userId="ba24568caaa58072" providerId="LiveId" clId="{D5184D24-4AA3-45A3-AF43-A54D80A91054}" dt="2023-05-23T21:03:41.791" v="860"/>
        <pc:sldMkLst>
          <pc:docMk/>
          <pc:sldMk cId="1397324305" sldId="670"/>
        </pc:sldMkLst>
        <pc:spChg chg="add mod">
          <ac:chgData name="Carlos Caetano" userId="ba24568caaa58072" providerId="LiveId" clId="{D5184D24-4AA3-45A3-AF43-A54D80A91054}" dt="2023-05-23T16:57:55.597" v="638"/>
          <ac:spMkLst>
            <pc:docMk/>
            <pc:sldMk cId="1397324305" sldId="670"/>
            <ac:spMk id="3" creationId="{FEAE53D1-5A4F-AF7F-0159-9FDED4D37672}"/>
          </ac:spMkLst>
        </pc:spChg>
        <pc:spChg chg="del">
          <ac:chgData name="Carlos Caetano" userId="ba24568caaa58072" providerId="LiveId" clId="{D5184D24-4AA3-45A3-AF43-A54D80A91054}" dt="2023-05-23T18:17:57.132" v="646" actId="478"/>
          <ac:spMkLst>
            <pc:docMk/>
            <pc:sldMk cId="1397324305" sldId="670"/>
            <ac:spMk id="4" creationId="{3BF6706A-7C85-991E-FB33-6A42AD971306}"/>
          </ac:spMkLst>
        </pc:spChg>
        <pc:spChg chg="del">
          <ac:chgData name="Carlos Caetano" userId="ba24568caaa58072" providerId="LiveId" clId="{D5184D24-4AA3-45A3-AF43-A54D80A91054}" dt="2023-05-23T16:57:55.296" v="637" actId="478"/>
          <ac:spMkLst>
            <pc:docMk/>
            <pc:sldMk cId="1397324305" sldId="670"/>
            <ac:spMk id="5" creationId="{E98691AB-C61D-9F32-1B22-53C69D24B118}"/>
          </ac:spMkLst>
        </pc:spChg>
        <pc:spChg chg="del">
          <ac:chgData name="Carlos Caetano" userId="ba24568caaa58072" providerId="LiveId" clId="{D5184D24-4AA3-45A3-AF43-A54D80A91054}" dt="2023-05-23T18:17:51.933" v="645" actId="478"/>
          <ac:spMkLst>
            <pc:docMk/>
            <pc:sldMk cId="1397324305" sldId="670"/>
            <ac:spMk id="9" creationId="{D105B5CD-A096-B4F6-56E7-A1653C8F5250}"/>
          </ac:spMkLst>
        </pc:spChg>
        <pc:spChg chg="add del">
          <ac:chgData name="Carlos Caetano" userId="ba24568caaa58072" providerId="LiveId" clId="{D5184D24-4AA3-45A3-AF43-A54D80A91054}" dt="2023-05-23T18:54:34.100" v="743" actId="478"/>
          <ac:spMkLst>
            <pc:docMk/>
            <pc:sldMk cId="1397324305" sldId="670"/>
            <ac:spMk id="12" creationId="{A5DF0D24-63C9-8E80-5DE7-181E81DF6A9C}"/>
          </ac:spMkLst>
        </pc:spChg>
        <pc:spChg chg="add mod">
          <ac:chgData name="Carlos Caetano" userId="ba24568caaa58072" providerId="LiveId" clId="{D5184D24-4AA3-45A3-AF43-A54D80A91054}" dt="2023-05-23T18:57:22.961" v="851" actId="207"/>
          <ac:spMkLst>
            <pc:docMk/>
            <pc:sldMk cId="1397324305" sldId="670"/>
            <ac:spMk id="17" creationId="{95C29305-B7F8-2A21-DCCD-05D57FE0D456}"/>
          </ac:spMkLst>
        </pc:spChg>
        <pc:spChg chg="add mod">
          <ac:chgData name="Carlos Caetano" userId="ba24568caaa58072" providerId="LiveId" clId="{D5184D24-4AA3-45A3-AF43-A54D80A91054}" dt="2023-05-23T18:57:20.434" v="850" actId="207"/>
          <ac:spMkLst>
            <pc:docMk/>
            <pc:sldMk cId="1397324305" sldId="670"/>
            <ac:spMk id="18" creationId="{2B7F1F9C-0F1A-0339-C48F-2C06F66160DF}"/>
          </ac:spMkLst>
        </pc:spChg>
        <pc:spChg chg="mod">
          <ac:chgData name="Carlos Caetano" userId="ba24568caaa58072" providerId="LiveId" clId="{D5184D24-4AA3-45A3-AF43-A54D80A91054}" dt="2023-05-23T18:54:58.900" v="767" actId="20577"/>
          <ac:spMkLst>
            <pc:docMk/>
            <pc:sldMk cId="1397324305" sldId="670"/>
            <ac:spMk id="21" creationId="{19D9A386-1AFF-9769-CAFB-E40C8629B5A0}"/>
          </ac:spMkLst>
        </pc:spChg>
        <pc:spChg chg="mod">
          <ac:chgData name="Carlos Caetano" userId="ba24568caaa58072" providerId="LiveId" clId="{D5184D24-4AA3-45A3-AF43-A54D80A91054}" dt="2023-05-23T18:19:13.587" v="741" actId="207"/>
          <ac:spMkLst>
            <pc:docMk/>
            <pc:sldMk cId="1397324305" sldId="670"/>
            <ac:spMk id="23" creationId="{02A1D359-0E6B-E42C-2791-67B975BACF38}"/>
          </ac:spMkLst>
        </pc:spChg>
        <pc:picChg chg="del">
          <ac:chgData name="Carlos Caetano" userId="ba24568caaa58072" providerId="LiveId" clId="{D5184D24-4AA3-45A3-AF43-A54D80A91054}" dt="2023-05-23T17:08:57.038" v="639" actId="478"/>
          <ac:picMkLst>
            <pc:docMk/>
            <pc:sldMk cId="1397324305" sldId="670"/>
            <ac:picMk id="8" creationId="{CC3ED454-5EFC-2657-992C-369BEDFAC9C7}"/>
          </ac:picMkLst>
        </pc:picChg>
        <pc:picChg chg="add mod">
          <ac:chgData name="Carlos Caetano" userId="ba24568caaa58072" providerId="LiveId" clId="{D5184D24-4AA3-45A3-AF43-A54D80A91054}" dt="2023-05-23T18:56:18.035" v="795" actId="1035"/>
          <ac:picMkLst>
            <pc:docMk/>
            <pc:sldMk cId="1397324305" sldId="670"/>
            <ac:picMk id="10" creationId="{CA1E9C84-41FF-CED2-DFBF-F4618B6AB64A}"/>
          </ac:picMkLst>
        </pc:picChg>
        <pc:picChg chg="add mod">
          <ac:chgData name="Carlos Caetano" userId="ba24568caaa58072" providerId="LiveId" clId="{D5184D24-4AA3-45A3-AF43-A54D80A91054}" dt="2023-05-23T18:56:14.772" v="789" actId="1036"/>
          <ac:picMkLst>
            <pc:docMk/>
            <pc:sldMk cId="1397324305" sldId="670"/>
            <ac:picMk id="14" creationId="{C5AE579C-EA62-8C59-C0D8-D80707F994C0}"/>
          </ac:picMkLst>
        </pc:picChg>
        <pc:picChg chg="add mod">
          <ac:chgData name="Carlos Caetano" userId="ba24568caaa58072" providerId="LiveId" clId="{D5184D24-4AA3-45A3-AF43-A54D80A91054}" dt="2023-05-23T18:56:14.772" v="789" actId="1036"/>
          <ac:picMkLst>
            <pc:docMk/>
            <pc:sldMk cId="1397324305" sldId="670"/>
            <ac:picMk id="16" creationId="{D2D068CA-E1A5-1BEF-4547-DE6A1B579076}"/>
          </ac:picMkLst>
        </pc:picChg>
        <pc:picChg chg="add mod">
          <ac:chgData name="Carlos Caetano" userId="ba24568caaa58072" providerId="LiveId" clId="{D5184D24-4AA3-45A3-AF43-A54D80A91054}" dt="2023-05-23T21:03:09.316" v="859"/>
          <ac:picMkLst>
            <pc:docMk/>
            <pc:sldMk cId="1397324305" sldId="670"/>
            <ac:picMk id="20" creationId="{2F8AEC74-2AB8-EB98-D300-97D728167F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AD8817-04BB-476B-91E9-48E61FD6F892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DD7CEAA-3990-4195-BF7C-311E48754DF8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1B5136"/>
                </a:solidFill>
                <a:latin typeface="Book Antiqua" panose="02040602050305030304" pitchFamily="18" charset="0"/>
              </a:rPr>
              <a:t>TÉCNICAS DE ANÁLISE DE CIRCUITOS 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MÁXIMA TRANSFERÊNCIA DE POTÊNCIA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TEOREMA DA SUPERPOSIÇÃO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9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927810259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0026" y="2929039"/>
            <a:ext cx="10379034" cy="1632101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1B5136"/>
                </a:solidFill>
                <a:latin typeface="Book Antiqua" panose="02040602050305030304" pitchFamily="18" charset="0"/>
              </a:rPr>
              <a:t>TÉCNICAS DE ANÁLISE DE CIRCUITOS </a:t>
            </a:r>
            <a:b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MÁXIMA TRANSFERÊNCIA DE POTÊNCIA</a:t>
            </a:r>
            <a:b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</a:b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TEOREMA DA SUPERPOSIÇÃO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9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173046646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2790713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 o conceito da </a:t>
            </a:r>
            <a:r>
              <a:rPr lang="pt-BR" sz="2400" b="1" dirty="0">
                <a:solidFill>
                  <a:srgbClr val="C00000"/>
                </a:solidFill>
                <a:latin typeface="Century" panose="02040604050505020304" pitchFamily="18" charset="0"/>
              </a:rPr>
              <a:t>máxima transferência de potência 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em circuitos elétricos.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99531" y="4594132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 e saber utilizar </a:t>
            </a:r>
            <a:r>
              <a:rPr lang="pt-BR" sz="2400" b="1" dirty="0">
                <a:solidFill>
                  <a:srgbClr val="0070C0"/>
                </a:solidFill>
                <a:latin typeface="Century" panose="02040604050505020304" pitchFamily="18" charset="0"/>
              </a:rPr>
              <a:t>o princípio da superposição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, como técnica para resolver circuitos lineares.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/>
              <a:t>CAPÍTULO 4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262393" y="2421527"/>
            <a:ext cx="8436334" cy="424630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Terminologia.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O Método das Tensões de Nó (MTN).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O Método das Correntes de Malha (MCM).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Transformação de fonte.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Equivalentes de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Thévenin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entury" panose="02040604050505020304" pitchFamily="18" charset="0"/>
              </a:rPr>
              <a:t> e Norton.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Máxima transferência de potência.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tx1"/>
                </a:solidFill>
                <a:latin typeface="Century" panose="02040604050505020304" pitchFamily="18" charset="0"/>
              </a:rPr>
              <a:t>Teorema da Superposição.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517569" y="1046219"/>
            <a:ext cx="9364550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400">
                <a:solidFill>
                  <a:schemeClr val="tx1">
                    <a:lumMod val="50000"/>
                    <a:lumOff val="50000"/>
                  </a:schemeClr>
                </a:solidFill>
              </a:rPr>
              <a:t>TÉCNICAS DE ANÁLISE DE CIRCUITOS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698727" y="2005483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08741" y="967920"/>
            <a:ext cx="22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12E2FF2-4824-089C-54CC-0A08422601AD}"/>
                  </a:ext>
                </a:extLst>
              </p:cNvPr>
              <p:cNvSpPr/>
              <p:nvPr/>
            </p:nvSpPr>
            <p:spPr>
              <a:xfrm>
                <a:off x="309203" y="1515915"/>
                <a:ext cx="11596096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</a:pPr>
                <a:r>
                  <a:rPr lang="pt-BR" sz="2000" dirty="0">
                    <a:latin typeface="Georgia" panose="02040502050405020303" pitchFamily="18" charset="0"/>
                  </a:rPr>
                  <a:t>Considere que, ao projetar um circuito, você esteja interessado em garantir que, à um determinado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a ser conectado ao circuito,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seja fornecida a máxima potência </a:t>
                </a:r>
                <a:r>
                  <a:rPr lang="pt-BR" sz="2000" dirty="0">
                    <a:latin typeface="Georgia" panose="02040502050405020303" pitchFamily="18" charset="0"/>
                  </a:rPr>
                  <a:t>possível: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12E2FF2-4824-089C-54CC-0A084226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3" y="1515915"/>
                <a:ext cx="11596096" cy="824969"/>
              </a:xfrm>
              <a:prstGeom prst="rect">
                <a:avLst/>
              </a:prstGeom>
              <a:blipFill>
                <a:blip r:embed="rId2"/>
                <a:stretch>
                  <a:fillRect l="-578" r="-526" b="-1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Máxima Transferência de Potência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C60C0BB-D60D-391A-A926-A3AFFD729DD1}"/>
                  </a:ext>
                </a:extLst>
              </p:cNvPr>
              <p:cNvSpPr txBox="1"/>
              <p:nvPr/>
            </p:nvSpPr>
            <p:spPr>
              <a:xfrm>
                <a:off x="5953057" y="3830177"/>
                <a:ext cx="3503908" cy="84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C60C0BB-D60D-391A-A926-A3AFFD72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057" y="3830177"/>
                <a:ext cx="3503908" cy="84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7824EC2-5F23-2698-AB36-680A7D272B2F}"/>
                  </a:ext>
                </a:extLst>
              </p:cNvPr>
              <p:cNvSpPr/>
              <p:nvPr/>
            </p:nvSpPr>
            <p:spPr>
              <a:xfrm>
                <a:off x="4825497" y="2453359"/>
                <a:ext cx="7056623" cy="1288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dirty="0">
                    <a:latin typeface="Georgia" panose="02040502050405020303" pitchFamily="18" charset="0"/>
                  </a:rPr>
                  <a:t>Por conveniência de solução, substituiremos o circuito original por seu equivalente de </a:t>
                </a:r>
                <a:r>
                  <a:rPr lang="pt-BR" altLang="en-US" dirty="0" err="1">
                    <a:latin typeface="Georgia" panose="02040502050405020303" pitchFamily="18" charset="0"/>
                  </a:rPr>
                  <a:t>Thévenin</a:t>
                </a:r>
                <a:r>
                  <a:rPr lang="pt-BR" altLang="en-US" dirty="0">
                    <a:latin typeface="Georgia" panose="02040502050405020303" pitchFamily="18" charset="0"/>
                  </a:rPr>
                  <a:t>, sem abrir mão da generalidade. Assim, </a:t>
                </a:r>
                <a:r>
                  <a:rPr lang="pt-BR" altLang="en-US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 potência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pt-BR" altLang="en-US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será</a:t>
                </a:r>
                <a:r>
                  <a:rPr lang="pt-BR" altLang="en-US" dirty="0">
                    <a:latin typeface="Georgia" panose="02040502050405020303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7824EC2-5F23-2698-AB36-680A7D27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7" y="2453359"/>
                <a:ext cx="7056623" cy="1288366"/>
              </a:xfrm>
              <a:prstGeom prst="rect">
                <a:avLst/>
              </a:prstGeom>
              <a:blipFill>
                <a:blip r:embed="rId4"/>
                <a:stretch>
                  <a:fillRect l="-778" r="-691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991BF9A-CEDE-564B-0B9E-0D3EB563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04" y="2462546"/>
            <a:ext cx="3620344" cy="1932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21A049-C1CD-08A5-BF91-D43B2DFE7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304" y="4468371"/>
            <a:ext cx="3288826" cy="1910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5BCAC37-B71D-8147-07E9-B72FB3762E0E}"/>
                  </a:ext>
                </a:extLst>
              </p:cNvPr>
              <p:cNvSpPr/>
              <p:nvPr/>
            </p:nvSpPr>
            <p:spPr>
              <a:xfrm>
                <a:off x="4825496" y="4601534"/>
                <a:ext cx="7056623" cy="732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pt-BR" alt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alt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altLang="en-US" dirty="0">
                    <a:latin typeface="Georgia" panose="02040502050405020303" pitchFamily="18" charset="0"/>
                  </a:rPr>
                  <a:t> será máximo 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pt-BR" alt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pt-BR" alt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pt-BR" altLang="en-US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pt-BR" altLang="en-US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en-US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t-BR" altLang="en-US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den>
                    </m:f>
                    <m:r>
                      <a:rPr lang="pt-BR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altLang="en-US" dirty="0">
                    <a:latin typeface="Georgia" panose="02040502050405020303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5BCAC37-B71D-8147-07E9-B72FB3762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6" y="4601534"/>
                <a:ext cx="7056623" cy="732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0938A76-22D3-8412-5E3E-63259F4A36E0}"/>
                  </a:ext>
                </a:extLst>
              </p:cNvPr>
              <p:cNvSpPr txBox="1"/>
              <p:nvPr/>
            </p:nvSpPr>
            <p:spPr>
              <a:xfrm>
                <a:off x="9882728" y="3744207"/>
                <a:ext cx="19849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0938A76-22D3-8412-5E3E-63259F4A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728" y="3744207"/>
                <a:ext cx="19849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7517E7-9373-D21D-1476-FE7228F8D26A}"/>
                  </a:ext>
                </a:extLst>
              </p:cNvPr>
              <p:cNvSpPr txBox="1"/>
              <p:nvPr/>
            </p:nvSpPr>
            <p:spPr>
              <a:xfrm>
                <a:off x="9882728" y="4190006"/>
                <a:ext cx="19849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pt-B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7517E7-9373-D21D-1476-FE7228F8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728" y="4190006"/>
                <a:ext cx="1984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12ED96D-FC74-3E9C-6213-C735B82BB161}"/>
                  </a:ext>
                </a:extLst>
              </p:cNvPr>
              <p:cNvSpPr txBox="1"/>
              <p:nvPr/>
            </p:nvSpPr>
            <p:spPr>
              <a:xfrm>
                <a:off x="4811076" y="5463574"/>
                <a:ext cx="7056624" cy="717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alt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pt-BR" altLang="en-US" b="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altLang="en-US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en-US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altLang="en-US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pt-BR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  <m:sup>
                          <m:r>
                            <a:rPr lang="pt-BR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𝑇h</m:t>
                                          </m:r>
                                        </m:sub>
                                      </m:sSub>
                                      <m: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  <m:r>
                                    <a:rPr lang="pt-BR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pt-BR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alt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𝑇h</m:t>
                                          </m:r>
                                        </m:sub>
                                      </m:sSub>
                                      <m:r>
                                        <a:rPr lang="pt-BR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alt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pt-BR" alt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    </m:t>
                      </m:r>
                      <m:r>
                        <a:rPr lang="pt-BR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sSub>
                        <m:sSubPr>
                          <m:ctrlPr>
                            <a:rPr lang="pt-BR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12ED96D-FC74-3E9C-6213-C735B82B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76" y="5463574"/>
                <a:ext cx="7056624" cy="717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004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10" grpId="0"/>
      <p:bldP spid="25" grpId="0"/>
      <p:bldP spid="26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08741" y="967920"/>
            <a:ext cx="22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12E2FF2-4824-089C-54CC-0A08422601AD}"/>
                  </a:ext>
                </a:extLst>
              </p:cNvPr>
              <p:cNvSpPr/>
              <p:nvPr/>
            </p:nvSpPr>
            <p:spPr>
              <a:xfrm>
                <a:off x="309203" y="1515915"/>
                <a:ext cx="11596096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20"/>
                  </a:lnSpc>
                </a:pPr>
                <a:r>
                  <a:rPr lang="pt-BR" sz="2000" dirty="0">
                    <a:latin typeface="Georgia" panose="02040502050405020303" pitchFamily="18" charset="0"/>
                  </a:rPr>
                  <a:t>Considere que, ao projetar um circuito, você esteja interessado em garantir que, à um determinado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000" dirty="0">
                    <a:latin typeface="Georgia" panose="02040502050405020303" pitchFamily="18" charset="0"/>
                  </a:rPr>
                  <a:t>, a ser conectado ao circuito, </a:t>
                </a:r>
                <a:r>
                  <a:rPr lang="pt-BR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seja fornecida a máxima potência </a:t>
                </a:r>
                <a:r>
                  <a:rPr lang="pt-BR" sz="2000" dirty="0">
                    <a:latin typeface="Georgia" panose="02040502050405020303" pitchFamily="18" charset="0"/>
                  </a:rPr>
                  <a:t>possível: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12E2FF2-4824-089C-54CC-0A084226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3" y="1515915"/>
                <a:ext cx="11596096" cy="824969"/>
              </a:xfrm>
              <a:prstGeom prst="rect">
                <a:avLst/>
              </a:prstGeom>
              <a:blipFill>
                <a:blip r:embed="rId2"/>
                <a:stretch>
                  <a:fillRect l="-578" r="-526" b="-1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5246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</a:t>
            </a:r>
            <a:r>
              <a:rPr lang="pt-BR" sz="1100" err="1">
                <a:latin typeface="Courier New" panose="02070309020205020404" pitchFamily="49" charset="0"/>
                <a:cs typeface="Courier New" panose="02070309020205020404" pitchFamily="49" charset="0"/>
              </a:rPr>
              <a:t>Nilsson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Máxima Transferência de Potência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C60C0BB-D60D-391A-A926-A3AFFD729DD1}"/>
                  </a:ext>
                </a:extLst>
              </p:cNvPr>
              <p:cNvSpPr txBox="1"/>
              <p:nvPr/>
            </p:nvSpPr>
            <p:spPr>
              <a:xfrm>
                <a:off x="5953057" y="3830177"/>
                <a:ext cx="3503908" cy="84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pt-BR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C60C0BB-D60D-391A-A926-A3AFFD72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057" y="3830177"/>
                <a:ext cx="3503908" cy="84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7824EC2-5F23-2698-AB36-680A7D272B2F}"/>
                  </a:ext>
                </a:extLst>
              </p:cNvPr>
              <p:cNvSpPr/>
              <p:nvPr/>
            </p:nvSpPr>
            <p:spPr>
              <a:xfrm>
                <a:off x="4825497" y="2389982"/>
                <a:ext cx="7056623" cy="1288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dirty="0">
                    <a:latin typeface="Georgia" panose="02040502050405020303" pitchFamily="18" charset="0"/>
                  </a:rPr>
                  <a:t>Por conveniência de solução, substituiremos o circuito original por seu equivalente de </a:t>
                </a:r>
                <a:r>
                  <a:rPr lang="pt-BR" altLang="en-US" dirty="0" err="1">
                    <a:latin typeface="Georgia" panose="02040502050405020303" pitchFamily="18" charset="0"/>
                  </a:rPr>
                  <a:t>Thévenin</a:t>
                </a:r>
                <a:r>
                  <a:rPr lang="pt-BR" altLang="en-US" dirty="0">
                    <a:latin typeface="Georgia" panose="02040502050405020303" pitchFamily="18" charset="0"/>
                  </a:rPr>
                  <a:t>, sem abrir mão da generalidade. Assim, </a:t>
                </a:r>
                <a:r>
                  <a:rPr lang="pt-BR" altLang="en-US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 potência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pt-BR" altLang="en-US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será</a:t>
                </a:r>
                <a:r>
                  <a:rPr lang="pt-BR" altLang="en-US" dirty="0">
                    <a:latin typeface="Georgia" panose="02040502050405020303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7824EC2-5F23-2698-AB36-680A7D27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7" y="2389982"/>
                <a:ext cx="7056623" cy="1288366"/>
              </a:xfrm>
              <a:prstGeom prst="rect">
                <a:avLst/>
              </a:prstGeom>
              <a:blipFill>
                <a:blip r:embed="rId4"/>
                <a:stretch>
                  <a:fillRect l="-778" r="-691" b="-7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6991BF9A-CEDE-564B-0B9E-0D3EB563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04" y="2462546"/>
            <a:ext cx="3620344" cy="1932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21A049-C1CD-08A5-BF91-D43B2DFE7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304" y="4468371"/>
            <a:ext cx="3288826" cy="1910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81BF6F8-BFAD-0C72-4745-0C006892C03E}"/>
                  </a:ext>
                </a:extLst>
              </p:cNvPr>
              <p:cNvSpPr txBox="1"/>
              <p:nvPr/>
            </p:nvSpPr>
            <p:spPr>
              <a:xfrm>
                <a:off x="5595028" y="5342085"/>
                <a:ext cx="4635388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alt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alt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pt-BR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𝑻𝒉</m:t>
                              </m:r>
                            </m:sub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sSub>
                            <m:sSub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81BF6F8-BFAD-0C72-4745-0C006892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28" y="5342085"/>
                <a:ext cx="4635388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32AEAED-50B5-738A-168A-CE8378D3D816}"/>
                  </a:ext>
                </a:extLst>
              </p:cNvPr>
              <p:cNvSpPr/>
              <p:nvPr/>
            </p:nvSpPr>
            <p:spPr>
              <a:xfrm>
                <a:off x="4825496" y="4672754"/>
                <a:ext cx="7056623" cy="457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dirty="0">
                    <a:latin typeface="Georgia" panose="02040502050405020303" pitchFamily="18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pt-BR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r>
                  <a:rPr lang="pt-BR" altLang="en-US" dirty="0">
                    <a:latin typeface="Georgia" panose="02040502050405020303" pitchFamily="18" charset="0"/>
                  </a:rPr>
                  <a:t>, temos:</a:t>
                </a: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32AEAED-50B5-738A-168A-CE8378D3D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6" y="4672754"/>
                <a:ext cx="7056623" cy="457369"/>
              </a:xfrm>
              <a:prstGeom prst="rect">
                <a:avLst/>
              </a:prstGeom>
              <a:blipFill>
                <a:blip r:embed="rId8"/>
                <a:stretch>
                  <a:fillRect l="-778" b="-2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382280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440964"/>
                <a:ext cx="11372150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sz="2000" dirty="0">
                    <a:latin typeface="Century" panose="02040604050505020304" pitchFamily="18" charset="0"/>
                  </a:rPr>
                  <a:t>Determine o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altLang="en-US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 que resulta na máxima transferência de potência transferida a ele. Determine a potência máxima transferida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altLang="en-US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440964"/>
                <a:ext cx="11372150" cy="956929"/>
              </a:xfrm>
              <a:prstGeom prst="rect">
                <a:avLst/>
              </a:prstGeom>
              <a:blipFill>
                <a:blip r:embed="rId2"/>
                <a:stretch>
                  <a:fillRect l="-590" r="-536" b="-101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6706A-7C85-991E-FB33-6A42AD971306}"/>
              </a:ext>
            </a:extLst>
          </p:cNvPr>
          <p:cNvSpPr/>
          <p:nvPr/>
        </p:nvSpPr>
        <p:spPr>
          <a:xfrm>
            <a:off x="4450616" y="2409201"/>
            <a:ext cx="3311011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4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Exemplo 4.12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362DE3-613F-0D27-1E43-96E5759954C8}"/>
              </a:ext>
            </a:extLst>
          </p:cNvPr>
          <p:cNvSpPr txBox="1"/>
          <p:nvPr/>
        </p:nvSpPr>
        <p:spPr>
          <a:xfrm>
            <a:off x="10190631" y="96792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EXEMPLO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98691AB-C61D-9F32-1B22-53C69D24B118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Máxima Transferência de Potência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3ED454-5EFC-2657-992C-369BEDFAC9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AF6FE"/>
              </a:clrFrom>
              <a:clrTo>
                <a:srgbClr val="EAF6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7512" y="3090974"/>
            <a:ext cx="4196976" cy="2264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05B5CD-A096-B4F6-56E7-A1653C8F5250}"/>
                  </a:ext>
                </a:extLst>
              </p:cNvPr>
              <p:cNvSpPr txBox="1"/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m:rPr>
                          <m:sty m:val="p"/>
                        </m:rPr>
                        <a:rPr lang="el-G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alt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pt-BR" alt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900 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05B5CD-A096-B4F6-56E7-A1653C8F5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685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2E2FF2-4824-089C-54CC-0A08422601AD}"/>
              </a:ext>
            </a:extLst>
          </p:cNvPr>
          <p:cNvSpPr/>
          <p:nvPr/>
        </p:nvSpPr>
        <p:spPr>
          <a:xfrm>
            <a:off x="309203" y="1325799"/>
            <a:ext cx="11596096" cy="120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20"/>
              </a:lnSpc>
            </a:pPr>
            <a:r>
              <a:rPr lang="pt-BR" sz="2000" dirty="0">
                <a:latin typeface="Georgia" panose="02040502050405020303" pitchFamily="18" charset="0"/>
              </a:rPr>
              <a:t>O princípio de superposição afirma que, para todos os sistemas lineares, a resposta líquida causada por dois ou mais estímulos será a </a:t>
            </a:r>
            <a:r>
              <a:rPr lang="pt-BR" sz="2000" b="1" dirty="0">
                <a:solidFill>
                  <a:srgbClr val="0070C0"/>
                </a:solidFill>
                <a:latin typeface="Georgia" panose="02040502050405020303" pitchFamily="18" charset="0"/>
              </a:rPr>
              <a:t>soma das respostas </a:t>
            </a:r>
            <a:r>
              <a:rPr lang="pt-BR" sz="2000" dirty="0">
                <a:latin typeface="Georgia" panose="02040502050405020303" pitchFamily="18" charset="0"/>
              </a:rPr>
              <a:t>que teriam sido causadas </a:t>
            </a:r>
            <a:r>
              <a:rPr lang="pt-BR" sz="2000" b="1" dirty="0">
                <a:solidFill>
                  <a:srgbClr val="C00000"/>
                </a:solidFill>
                <a:latin typeface="Georgia" panose="02040502050405020303" pitchFamily="18" charset="0"/>
              </a:rPr>
              <a:t>por cada estímulo individualmente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0EB427-CA54-8B58-0043-E78B33F3DEA7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Princípio de Superposição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8F3038-BE3F-A300-FA20-7C3B6F0D5B73}"/>
              </a:ext>
            </a:extLst>
          </p:cNvPr>
          <p:cNvGrpSpPr/>
          <p:nvPr/>
        </p:nvGrpSpPr>
        <p:grpSpPr>
          <a:xfrm>
            <a:off x="907474" y="2783102"/>
            <a:ext cx="4495268" cy="1162920"/>
            <a:chOff x="3750263" y="2721012"/>
            <a:chExt cx="4495268" cy="116292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EA9646A-73EE-D4CA-71B7-CD6F42F09111}"/>
                </a:ext>
              </a:extLst>
            </p:cNvPr>
            <p:cNvSpPr/>
            <p:nvPr/>
          </p:nvSpPr>
          <p:spPr>
            <a:xfrm>
              <a:off x="5060887" y="3132494"/>
              <a:ext cx="2091351" cy="751438"/>
            </a:xfrm>
            <a:prstGeom prst="roundRect">
              <a:avLst>
                <a:gd name="adj" fmla="val 9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D4B8372-29F6-0DDD-8008-EC8C9A19E1F9}"/>
                </a:ext>
              </a:extLst>
            </p:cNvPr>
            <p:cNvSpPr txBox="1"/>
            <p:nvPr/>
          </p:nvSpPr>
          <p:spPr>
            <a:xfrm>
              <a:off x="5421118" y="3154270"/>
              <a:ext cx="13708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Georgia" panose="02040502050405020303" pitchFamily="18" charset="0"/>
                </a:rPr>
                <a:t>SISTEMA </a:t>
              </a:r>
              <a:br>
                <a:rPr lang="pt-BR" sz="2000" dirty="0">
                  <a:latin typeface="Georgia" panose="02040502050405020303" pitchFamily="18" charset="0"/>
                </a:rPr>
              </a:br>
              <a:r>
                <a:rPr lang="pt-BR" sz="2000" dirty="0">
                  <a:latin typeface="Georgia" panose="02040502050405020303" pitchFamily="18" charset="0"/>
                </a:rPr>
                <a:t>LINEAR</a:t>
              </a:r>
            </a:p>
          </p:txBody>
        </p:sp>
        <p:sp>
          <p:nvSpPr>
            <p:cNvPr id="15" name="Seta: para a Direita 14">
              <a:extLst>
                <a:ext uri="{FF2B5EF4-FFF2-40B4-BE49-F238E27FC236}">
                  <a16:creationId xmlns:a16="http://schemas.microsoft.com/office/drawing/2014/main" id="{630D1ED3-4F05-D7FF-7F15-E4C606F4D274}"/>
                </a:ext>
              </a:extLst>
            </p:cNvPr>
            <p:cNvSpPr/>
            <p:nvPr/>
          </p:nvSpPr>
          <p:spPr>
            <a:xfrm>
              <a:off x="4616313" y="3456675"/>
              <a:ext cx="624690" cy="12901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DFC7A76E-FF43-DBD7-33CC-FE8A769DD4D0}"/>
                </a:ext>
              </a:extLst>
            </p:cNvPr>
            <p:cNvSpPr/>
            <p:nvPr/>
          </p:nvSpPr>
          <p:spPr>
            <a:xfrm>
              <a:off x="6954016" y="3456675"/>
              <a:ext cx="624690" cy="12901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9E9E7AE2-511C-87D4-A837-3506D7D936B4}"/>
                    </a:ext>
                  </a:extLst>
                </p:cNvPr>
                <p:cNvSpPr txBox="1"/>
                <p:nvPr/>
              </p:nvSpPr>
              <p:spPr>
                <a:xfrm>
                  <a:off x="4070415" y="3308158"/>
                  <a:ext cx="411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sz="2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9E9E7AE2-511C-87D4-A837-3506D7D93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15" y="3308158"/>
                  <a:ext cx="41158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0212F07-3371-569D-1F35-0F430C2E7203}"/>
                    </a:ext>
                  </a:extLst>
                </p:cNvPr>
                <p:cNvSpPr txBox="1"/>
                <p:nvPr/>
              </p:nvSpPr>
              <p:spPr>
                <a:xfrm>
                  <a:off x="7670598" y="3321126"/>
                  <a:ext cx="418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sz="2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0212F07-3371-569D-1F35-0F430C2E7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598" y="3321126"/>
                  <a:ext cx="41857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7E55C1E-A52B-A58E-307C-344FD4554EC4}"/>
                </a:ext>
              </a:extLst>
            </p:cNvPr>
            <p:cNvSpPr txBox="1"/>
            <p:nvPr/>
          </p:nvSpPr>
          <p:spPr>
            <a:xfrm>
              <a:off x="3750263" y="2721012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Georgia" panose="02040502050405020303" pitchFamily="18" charset="0"/>
                </a:rPr>
                <a:t>ENTRADA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28AC01E-F808-9124-E50E-5311992629CD}"/>
                </a:ext>
              </a:extLst>
            </p:cNvPr>
            <p:cNvSpPr txBox="1"/>
            <p:nvPr/>
          </p:nvSpPr>
          <p:spPr>
            <a:xfrm>
              <a:off x="7514241" y="27547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Georgia" panose="02040502050405020303" pitchFamily="18" charset="0"/>
                </a:rPr>
                <a:t>SAÍDA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3EF85FC-9D49-C6FE-05BA-6D91441D6B39}"/>
              </a:ext>
            </a:extLst>
          </p:cNvPr>
          <p:cNvGrpSpPr/>
          <p:nvPr/>
        </p:nvGrpSpPr>
        <p:grpSpPr>
          <a:xfrm>
            <a:off x="1222240" y="4436127"/>
            <a:ext cx="4018535" cy="751438"/>
            <a:chOff x="4065029" y="4374037"/>
            <a:chExt cx="4018535" cy="751438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A07748BC-14BE-9C6F-F963-A9A37BE9EE77}"/>
                </a:ext>
              </a:extLst>
            </p:cNvPr>
            <p:cNvSpPr/>
            <p:nvPr/>
          </p:nvSpPr>
          <p:spPr>
            <a:xfrm>
              <a:off x="5060887" y="4374037"/>
              <a:ext cx="2091351" cy="751438"/>
            </a:xfrm>
            <a:prstGeom prst="roundRect">
              <a:avLst>
                <a:gd name="adj" fmla="val 9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0EE97C-7A60-264F-9863-F3FB86301FCD}"/>
                </a:ext>
              </a:extLst>
            </p:cNvPr>
            <p:cNvSpPr txBox="1"/>
            <p:nvPr/>
          </p:nvSpPr>
          <p:spPr>
            <a:xfrm>
              <a:off x="5421118" y="4395813"/>
              <a:ext cx="13708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Georgia" panose="02040502050405020303" pitchFamily="18" charset="0"/>
                </a:rPr>
                <a:t>SISTEMA </a:t>
              </a:r>
              <a:br>
                <a:rPr lang="pt-BR" sz="2000" dirty="0">
                  <a:latin typeface="Georgia" panose="02040502050405020303" pitchFamily="18" charset="0"/>
                </a:rPr>
              </a:br>
              <a:r>
                <a:rPr lang="pt-BR" sz="2000" dirty="0">
                  <a:latin typeface="Georgia" panose="02040502050405020303" pitchFamily="18" charset="0"/>
                </a:rPr>
                <a:t>LINEAR</a:t>
              </a:r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D1BCE3-D154-9147-CC94-3A3140B56332}"/>
                </a:ext>
              </a:extLst>
            </p:cNvPr>
            <p:cNvSpPr/>
            <p:nvPr/>
          </p:nvSpPr>
          <p:spPr>
            <a:xfrm>
              <a:off x="4616313" y="4698218"/>
              <a:ext cx="624690" cy="12901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F702F289-48A7-D36D-ED63-480219FDE0D2}"/>
                </a:ext>
              </a:extLst>
            </p:cNvPr>
            <p:cNvSpPr/>
            <p:nvPr/>
          </p:nvSpPr>
          <p:spPr>
            <a:xfrm>
              <a:off x="6954016" y="4698218"/>
              <a:ext cx="624690" cy="12901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B720EA73-6EBB-BCD2-E7DF-2BA75F9D98F1}"/>
                    </a:ext>
                  </a:extLst>
                </p:cNvPr>
                <p:cNvSpPr txBox="1"/>
                <p:nvPr/>
              </p:nvSpPr>
              <p:spPr>
                <a:xfrm>
                  <a:off x="4065029" y="4549701"/>
                  <a:ext cx="4223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2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B720EA73-6EBB-BCD2-E7DF-2BA75F9D9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9" y="4549701"/>
                  <a:ext cx="42236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9DF876DF-2BA5-9A60-B9B0-D56B20673F5E}"/>
                    </a:ext>
                  </a:extLst>
                </p:cNvPr>
                <p:cNvSpPr txBox="1"/>
                <p:nvPr/>
              </p:nvSpPr>
              <p:spPr>
                <a:xfrm>
                  <a:off x="7676209" y="4562669"/>
                  <a:ext cx="4073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sz="2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9DF876DF-2BA5-9A60-B9B0-D56B20673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209" y="4562669"/>
                  <a:ext cx="40735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8DD303E-834B-CC03-86DA-2905D955EF20}"/>
              </a:ext>
            </a:extLst>
          </p:cNvPr>
          <p:cNvGrpSpPr/>
          <p:nvPr/>
        </p:nvGrpSpPr>
        <p:grpSpPr>
          <a:xfrm>
            <a:off x="657419" y="5444548"/>
            <a:ext cx="5155736" cy="1137316"/>
            <a:chOff x="3500208" y="5382458"/>
            <a:chExt cx="5155736" cy="1137316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3A0809C1-C4D4-EE25-09B7-C64AEED1603E}"/>
                </a:ext>
              </a:extLst>
            </p:cNvPr>
            <p:cNvSpPr/>
            <p:nvPr/>
          </p:nvSpPr>
          <p:spPr>
            <a:xfrm>
              <a:off x="5050325" y="5768336"/>
              <a:ext cx="2091351" cy="751438"/>
            </a:xfrm>
            <a:prstGeom prst="roundRect">
              <a:avLst>
                <a:gd name="adj" fmla="val 94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37AF0B2-27EF-A106-DC06-384E1066E268}"/>
                </a:ext>
              </a:extLst>
            </p:cNvPr>
            <p:cNvSpPr txBox="1"/>
            <p:nvPr/>
          </p:nvSpPr>
          <p:spPr>
            <a:xfrm>
              <a:off x="5410556" y="5790112"/>
              <a:ext cx="13708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latin typeface="Georgia" panose="02040502050405020303" pitchFamily="18" charset="0"/>
                </a:rPr>
                <a:t>SISTEMA </a:t>
              </a:r>
              <a:br>
                <a:rPr lang="pt-BR" sz="2000" dirty="0">
                  <a:latin typeface="Georgia" panose="02040502050405020303" pitchFamily="18" charset="0"/>
                </a:rPr>
              </a:br>
              <a:r>
                <a:rPr lang="pt-BR" sz="2000" dirty="0">
                  <a:latin typeface="Georgia" panose="02040502050405020303" pitchFamily="18" charset="0"/>
                </a:rPr>
                <a:t>LINEAR</a:t>
              </a:r>
            </a:p>
          </p:txBody>
        </p:sp>
        <p:sp>
          <p:nvSpPr>
            <p:cNvPr id="5" name="Seta: para a Direita 4">
              <a:extLst>
                <a:ext uri="{FF2B5EF4-FFF2-40B4-BE49-F238E27FC236}">
                  <a16:creationId xmlns:a16="http://schemas.microsoft.com/office/drawing/2014/main" id="{6E183704-7821-460E-87AB-D298411F95EB}"/>
                </a:ext>
              </a:extLst>
            </p:cNvPr>
            <p:cNvSpPr/>
            <p:nvPr/>
          </p:nvSpPr>
          <p:spPr>
            <a:xfrm>
              <a:off x="4605751" y="6092517"/>
              <a:ext cx="624690" cy="12901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65DEFAB4-EF63-7990-541B-E12FBA0B12EF}"/>
                </a:ext>
              </a:extLst>
            </p:cNvPr>
            <p:cNvSpPr/>
            <p:nvPr/>
          </p:nvSpPr>
          <p:spPr>
            <a:xfrm>
              <a:off x="6943454" y="6092517"/>
              <a:ext cx="624690" cy="12901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C5A97E6-8B08-4CF0-CF0D-1F69585F1D3D}"/>
                    </a:ext>
                  </a:extLst>
                </p:cNvPr>
                <p:cNvSpPr txBox="1"/>
                <p:nvPr/>
              </p:nvSpPr>
              <p:spPr>
                <a:xfrm>
                  <a:off x="3500208" y="5944000"/>
                  <a:ext cx="1104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2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C5A97E6-8B08-4CF0-CF0D-1F69585F1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208" y="5944000"/>
                  <a:ext cx="1104726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2210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33CFF83-1FFA-CFA2-2A13-6E9E0A7C7AE5}"/>
                    </a:ext>
                  </a:extLst>
                </p:cNvPr>
                <p:cNvSpPr txBox="1"/>
                <p:nvPr/>
              </p:nvSpPr>
              <p:spPr>
                <a:xfrm>
                  <a:off x="7559234" y="5950689"/>
                  <a:ext cx="10967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20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33CFF83-1FFA-CFA2-2A13-6E9E0A7C7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234" y="5950689"/>
                  <a:ext cx="1096710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222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1276D4F-A678-288C-0C6E-1240E468B155}"/>
                </a:ext>
              </a:extLst>
            </p:cNvPr>
            <p:cNvSpPr txBox="1"/>
            <p:nvPr/>
          </p:nvSpPr>
          <p:spPr>
            <a:xfrm>
              <a:off x="5328145" y="5382458"/>
              <a:ext cx="1556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  <a:latin typeface="Georgia" panose="02040502050405020303" pitchFamily="18" charset="0"/>
                </a:rPr>
                <a:t>SUPERPOSIÇÃO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F0ED707-0B53-D41E-7FDD-C53F3CA83018}"/>
              </a:ext>
            </a:extLst>
          </p:cNvPr>
          <p:cNvSpPr txBox="1"/>
          <p:nvPr/>
        </p:nvSpPr>
        <p:spPr>
          <a:xfrm>
            <a:off x="6072821" y="2568084"/>
            <a:ext cx="5809299" cy="389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20"/>
              </a:lnSpc>
            </a:pPr>
            <a:r>
              <a:rPr lang="pt-BR" sz="1800" dirty="0">
                <a:latin typeface="Georgia" panose="02040502050405020303" pitchFamily="18" charset="0"/>
              </a:rPr>
              <a:t>Um </a:t>
            </a:r>
            <a:r>
              <a:rPr lang="pt-BR" sz="1800" b="1" dirty="0">
                <a:solidFill>
                  <a:srgbClr val="C00000"/>
                </a:solidFill>
                <a:latin typeface="Georgia" panose="02040502050405020303" pitchFamily="18" charset="0"/>
              </a:rPr>
              <a:t>circuito elétrico</a:t>
            </a:r>
            <a:r>
              <a:rPr lang="pt-BR" sz="1800" dirty="0">
                <a:latin typeface="Georgia" panose="02040502050405020303" pitchFamily="18" charset="0"/>
              </a:rPr>
              <a:t>, contendo resistores e fontes, </a:t>
            </a:r>
            <a:r>
              <a:rPr lang="pt-BR" sz="1800" b="1" dirty="0">
                <a:solidFill>
                  <a:srgbClr val="0070C0"/>
                </a:solidFill>
                <a:latin typeface="Georgia" panose="02040502050405020303" pitchFamily="18" charset="0"/>
              </a:rPr>
              <a:t>é um sistema linear</a:t>
            </a:r>
            <a:r>
              <a:rPr lang="pt-BR" sz="1800" dirty="0">
                <a:latin typeface="Georgia" panose="02040502050405020303" pitchFamily="18" charset="0"/>
              </a:rPr>
              <a:t>.</a:t>
            </a:r>
          </a:p>
          <a:p>
            <a:pPr marL="285750" indent="-285750" algn="just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Georgia" panose="02040502050405020303" pitchFamily="18" charset="0"/>
              </a:rPr>
              <a:t>Se um circuito possuir mais de uma fonte independente, </a:t>
            </a:r>
            <a:r>
              <a:rPr lang="pt-BR" dirty="0">
                <a:latin typeface="Georgia" panose="02040502050405020303" pitchFamily="18" charset="0"/>
              </a:rPr>
              <a:t>o </a:t>
            </a:r>
            <a:r>
              <a:rPr lang="pt-BR" dirty="0">
                <a:solidFill>
                  <a:srgbClr val="C00000"/>
                </a:solidFill>
                <a:latin typeface="Georgia" panose="02040502050405020303" pitchFamily="18" charset="0"/>
              </a:rPr>
              <a:t>princípio de</a:t>
            </a:r>
            <a:r>
              <a:rPr lang="pt-BR" sz="1800" dirty="0">
                <a:solidFill>
                  <a:srgbClr val="C00000"/>
                </a:solidFill>
                <a:latin typeface="Georgia" panose="02040502050405020303" pitchFamily="18" charset="0"/>
              </a:rPr>
              <a:t> superposição permite avaliar uma fonte por vez</a:t>
            </a:r>
            <a:r>
              <a:rPr lang="pt-BR" sz="18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As tensões e correntes desenvolvidas no circuito </a:t>
            </a:r>
            <a:r>
              <a:rPr lang="pt-BR" dirty="0">
                <a:solidFill>
                  <a:srgbClr val="0070C0"/>
                </a:solidFill>
                <a:latin typeface="Georgia" panose="02040502050405020303" pitchFamily="18" charset="0"/>
              </a:rPr>
              <a:t>serão a soma dos efeitos causados por cada fonte individual</a:t>
            </a:r>
            <a:r>
              <a:rPr lang="pt-BR" dirty="0">
                <a:latin typeface="Georgia" panose="02040502050405020303" pitchFamily="18" charset="0"/>
              </a:rPr>
              <a:t>.</a:t>
            </a:r>
            <a:endParaRPr lang="pt-BR" sz="1800" dirty="0">
              <a:latin typeface="Georgia" panose="02040502050405020303" pitchFamily="18" charset="0"/>
            </a:endParaRPr>
          </a:p>
          <a:p>
            <a:pPr marL="285750" indent="-285750" algn="just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C00000"/>
                </a:solidFill>
                <a:latin typeface="Georgia" panose="02040502050405020303" pitchFamily="18" charset="0"/>
              </a:rPr>
              <a:t>Fontes dependentes nunca são eliminadas</a:t>
            </a:r>
            <a:r>
              <a:rPr lang="pt-BR" sz="1800" dirty="0">
                <a:latin typeface="Georgia" panose="02040502050405020303" pitchFamily="18" charset="0"/>
              </a:rPr>
              <a:t> quando se aplica a superposição.</a:t>
            </a:r>
          </a:p>
        </p:txBody>
      </p:sp>
    </p:spTree>
    <p:extLst>
      <p:ext uri="{BB962C8B-B14F-4D97-AF65-F5344CB8AC3E}">
        <p14:creationId xmlns:p14="http://schemas.microsoft.com/office/powerpoint/2010/main" val="7115018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440964"/>
                <a:ext cx="11372150" cy="493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sz="2000" dirty="0">
                    <a:latin typeface="Century" panose="02040604050505020304" pitchFamily="18" charset="0"/>
                  </a:rPr>
                  <a:t>Determine as correntes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pt-BR" altLang="en-US" sz="2000" dirty="0">
                    <a:latin typeface="Century" panose="02040604050505020304" pitchFamily="18" charset="0"/>
                  </a:rPr>
                  <a:t> do circuito abaixo.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440964"/>
                <a:ext cx="11372150" cy="493853"/>
              </a:xfrm>
              <a:prstGeom prst="rect">
                <a:avLst/>
              </a:prstGeom>
              <a:blipFill>
                <a:blip r:embed="rId2"/>
                <a:stretch>
                  <a:fillRect l="-590" b="-20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de J. W. Nilsson e S. A. Riedel. </a:t>
            </a:r>
            <a:r>
              <a:rPr lang="pt-BR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362DE3-613F-0D27-1E43-96E5759954C8}"/>
              </a:ext>
            </a:extLst>
          </p:cNvPr>
          <p:cNvSpPr txBox="1"/>
          <p:nvPr/>
        </p:nvSpPr>
        <p:spPr>
          <a:xfrm>
            <a:off x="10190631" y="96792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EXEMPLO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EAE53D1-5A4F-AF7F-0159-9FDED4D37672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Princípio de Superposição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1E9C84-41FF-CED2-DFBF-F4618B6A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41" y="2119516"/>
            <a:ext cx="5607518" cy="178463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AE579C-EA62-8C59-C0D8-D80707F99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27" y="4399978"/>
            <a:ext cx="4223711" cy="19956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2D068CA-E1A5-1BEF-4547-DE6A1B579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550" y="4362744"/>
            <a:ext cx="4470923" cy="169653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C29305-B7F8-2A21-DCCD-05D57FE0D456}"/>
              </a:ext>
            </a:extLst>
          </p:cNvPr>
          <p:cNvSpPr txBox="1"/>
          <p:nvPr/>
        </p:nvSpPr>
        <p:spPr>
          <a:xfrm>
            <a:off x="471781" y="3972381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  <a:latin typeface="Georgia" panose="02040502050405020303" pitchFamily="18" charset="0"/>
              </a:rPr>
              <a:t>REMOVENDO A FONTE DE CORRENTE: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7F1F9C-0F1A-0339-C48F-2C06F66160DF}"/>
              </a:ext>
            </a:extLst>
          </p:cNvPr>
          <p:cNvSpPr txBox="1"/>
          <p:nvPr/>
        </p:nvSpPr>
        <p:spPr>
          <a:xfrm>
            <a:off x="7097550" y="3972381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  <a:latin typeface="Georgia" panose="02040502050405020303" pitchFamily="18" charset="0"/>
              </a:rPr>
              <a:t>REMOVENDO A FONTE DE TENSÃO: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F8AEC74-2AB8-EB98-D300-97D728167FE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4114" y="2183713"/>
            <a:ext cx="2468006" cy="14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243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/>
              <p:nvPr/>
            </p:nvSpPr>
            <p:spPr>
              <a:xfrm>
                <a:off x="420047" y="1440964"/>
                <a:ext cx="11372150" cy="575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en-US" sz="2400" dirty="0">
                    <a:latin typeface="Century" panose="02040604050505020304" pitchFamily="18" charset="0"/>
                  </a:rPr>
                  <a:t>Determine a tensão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alt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altLang="en-US" sz="2400" dirty="0">
                    <a:latin typeface="Century" panose="020406040505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2A1D359-0E6B-E42C-2791-67B975BAC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7" y="1440964"/>
                <a:ext cx="11372150" cy="575799"/>
              </a:xfrm>
              <a:prstGeom prst="rect">
                <a:avLst/>
              </a:prstGeom>
              <a:blipFill>
                <a:blip r:embed="rId2"/>
                <a:stretch>
                  <a:fillRect l="-858" b="-2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9D9A386-1AFF-9769-CAFB-E40C8629B5A0}"/>
              </a:ext>
            </a:extLst>
          </p:cNvPr>
          <p:cNvSpPr/>
          <p:nvPr/>
        </p:nvSpPr>
        <p:spPr>
          <a:xfrm>
            <a:off x="186117" y="6428719"/>
            <a:ext cx="11513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de J. W. Nilsson e S. A. Riedel. </a:t>
            </a:r>
            <a:r>
              <a:rPr lang="pt-BR" sz="1100" i="1">
                <a:latin typeface="Courier New" panose="02070309020205020404" pitchFamily="49" charset="0"/>
                <a:cs typeface="Courier New" panose="02070309020205020404" pitchFamily="49" charset="0"/>
              </a:rPr>
              <a:t>Circuitos Elétricos</a:t>
            </a:r>
            <a:r>
              <a:rPr 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. 10 ed. Pearson, 2015.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6706A-7C85-991E-FB33-6A42AD971306}"/>
              </a:ext>
            </a:extLst>
          </p:cNvPr>
          <p:cNvSpPr/>
          <p:nvPr/>
        </p:nvSpPr>
        <p:spPr>
          <a:xfrm>
            <a:off x="4440494" y="1819961"/>
            <a:ext cx="3311011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altLang="en-US" sz="24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rPr>
              <a:t>Exemplo 4.13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/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alt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=24 </m:t>
                      </m:r>
                      <m:r>
                        <a:rPr lang="pt-BR" alt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6DB384D-7466-DFBE-5112-B623A747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92" y="6010163"/>
                <a:ext cx="536323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7317B535-DC1D-DD9E-7861-44CF3ECB5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95" y="2489807"/>
            <a:ext cx="6282607" cy="25618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54FA8-0B9C-513B-2294-228A691E98EE}"/>
              </a:ext>
            </a:extLst>
          </p:cNvPr>
          <p:cNvSpPr txBox="1"/>
          <p:nvPr/>
        </p:nvSpPr>
        <p:spPr>
          <a:xfrm>
            <a:off x="6659419" y="967920"/>
            <a:ext cx="522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EXEMPLO – FONTE DEPENDENTE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66A030E-0D57-5C7F-2C28-BCBF117F215F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Princípio de Superposição</a:t>
            </a:r>
          </a:p>
        </p:txBody>
      </p:sp>
    </p:spTree>
    <p:extLst>
      <p:ext uri="{BB962C8B-B14F-4D97-AF65-F5344CB8AC3E}">
        <p14:creationId xmlns:p14="http://schemas.microsoft.com/office/powerpoint/2010/main" val="12899492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696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Cambria Math</vt:lpstr>
      <vt:lpstr>Century</vt:lpstr>
      <vt:lpstr>Courier New</vt:lpstr>
      <vt:lpstr>Georgia</vt:lpstr>
      <vt:lpstr>Wingdings</vt:lpstr>
      <vt:lpstr>Tema do Office</vt:lpstr>
      <vt:lpstr>TÉCNICAS DE ANÁLISE DE CIRCUITOS  MÁXIMA TRANSFERÊNCIA DE POTÊNCIA TEOREMA DA SUPERPOSIÇÃO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ANÁLISE DE CIRCUITOS  MÁXIMA TRANSFERÊNCIA DE POTÊNCIA TEOREMA DA SUPERPOSIÇÃO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2</cp:revision>
  <cp:lastPrinted>2022-03-17T15:19:11Z</cp:lastPrinted>
  <dcterms:created xsi:type="dcterms:W3CDTF">2014-08-30T20:40:48Z</dcterms:created>
  <dcterms:modified xsi:type="dcterms:W3CDTF">2023-11-09T15:37:16Z</dcterms:modified>
</cp:coreProperties>
</file>