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Bebas Neue"/>
      <p:regular r:id="rId37"/>
    </p:embeddedFont>
    <p:embeddedFont>
      <p:font typeface="Syncopate"/>
      <p:regular r:id="rId38"/>
      <p:bold r:id="rId39"/>
    </p:embeddedFont>
    <p:embeddedFont>
      <p:font typeface="Archiv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E7EC48-023D-447B-B8C2-ADFD599EE032}">
  <a:tblStyle styleId="{63E7EC48-023D-447B-B8C2-ADFD599EE0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-regular.fntdata"/><Relationship Id="rId20" Type="http://schemas.openxmlformats.org/officeDocument/2006/relationships/slide" Target="slides/slide15.xml"/><Relationship Id="rId42" Type="http://schemas.openxmlformats.org/officeDocument/2006/relationships/font" Target="fonts/Archivo-italic.fntdata"/><Relationship Id="rId41" Type="http://schemas.openxmlformats.org/officeDocument/2006/relationships/font" Target="fonts/Archiv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Archiv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BebasNeu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Syncopate-bold.fntdata"/><Relationship Id="rId16" Type="http://schemas.openxmlformats.org/officeDocument/2006/relationships/slide" Target="slides/slide11.xml"/><Relationship Id="rId38" Type="http://schemas.openxmlformats.org/officeDocument/2006/relationships/font" Target="fonts/Syncopat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1589645b7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1589645b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ea076ac1c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ea076ac1c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1589645b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1589645b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1589645b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1589645b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1589645b7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1589645b7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1589645b7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1589645b7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1589645b7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1589645b7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a23fea2c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2a23fea2c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1589645b7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1589645b7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1589645b7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21589645b7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1589645b7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1589645b7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1589645b7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1589645b7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1589645b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21589645b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1589645b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1589645b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1589645b7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1589645b7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21589645b7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21589645b7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1589645b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1589645b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1589645b7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1589645b7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ea076ac1c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2ea076ac1c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1589645b7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1589645b7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1589645b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1589645b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ea076ac1c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ea076ac1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1589645b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1589645b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ea076ac1c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ea076ac1c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003700" y="1668350"/>
            <a:ext cx="51204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003700" y="2999350"/>
            <a:ext cx="5120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363750" y="272938"/>
            <a:ext cx="8416499" cy="4597625"/>
            <a:chOff x="363750" y="272938"/>
            <a:chExt cx="8416499" cy="4597625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3750" y="4551863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72750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"/>
          <p:cNvGrpSpPr/>
          <p:nvPr/>
        </p:nvGrpSpPr>
        <p:grpSpPr>
          <a:xfrm>
            <a:off x="795973" y="186076"/>
            <a:ext cx="8027150" cy="4708575"/>
            <a:chOff x="795973" y="186076"/>
            <a:chExt cx="8027150" cy="4708575"/>
          </a:xfrm>
        </p:grpSpPr>
        <p:sp>
          <p:nvSpPr>
            <p:cNvPr id="16" name="Google Shape;16;p2"/>
            <p:cNvSpPr/>
            <p:nvPr/>
          </p:nvSpPr>
          <p:spPr>
            <a:xfrm>
              <a:off x="795973" y="28808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45423" y="11251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91698" y="1860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210922" y="2075584"/>
            <a:ext cx="4252789" cy="3328719"/>
            <a:chOff x="5210922" y="2075584"/>
            <a:chExt cx="4252789" cy="3328719"/>
          </a:xfrm>
        </p:grpSpPr>
        <p:grpSp>
          <p:nvGrpSpPr>
            <p:cNvPr id="21" name="Google Shape;21;p2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 rot="10800000">
              <a:off x="8379063" y="233962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grpSp>
          <p:nvGrpSpPr>
            <p:cNvPr id="34" name="Google Shape;34;p2"/>
            <p:cNvGrpSpPr/>
            <p:nvPr/>
          </p:nvGrpSpPr>
          <p:grpSpPr>
            <a:xfrm>
              <a:off x="5210922" y="2075584"/>
              <a:ext cx="4252789" cy="3328719"/>
              <a:chOff x="5210922" y="2075584"/>
              <a:chExt cx="4252789" cy="3328719"/>
            </a:xfrm>
          </p:grpSpPr>
          <p:sp>
            <p:nvSpPr>
              <p:cNvPr id="35" name="Google Shape;35;p2"/>
              <p:cNvSpPr/>
              <p:nvPr/>
            </p:nvSpPr>
            <p:spPr>
              <a:xfrm rot="10800000">
                <a:off x="5210922" y="2075584"/>
                <a:ext cx="4057651" cy="3222624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800000">
                <a:off x="6174736" y="2312896"/>
                <a:ext cx="3078000" cy="2985300"/>
              </a:xfrm>
              <a:prstGeom prst="diagStrip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>
                <a:off x="7382100" y="3901404"/>
                <a:ext cx="1892326" cy="1502899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" name="Google Shape;38;p2"/>
              <p:cNvCxnSpPr/>
              <p:nvPr/>
            </p:nvCxnSpPr>
            <p:spPr>
              <a:xfrm flipH="1" rot="10800000">
                <a:off x="7459111" y="3346296"/>
                <a:ext cx="2004600" cy="200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</p:cxnSp>
          <p:grpSp>
            <p:nvGrpSpPr>
              <p:cNvPr id="39" name="Google Shape;39;p2"/>
              <p:cNvGrpSpPr/>
              <p:nvPr/>
            </p:nvGrpSpPr>
            <p:grpSpPr>
              <a:xfrm rot="10800000">
                <a:off x="6207139" y="2556191"/>
                <a:ext cx="2953888" cy="2742009"/>
                <a:chOff x="5398760" y="2293721"/>
                <a:chExt cx="2953888" cy="2742009"/>
              </a:xfrm>
            </p:grpSpPr>
            <p:sp>
              <p:nvSpPr>
                <p:cNvPr id="40" name="Google Shape;40;p2"/>
                <p:cNvSpPr/>
                <p:nvPr/>
              </p:nvSpPr>
              <p:spPr>
                <a:xfrm>
                  <a:off x="5398760" y="2293721"/>
                  <a:ext cx="2768203" cy="2742009"/>
                </a:xfrm>
                <a:custGeom>
                  <a:rect b="b" l="l" r="r" t="t"/>
                  <a:pathLst>
                    <a:path extrusionOk="0" h="2303" w="2325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5926811" y="2293726"/>
                  <a:ext cx="2337197" cy="2311003"/>
                </a:xfrm>
                <a:custGeom>
                  <a:rect b="b" l="l" r="r" t="t"/>
                  <a:pathLst>
                    <a:path extrusionOk="0" h="1941" w="1963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6252385" y="2293721"/>
                  <a:ext cx="2100263" cy="2077641"/>
                </a:xfrm>
                <a:custGeom>
                  <a:rect b="b" l="l" r="r" t="t"/>
                  <a:pathLst>
                    <a:path extrusionOk="0" h="1745" w="1764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" name="Google Shape;43;p2"/>
              <p:cNvGrpSpPr/>
              <p:nvPr/>
            </p:nvGrpSpPr>
            <p:grpSpPr>
              <a:xfrm rot="10800000">
                <a:off x="5716984" y="2621504"/>
                <a:ext cx="2383606" cy="2130790"/>
                <a:chOff x="2439425" y="817125"/>
                <a:chExt cx="2884325" cy="2578400"/>
              </a:xfrm>
            </p:grpSpPr>
            <p:sp>
              <p:nvSpPr>
                <p:cNvPr id="44" name="Google Shape;44;p2"/>
                <p:cNvSpPr/>
                <p:nvPr/>
              </p:nvSpPr>
              <p:spPr>
                <a:xfrm>
                  <a:off x="2468875" y="1532500"/>
                  <a:ext cx="1965075" cy="1833200"/>
                </a:xfrm>
                <a:custGeom>
                  <a:rect b="b" l="l" r="r" t="t"/>
                  <a:pathLst>
                    <a:path extrusionOk="0" h="73328" w="78603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129606" y="912006"/>
                  <a:ext cx="2098275" cy="2037625"/>
                </a:xfrm>
                <a:custGeom>
                  <a:rect b="b" l="l" r="r" t="t"/>
                  <a:pathLst>
                    <a:path extrusionOk="0" h="81505" w="83931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404050" y="143547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5195950" y="81712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098175" y="2916400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439425" y="3331325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</p:grpSp>
      </p:grpSp>
      <p:grpSp>
        <p:nvGrpSpPr>
          <p:cNvPr id="50" name="Google Shape;50;p2"/>
          <p:cNvGrpSpPr/>
          <p:nvPr/>
        </p:nvGrpSpPr>
        <p:grpSpPr>
          <a:xfrm>
            <a:off x="-287175" y="-182307"/>
            <a:ext cx="4252789" cy="3328719"/>
            <a:chOff x="-287175" y="-182307"/>
            <a:chExt cx="4252789" cy="3328719"/>
          </a:xfrm>
        </p:grpSpPr>
        <p:grpSp>
          <p:nvGrpSpPr>
            <p:cNvPr id="51" name="Google Shape;51;p2"/>
            <p:cNvGrpSpPr/>
            <p:nvPr/>
          </p:nvGrpSpPr>
          <p:grpSpPr>
            <a:xfrm>
              <a:off x="250881" y="187584"/>
              <a:ext cx="438336" cy="939067"/>
              <a:chOff x="327075" y="263775"/>
              <a:chExt cx="576228" cy="1234478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-287175" y="-182307"/>
              <a:ext cx="4252789" cy="3328719"/>
              <a:chOff x="-287175" y="-182307"/>
              <a:chExt cx="4252789" cy="3328719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-92037" y="-76212"/>
                <a:ext cx="4057651" cy="3222624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-76200" y="-76200"/>
                <a:ext cx="3078000" cy="2985300"/>
              </a:xfrm>
              <a:prstGeom prst="diagStrip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-97890" y="-182307"/>
                <a:ext cx="1892326" cy="1502899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7" name="Google Shape;67;p2"/>
              <p:cNvCxnSpPr/>
              <p:nvPr/>
            </p:nvCxnSpPr>
            <p:spPr>
              <a:xfrm flipH="1">
                <a:off x="-287175" y="-128900"/>
                <a:ext cx="2004600" cy="200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</p:cxnSp>
          <p:grpSp>
            <p:nvGrpSpPr>
              <p:cNvPr id="68" name="Google Shape;68;p2"/>
              <p:cNvGrpSpPr/>
              <p:nvPr/>
            </p:nvGrpSpPr>
            <p:grpSpPr>
              <a:xfrm>
                <a:off x="15510" y="-76204"/>
                <a:ext cx="2953888" cy="2742009"/>
                <a:chOff x="5398760" y="2293721"/>
                <a:chExt cx="2953888" cy="2742009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5398760" y="2293721"/>
                  <a:ext cx="2768203" cy="2742009"/>
                </a:xfrm>
                <a:custGeom>
                  <a:rect b="b" l="l" r="r" t="t"/>
                  <a:pathLst>
                    <a:path extrusionOk="0" h="2303" w="2325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4313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5926811" y="2293726"/>
                  <a:ext cx="2337197" cy="2311003"/>
                </a:xfrm>
                <a:custGeom>
                  <a:rect b="b" l="l" r="r" t="t"/>
                  <a:pathLst>
                    <a:path extrusionOk="0" h="1941" w="1963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4313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6252385" y="2293721"/>
                  <a:ext cx="2100263" cy="2077641"/>
                </a:xfrm>
                <a:custGeom>
                  <a:rect b="b" l="l" r="r" t="t"/>
                  <a:pathLst>
                    <a:path extrusionOk="0" h="1745" w="1764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4313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" name="Google Shape;72;p2"/>
              <p:cNvGrpSpPr/>
              <p:nvPr/>
            </p:nvGrpSpPr>
            <p:grpSpPr>
              <a:xfrm>
                <a:off x="1075946" y="469703"/>
                <a:ext cx="2383606" cy="2130790"/>
                <a:chOff x="2439425" y="817125"/>
                <a:chExt cx="2884325" cy="2578400"/>
              </a:xfrm>
            </p:grpSpPr>
            <p:sp>
              <p:nvSpPr>
                <p:cNvPr id="73" name="Google Shape;73;p2"/>
                <p:cNvSpPr/>
                <p:nvPr/>
              </p:nvSpPr>
              <p:spPr>
                <a:xfrm>
                  <a:off x="2468875" y="1532500"/>
                  <a:ext cx="1965075" cy="1833200"/>
                </a:xfrm>
                <a:custGeom>
                  <a:rect b="b" l="l" r="r" t="t"/>
                  <a:pathLst>
                    <a:path extrusionOk="0" h="73328" w="78603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129606" y="912006"/>
                  <a:ext cx="2098275" cy="2037625"/>
                </a:xfrm>
                <a:custGeom>
                  <a:rect b="b" l="l" r="r" t="t"/>
                  <a:pathLst>
                    <a:path extrusionOk="0" h="81505" w="83931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404050" y="143547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5195950" y="81712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098175" y="2916400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2439425" y="3331325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1"/>
          <p:cNvSpPr txBox="1"/>
          <p:nvPr>
            <p:ph hasCustomPrompt="1" type="title"/>
          </p:nvPr>
        </p:nvSpPr>
        <p:spPr>
          <a:xfrm>
            <a:off x="1895625" y="1793625"/>
            <a:ext cx="5352900" cy="123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/>
          <p:nvPr>
            <p:ph idx="1" type="subTitle"/>
          </p:nvPr>
        </p:nvSpPr>
        <p:spPr>
          <a:xfrm>
            <a:off x="1895625" y="2974697"/>
            <a:ext cx="5352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13" name="Google Shape;313;p11"/>
          <p:cNvGrpSpPr/>
          <p:nvPr/>
        </p:nvGrpSpPr>
        <p:grpSpPr>
          <a:xfrm>
            <a:off x="162923" y="313870"/>
            <a:ext cx="8660200" cy="4580781"/>
            <a:chOff x="162923" y="313870"/>
            <a:chExt cx="8660200" cy="4580781"/>
          </a:xfrm>
        </p:grpSpPr>
        <p:sp>
          <p:nvSpPr>
            <p:cNvPr id="314" name="Google Shape;314;p11"/>
            <p:cNvSpPr/>
            <p:nvPr/>
          </p:nvSpPr>
          <p:spPr>
            <a:xfrm flipH="1">
              <a:off x="383206" y="15384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162923" y="35455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8745423" y="11251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 rot="10800000">
              <a:off x="4876188" y="31387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319" name="Google Shape;319;p11"/>
          <p:cNvGrpSpPr/>
          <p:nvPr/>
        </p:nvGrpSpPr>
        <p:grpSpPr>
          <a:xfrm>
            <a:off x="-134248" y="-76197"/>
            <a:ext cx="3349901" cy="2781700"/>
            <a:chOff x="-134248" y="-76197"/>
            <a:chExt cx="3349901" cy="2781700"/>
          </a:xfrm>
        </p:grpSpPr>
        <p:sp>
          <p:nvSpPr>
            <p:cNvPr id="320" name="Google Shape;320;p11"/>
            <p:cNvSpPr/>
            <p:nvPr/>
          </p:nvSpPr>
          <p:spPr>
            <a:xfrm>
              <a:off x="-134248" y="-76197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-97890" y="-76189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11"/>
            <p:cNvGrpSpPr/>
            <p:nvPr/>
          </p:nvGrpSpPr>
          <p:grpSpPr>
            <a:xfrm rot="10800000">
              <a:off x="485096" y="574712"/>
              <a:ext cx="2383606" cy="2130790"/>
              <a:chOff x="2439425" y="817125"/>
              <a:chExt cx="2884325" cy="2578400"/>
            </a:xfrm>
          </p:grpSpPr>
          <p:sp>
            <p:nvSpPr>
              <p:cNvPr id="323" name="Google Shape;323;p11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4" name="Google Shape;324;p11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329" name="Google Shape;329;p11"/>
          <p:cNvGrpSpPr/>
          <p:nvPr/>
        </p:nvGrpSpPr>
        <p:grpSpPr>
          <a:xfrm>
            <a:off x="5934377" y="2491203"/>
            <a:ext cx="3349901" cy="2801175"/>
            <a:chOff x="5934377" y="2491203"/>
            <a:chExt cx="3349901" cy="2801175"/>
          </a:xfrm>
        </p:grpSpPr>
        <p:sp>
          <p:nvSpPr>
            <p:cNvPr id="330" name="Google Shape;330;p11"/>
            <p:cNvSpPr/>
            <p:nvPr/>
          </p:nvSpPr>
          <p:spPr>
            <a:xfrm rot="10800000">
              <a:off x="5934377" y="2631875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 rot="10800000">
              <a:off x="7355593" y="3789470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2" name="Google Shape;332;p11"/>
            <p:cNvGrpSpPr/>
            <p:nvPr/>
          </p:nvGrpSpPr>
          <p:grpSpPr>
            <a:xfrm>
              <a:off x="6227603" y="2491203"/>
              <a:ext cx="2383606" cy="2130790"/>
              <a:chOff x="2439425" y="817125"/>
              <a:chExt cx="2884325" cy="2578400"/>
            </a:xfrm>
          </p:grpSpPr>
          <p:sp>
            <p:nvSpPr>
              <p:cNvPr id="333" name="Google Shape;333;p11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5" name="Google Shape;335;p11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gradFill>
          <a:gsLst>
            <a:gs pos="0">
              <a:schemeClr val="lt2"/>
            </a:gs>
            <a:gs pos="24000">
              <a:srgbClr val="033FA0"/>
            </a:gs>
            <a:gs pos="56000">
              <a:schemeClr val="dk2"/>
            </a:gs>
            <a:gs pos="100000">
              <a:schemeClr val="lt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3"/>
          <p:cNvSpPr txBox="1"/>
          <p:nvPr>
            <p:ph idx="1" type="subTitle"/>
          </p:nvPr>
        </p:nvSpPr>
        <p:spPr>
          <a:xfrm>
            <a:off x="1736820" y="2037168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3"/>
          <p:cNvSpPr txBox="1"/>
          <p:nvPr>
            <p:ph idx="2" type="subTitle"/>
          </p:nvPr>
        </p:nvSpPr>
        <p:spPr>
          <a:xfrm>
            <a:off x="5416181" y="2037168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3"/>
          <p:cNvSpPr txBox="1"/>
          <p:nvPr>
            <p:ph idx="3" type="subTitle"/>
          </p:nvPr>
        </p:nvSpPr>
        <p:spPr>
          <a:xfrm>
            <a:off x="1736820" y="3774200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3"/>
          <p:cNvSpPr txBox="1"/>
          <p:nvPr>
            <p:ph idx="4" type="subTitle"/>
          </p:nvPr>
        </p:nvSpPr>
        <p:spPr>
          <a:xfrm>
            <a:off x="5416181" y="3774200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3"/>
          <p:cNvSpPr txBox="1"/>
          <p:nvPr>
            <p:ph hasCustomPrompt="1" idx="5" type="title"/>
          </p:nvPr>
        </p:nvSpPr>
        <p:spPr>
          <a:xfrm>
            <a:off x="946225" y="173560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/>
          <p:nvPr>
            <p:ph hasCustomPrompt="1" idx="6" type="title"/>
          </p:nvPr>
        </p:nvSpPr>
        <p:spPr>
          <a:xfrm>
            <a:off x="946225" y="347515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/>
          <p:nvPr>
            <p:ph hasCustomPrompt="1" idx="7" type="title"/>
          </p:nvPr>
        </p:nvSpPr>
        <p:spPr>
          <a:xfrm>
            <a:off x="4650500" y="173560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/>
          <p:nvPr>
            <p:ph hasCustomPrompt="1" idx="8" type="title"/>
          </p:nvPr>
        </p:nvSpPr>
        <p:spPr>
          <a:xfrm>
            <a:off x="4627702" y="347515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/>
          <p:nvPr>
            <p:ph idx="9" type="subTitle"/>
          </p:nvPr>
        </p:nvSpPr>
        <p:spPr>
          <a:xfrm>
            <a:off x="1736809" y="1549550"/>
            <a:ext cx="27816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2" name="Google Shape;352;p13"/>
          <p:cNvSpPr txBox="1"/>
          <p:nvPr>
            <p:ph idx="13" type="subTitle"/>
          </p:nvPr>
        </p:nvSpPr>
        <p:spPr>
          <a:xfrm>
            <a:off x="5416176" y="1549550"/>
            <a:ext cx="27816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3" name="Google Shape;353;p13"/>
          <p:cNvSpPr txBox="1"/>
          <p:nvPr>
            <p:ph idx="14" type="subTitle"/>
          </p:nvPr>
        </p:nvSpPr>
        <p:spPr>
          <a:xfrm>
            <a:off x="1736809" y="3321175"/>
            <a:ext cx="27816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4" name="Google Shape;354;p13"/>
          <p:cNvSpPr txBox="1"/>
          <p:nvPr>
            <p:ph idx="15" type="subTitle"/>
          </p:nvPr>
        </p:nvSpPr>
        <p:spPr>
          <a:xfrm>
            <a:off x="5416176" y="3321175"/>
            <a:ext cx="27816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55" name="Google Shape;355;p13"/>
          <p:cNvGrpSpPr/>
          <p:nvPr/>
        </p:nvGrpSpPr>
        <p:grpSpPr>
          <a:xfrm>
            <a:off x="282475" y="301264"/>
            <a:ext cx="8579350" cy="4540973"/>
            <a:chOff x="282475" y="301264"/>
            <a:chExt cx="8579350" cy="4540973"/>
          </a:xfrm>
        </p:grpSpPr>
        <p:grpSp>
          <p:nvGrpSpPr>
            <p:cNvPr id="356" name="Google Shape;356;p13"/>
            <p:cNvGrpSpPr/>
            <p:nvPr/>
          </p:nvGrpSpPr>
          <p:grpSpPr>
            <a:xfrm>
              <a:off x="8686750" y="301264"/>
              <a:ext cx="175075" cy="2067598"/>
              <a:chOff x="8612875" y="179970"/>
              <a:chExt cx="175075" cy="2067598"/>
            </a:xfrm>
          </p:grpSpPr>
          <p:pic>
            <p:nvPicPr>
              <p:cNvPr id="357" name="Google Shape;357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" name="Google Shape;358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9" name="Google Shape;359;p13"/>
            <p:cNvGrpSpPr/>
            <p:nvPr/>
          </p:nvGrpSpPr>
          <p:grpSpPr>
            <a:xfrm>
              <a:off x="282475" y="2774639"/>
              <a:ext cx="175075" cy="2067598"/>
              <a:chOff x="8612875" y="179970"/>
              <a:chExt cx="175075" cy="2067598"/>
            </a:xfrm>
          </p:grpSpPr>
          <p:pic>
            <p:nvPicPr>
              <p:cNvPr id="360" name="Google Shape;360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" name="Google Shape;361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2" name="Google Shape;362;p13"/>
          <p:cNvGrpSpPr/>
          <p:nvPr/>
        </p:nvGrpSpPr>
        <p:grpSpPr>
          <a:xfrm>
            <a:off x="-1" y="0"/>
            <a:ext cx="9165378" cy="5143500"/>
            <a:chOff x="-1" y="0"/>
            <a:chExt cx="9165378" cy="5143500"/>
          </a:xfrm>
        </p:grpSpPr>
        <p:sp>
          <p:nvSpPr>
            <p:cNvPr id="363" name="Google Shape;363;p13"/>
            <p:cNvSpPr/>
            <p:nvPr/>
          </p:nvSpPr>
          <p:spPr>
            <a:xfrm>
              <a:off x="-1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 rot="10800000">
              <a:off x="6914274" y="455225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13"/>
          <p:cNvGrpSpPr/>
          <p:nvPr/>
        </p:nvGrpSpPr>
        <p:grpSpPr>
          <a:xfrm>
            <a:off x="412640" y="780839"/>
            <a:ext cx="6228528" cy="4212394"/>
            <a:chOff x="412640" y="780839"/>
            <a:chExt cx="6228528" cy="4212394"/>
          </a:xfrm>
        </p:grpSpPr>
        <p:grpSp>
          <p:nvGrpSpPr>
            <p:cNvPr id="366" name="Google Shape;366;p13"/>
            <p:cNvGrpSpPr/>
            <p:nvPr/>
          </p:nvGrpSpPr>
          <p:grpSpPr>
            <a:xfrm>
              <a:off x="412640" y="780839"/>
              <a:ext cx="1127828" cy="71819"/>
              <a:chOff x="-230925" y="1276800"/>
              <a:chExt cx="1822900" cy="116100"/>
            </a:xfrm>
          </p:grpSpPr>
          <p:sp>
            <p:nvSpPr>
              <p:cNvPr id="367" name="Google Shape;367;p13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6" name="Google Shape;376;p13"/>
            <p:cNvGrpSpPr/>
            <p:nvPr/>
          </p:nvGrpSpPr>
          <p:grpSpPr>
            <a:xfrm>
              <a:off x="5513340" y="4921414"/>
              <a:ext cx="1127828" cy="71819"/>
              <a:chOff x="-230925" y="1276800"/>
              <a:chExt cx="1822900" cy="116100"/>
            </a:xfrm>
          </p:grpSpPr>
          <p:sp>
            <p:nvSpPr>
              <p:cNvPr id="377" name="Google Shape;377;p13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6" name="Google Shape;386;p13"/>
          <p:cNvGrpSpPr/>
          <p:nvPr/>
        </p:nvGrpSpPr>
        <p:grpSpPr>
          <a:xfrm>
            <a:off x="635523" y="591251"/>
            <a:ext cx="7443150" cy="4250975"/>
            <a:chOff x="635523" y="591251"/>
            <a:chExt cx="7443150" cy="4250975"/>
          </a:xfrm>
        </p:grpSpPr>
        <p:sp>
          <p:nvSpPr>
            <p:cNvPr id="387" name="Google Shape;387;p13"/>
            <p:cNvSpPr/>
            <p:nvPr/>
          </p:nvSpPr>
          <p:spPr>
            <a:xfrm>
              <a:off x="8000973" y="5912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4188698" y="47645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635523" y="15040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4"/>
          <p:cNvSpPr txBox="1"/>
          <p:nvPr>
            <p:ph type="title"/>
          </p:nvPr>
        </p:nvSpPr>
        <p:spPr>
          <a:xfrm>
            <a:off x="1911000" y="3100300"/>
            <a:ext cx="5322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3" name="Google Shape;393;p14"/>
          <p:cNvSpPr txBox="1"/>
          <p:nvPr>
            <p:ph idx="1" type="subTitle"/>
          </p:nvPr>
        </p:nvSpPr>
        <p:spPr>
          <a:xfrm>
            <a:off x="1621400" y="1511325"/>
            <a:ext cx="59013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94" name="Google Shape;394;p14"/>
          <p:cNvGrpSpPr/>
          <p:nvPr/>
        </p:nvGrpSpPr>
        <p:grpSpPr>
          <a:xfrm>
            <a:off x="327123" y="360751"/>
            <a:ext cx="8468455" cy="4330950"/>
            <a:chOff x="327123" y="360751"/>
            <a:chExt cx="8468455" cy="4330950"/>
          </a:xfrm>
        </p:grpSpPr>
        <p:sp>
          <p:nvSpPr>
            <p:cNvPr id="395" name="Google Shape;395;p14"/>
            <p:cNvSpPr/>
            <p:nvPr/>
          </p:nvSpPr>
          <p:spPr>
            <a:xfrm rot="10800000">
              <a:off x="8717878" y="188697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377208" y="360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327123" y="30226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708793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3472688" y="46140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400" name="Google Shape;400;p14"/>
          <p:cNvGrpSpPr/>
          <p:nvPr/>
        </p:nvGrpSpPr>
        <p:grpSpPr>
          <a:xfrm>
            <a:off x="-177062" y="-182307"/>
            <a:ext cx="3134861" cy="3091407"/>
            <a:chOff x="-177062" y="-182307"/>
            <a:chExt cx="3134861" cy="3091407"/>
          </a:xfrm>
        </p:grpSpPr>
        <p:sp>
          <p:nvSpPr>
            <p:cNvPr id="401" name="Google Shape;401;p14"/>
            <p:cNvSpPr/>
            <p:nvPr/>
          </p:nvSpPr>
          <p:spPr>
            <a:xfrm>
              <a:off x="-120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-141891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3" name="Google Shape;403;p14"/>
            <p:cNvGrpSpPr/>
            <p:nvPr/>
          </p:nvGrpSpPr>
          <p:grpSpPr>
            <a:xfrm>
              <a:off x="-177062" y="9"/>
              <a:ext cx="2454681" cy="2278610"/>
              <a:chOff x="5398760" y="2293721"/>
              <a:chExt cx="2953888" cy="274200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7" name="Google Shape;407;p14"/>
            <p:cNvGrpSpPr/>
            <p:nvPr/>
          </p:nvGrpSpPr>
          <p:grpSpPr>
            <a:xfrm>
              <a:off x="250881" y="187584"/>
              <a:ext cx="438336" cy="939067"/>
              <a:chOff x="327075" y="263775"/>
              <a:chExt cx="576228" cy="1234478"/>
            </a:xfrm>
          </p:grpSpPr>
          <p:sp>
            <p:nvSpPr>
              <p:cNvPr id="408" name="Google Shape;408;p14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419" name="Google Shape;419;p14"/>
          <p:cNvGrpSpPr/>
          <p:nvPr/>
        </p:nvGrpSpPr>
        <p:grpSpPr>
          <a:xfrm>
            <a:off x="6130736" y="2312896"/>
            <a:ext cx="3190326" cy="3091407"/>
            <a:chOff x="6130736" y="2312896"/>
            <a:chExt cx="3190326" cy="3091407"/>
          </a:xfrm>
        </p:grpSpPr>
        <p:sp>
          <p:nvSpPr>
            <p:cNvPr id="420" name="Google Shape;420;p14"/>
            <p:cNvSpPr/>
            <p:nvPr/>
          </p:nvSpPr>
          <p:spPr>
            <a:xfrm rot="10800000">
              <a:off x="6130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 rot="10800000">
              <a:off x="7338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2" name="Google Shape;422;p14"/>
            <p:cNvGrpSpPr/>
            <p:nvPr/>
          </p:nvGrpSpPr>
          <p:grpSpPr>
            <a:xfrm rot="10800000">
              <a:off x="6866381" y="2915056"/>
              <a:ext cx="2454681" cy="2278610"/>
              <a:chOff x="5398760" y="2293721"/>
              <a:chExt cx="2953888" cy="2742009"/>
            </a:xfrm>
          </p:grpSpPr>
          <p:sp>
            <p:nvSpPr>
              <p:cNvPr id="423" name="Google Shape;423;p14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14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427" name="Google Shape;427;p14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5"/>
          <p:cNvSpPr txBox="1"/>
          <p:nvPr>
            <p:ph type="title"/>
          </p:nvPr>
        </p:nvSpPr>
        <p:spPr>
          <a:xfrm>
            <a:off x="2956750" y="1732550"/>
            <a:ext cx="48408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1" name="Google Shape;441;p15"/>
          <p:cNvSpPr txBox="1"/>
          <p:nvPr>
            <p:ph hasCustomPrompt="1" idx="2" type="title"/>
          </p:nvPr>
        </p:nvSpPr>
        <p:spPr>
          <a:xfrm>
            <a:off x="1346450" y="2014767"/>
            <a:ext cx="1445100" cy="128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2" name="Google Shape;442;p15"/>
          <p:cNvSpPr txBox="1"/>
          <p:nvPr>
            <p:ph idx="1" type="subTitle"/>
          </p:nvPr>
        </p:nvSpPr>
        <p:spPr>
          <a:xfrm>
            <a:off x="2956750" y="3035925"/>
            <a:ext cx="4840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3" name="Google Shape;443;p15"/>
          <p:cNvGrpSpPr/>
          <p:nvPr/>
        </p:nvGrpSpPr>
        <p:grpSpPr>
          <a:xfrm>
            <a:off x="422075" y="272938"/>
            <a:ext cx="8358174" cy="4649750"/>
            <a:chOff x="422075" y="272938"/>
            <a:chExt cx="8358174" cy="4649750"/>
          </a:xfrm>
        </p:grpSpPr>
        <p:pic>
          <p:nvPicPr>
            <p:cNvPr id="444" name="Google Shape;44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22075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772750" y="460398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" name="Google Shape;446;p15"/>
          <p:cNvGrpSpPr/>
          <p:nvPr/>
        </p:nvGrpSpPr>
        <p:grpSpPr>
          <a:xfrm>
            <a:off x="422073" y="438451"/>
            <a:ext cx="8310180" cy="4265600"/>
            <a:chOff x="422073" y="438451"/>
            <a:chExt cx="8310180" cy="4265600"/>
          </a:xfrm>
        </p:grpSpPr>
        <p:sp>
          <p:nvSpPr>
            <p:cNvPr id="447" name="Google Shape;447;p15"/>
            <p:cNvSpPr/>
            <p:nvPr/>
          </p:nvSpPr>
          <p:spPr>
            <a:xfrm rot="10800000">
              <a:off x="8654553" y="29948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422073" y="20710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4929698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451" name="Google Shape;451;p15"/>
          <p:cNvGrpSpPr/>
          <p:nvPr/>
        </p:nvGrpSpPr>
        <p:grpSpPr>
          <a:xfrm>
            <a:off x="-347226" y="2682610"/>
            <a:ext cx="3429974" cy="2460899"/>
            <a:chOff x="-347226" y="2682610"/>
            <a:chExt cx="3429974" cy="2460899"/>
          </a:xfrm>
        </p:grpSpPr>
        <p:sp>
          <p:nvSpPr>
            <p:cNvPr id="452" name="Google Shape;452;p15"/>
            <p:cNvSpPr/>
            <p:nvPr/>
          </p:nvSpPr>
          <p:spPr>
            <a:xfrm flipH="1" rot="10800000">
              <a:off x="-15828" y="2682610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 flipH="1" rot="10800000">
              <a:off x="-1" y="4552256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4" name="Google Shape;454;p15"/>
            <p:cNvGrpSpPr/>
            <p:nvPr/>
          </p:nvGrpSpPr>
          <p:grpSpPr>
            <a:xfrm flipH="1" rot="10800000">
              <a:off x="-347226" y="3528820"/>
              <a:ext cx="3153725" cy="940604"/>
              <a:chOff x="-104552" y="1952776"/>
              <a:chExt cx="5543549" cy="1653374"/>
            </a:xfrm>
          </p:grpSpPr>
          <p:sp>
            <p:nvSpPr>
              <p:cNvPr id="455" name="Google Shape;455;p15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0" name="Google Shape;460;p15"/>
          <p:cNvGrpSpPr/>
          <p:nvPr/>
        </p:nvGrpSpPr>
        <p:grpSpPr>
          <a:xfrm>
            <a:off x="6071578" y="-3"/>
            <a:ext cx="3429974" cy="2460899"/>
            <a:chOff x="6071578" y="-3"/>
            <a:chExt cx="3429974" cy="2460899"/>
          </a:xfrm>
        </p:grpSpPr>
        <p:sp>
          <p:nvSpPr>
            <p:cNvPr id="461" name="Google Shape;461;p15"/>
            <p:cNvSpPr/>
            <p:nvPr/>
          </p:nvSpPr>
          <p:spPr>
            <a:xfrm flipH="1">
              <a:off x="6071578" y="-3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 flipH="1">
              <a:off x="6903224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3" name="Google Shape;463;p15"/>
            <p:cNvGrpSpPr/>
            <p:nvPr/>
          </p:nvGrpSpPr>
          <p:grpSpPr>
            <a:xfrm flipH="1">
              <a:off x="6347827" y="674081"/>
              <a:ext cx="3153725" cy="940604"/>
              <a:chOff x="-104552" y="1952776"/>
              <a:chExt cx="5543549" cy="1653374"/>
            </a:xfrm>
          </p:grpSpPr>
          <p:sp>
            <p:nvSpPr>
              <p:cNvPr id="464" name="Google Shape;464;p15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2" name="Google Shape;472;p16"/>
          <p:cNvGrpSpPr/>
          <p:nvPr/>
        </p:nvGrpSpPr>
        <p:grpSpPr>
          <a:xfrm>
            <a:off x="7382100" y="3346296"/>
            <a:ext cx="2081611" cy="2058007"/>
            <a:chOff x="7382100" y="3346296"/>
            <a:chExt cx="2081611" cy="2058007"/>
          </a:xfrm>
        </p:grpSpPr>
        <p:sp>
          <p:nvSpPr>
            <p:cNvPr id="473" name="Google Shape;473;p16"/>
            <p:cNvSpPr/>
            <p:nvPr/>
          </p:nvSpPr>
          <p:spPr>
            <a:xfrm rot="10800000">
              <a:off x="7382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4" name="Google Shape;474;p16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475" name="Google Shape;475;p16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486" name="Google Shape;486;p16"/>
            <p:cNvCxnSpPr/>
            <p:nvPr/>
          </p:nvCxnSpPr>
          <p:spPr>
            <a:xfrm flipH="1" rot="10800000">
              <a:off x="7459111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</p:grpSp>
      <p:grpSp>
        <p:nvGrpSpPr>
          <p:cNvPr id="487" name="Google Shape;487;p16"/>
          <p:cNvGrpSpPr/>
          <p:nvPr/>
        </p:nvGrpSpPr>
        <p:grpSpPr>
          <a:xfrm>
            <a:off x="203403" y="275501"/>
            <a:ext cx="7422920" cy="4580950"/>
            <a:chOff x="203403" y="275501"/>
            <a:chExt cx="7422920" cy="4580950"/>
          </a:xfrm>
        </p:grpSpPr>
        <p:sp>
          <p:nvSpPr>
            <p:cNvPr id="488" name="Google Shape;488;p16"/>
            <p:cNvSpPr/>
            <p:nvPr/>
          </p:nvSpPr>
          <p:spPr>
            <a:xfrm rot="10800000">
              <a:off x="203403" y="112822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7548623" y="2755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5811098" y="4778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4" name="Google Shape;494;p17"/>
          <p:cNvGrpSpPr/>
          <p:nvPr/>
        </p:nvGrpSpPr>
        <p:grpSpPr>
          <a:xfrm>
            <a:off x="-189310" y="-1"/>
            <a:ext cx="1476472" cy="1172618"/>
            <a:chOff x="-15828" y="-3"/>
            <a:chExt cx="3098576" cy="2460899"/>
          </a:xfrm>
        </p:grpSpPr>
        <p:sp>
          <p:nvSpPr>
            <p:cNvPr id="495" name="Google Shape;495;p17"/>
            <p:cNvSpPr/>
            <p:nvPr/>
          </p:nvSpPr>
          <p:spPr>
            <a:xfrm>
              <a:off x="-15828" y="-3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-15826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17"/>
          <p:cNvGrpSpPr/>
          <p:nvPr/>
        </p:nvGrpSpPr>
        <p:grpSpPr>
          <a:xfrm>
            <a:off x="355803" y="1189901"/>
            <a:ext cx="8184920" cy="3666550"/>
            <a:chOff x="355803" y="1189901"/>
            <a:chExt cx="8184920" cy="3666550"/>
          </a:xfrm>
        </p:grpSpPr>
        <p:sp>
          <p:nvSpPr>
            <p:cNvPr id="498" name="Google Shape;498;p17"/>
            <p:cNvSpPr/>
            <p:nvPr/>
          </p:nvSpPr>
          <p:spPr>
            <a:xfrm rot="10800000">
              <a:off x="355803" y="189022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8463023" y="1189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5277698" y="4778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8"/>
          <p:cNvSpPr txBox="1"/>
          <p:nvPr>
            <p:ph type="title"/>
          </p:nvPr>
        </p:nvSpPr>
        <p:spPr>
          <a:xfrm>
            <a:off x="1022038" y="1232075"/>
            <a:ext cx="3437100" cy="18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4" name="Google Shape;504;p18"/>
          <p:cNvSpPr txBox="1"/>
          <p:nvPr>
            <p:ph idx="1" type="subTitle"/>
          </p:nvPr>
        </p:nvSpPr>
        <p:spPr>
          <a:xfrm>
            <a:off x="1022038" y="3042325"/>
            <a:ext cx="34371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18"/>
          <p:cNvSpPr/>
          <p:nvPr>
            <p:ph idx="2" type="pic"/>
          </p:nvPr>
        </p:nvSpPr>
        <p:spPr>
          <a:xfrm>
            <a:off x="4847538" y="981225"/>
            <a:ext cx="3274500" cy="31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18"/>
          <p:cNvSpPr/>
          <p:nvPr/>
        </p:nvSpPr>
        <p:spPr>
          <a:xfrm rot="10800000">
            <a:off x="6104572" y="2682610"/>
            <a:ext cx="3098576" cy="246089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8"/>
          <p:cNvSpPr/>
          <p:nvPr/>
        </p:nvSpPr>
        <p:spPr>
          <a:xfrm rot="10800000">
            <a:off x="6936219" y="4552256"/>
            <a:ext cx="2251103" cy="591250"/>
          </a:xfrm>
          <a:custGeom>
            <a:rect b="b" l="l" r="r" t="t"/>
            <a:pathLst>
              <a:path extrusionOk="0" h="369" w="140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8" name="Google Shape;508;p18"/>
          <p:cNvGrpSpPr/>
          <p:nvPr/>
        </p:nvGrpSpPr>
        <p:grpSpPr>
          <a:xfrm rot="10800000">
            <a:off x="6380822" y="3528820"/>
            <a:ext cx="3153725" cy="940604"/>
            <a:chOff x="-104552" y="1952776"/>
            <a:chExt cx="5543549" cy="1653374"/>
          </a:xfrm>
        </p:grpSpPr>
        <p:sp>
          <p:nvSpPr>
            <p:cNvPr id="509" name="Google Shape;509;p18"/>
            <p:cNvSpPr/>
            <p:nvPr/>
          </p:nvSpPr>
          <p:spPr>
            <a:xfrm>
              <a:off x="-104552" y="1952776"/>
              <a:ext cx="5543549" cy="1647825"/>
            </a:xfrm>
            <a:custGeom>
              <a:rect b="b" l="l" r="r" t="t"/>
              <a:pathLst>
                <a:path extrusionOk="0" h="315" w="1064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496925" y="2904262"/>
              <a:ext cx="3202515" cy="701888"/>
            </a:xfrm>
            <a:custGeom>
              <a:rect b="b" l="l" r="r" t="t"/>
              <a:pathLst>
                <a:path extrusionOk="0" h="135" w="622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496925" y="2721815"/>
              <a:ext cx="3635028" cy="702961"/>
            </a:xfrm>
            <a:custGeom>
              <a:rect b="b" l="l" r="r" t="t"/>
              <a:pathLst>
                <a:path extrusionOk="0" h="135" w="706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3657584" y="2867773"/>
              <a:ext cx="82639" cy="82639"/>
            </a:xfrm>
            <a:custGeom>
              <a:rect b="b" l="l" r="r" t="t"/>
              <a:pathLst>
                <a:path extrusionOk="0" h="16" w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4090095" y="2685325"/>
              <a:ext cx="88005" cy="88004"/>
            </a:xfrm>
            <a:custGeom>
              <a:rect b="b" l="l" r="r" t="t"/>
              <a:pathLst>
                <a:path extrusionOk="0" h="17" w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18"/>
          <p:cNvSpPr/>
          <p:nvPr/>
        </p:nvSpPr>
        <p:spPr>
          <a:xfrm>
            <a:off x="-76200" y="-76200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15" name="Google Shape;515;p18"/>
          <p:cNvGrpSpPr/>
          <p:nvPr/>
        </p:nvGrpSpPr>
        <p:grpSpPr>
          <a:xfrm>
            <a:off x="395048" y="281101"/>
            <a:ext cx="8293815" cy="4613550"/>
            <a:chOff x="395048" y="281101"/>
            <a:chExt cx="8293815" cy="4613550"/>
          </a:xfrm>
        </p:grpSpPr>
        <p:sp>
          <p:nvSpPr>
            <p:cNvPr id="516" name="Google Shape;516;p18"/>
            <p:cNvSpPr/>
            <p:nvPr/>
          </p:nvSpPr>
          <p:spPr>
            <a:xfrm>
              <a:off x="395048" y="32396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2140623" y="2811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 rot="10800000">
              <a:off x="8611163" y="90352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19"/>
          <p:cNvSpPr txBox="1"/>
          <p:nvPr>
            <p:ph type="title"/>
          </p:nvPr>
        </p:nvSpPr>
        <p:spPr>
          <a:xfrm>
            <a:off x="720000" y="1685423"/>
            <a:ext cx="33948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3" name="Google Shape;523;p19"/>
          <p:cNvSpPr txBox="1"/>
          <p:nvPr>
            <p:ph idx="1" type="subTitle"/>
          </p:nvPr>
        </p:nvSpPr>
        <p:spPr>
          <a:xfrm>
            <a:off x="720000" y="2610673"/>
            <a:ext cx="33948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19"/>
          <p:cNvSpPr/>
          <p:nvPr/>
        </p:nvSpPr>
        <p:spPr>
          <a:xfrm flipH="1" rot="10800000">
            <a:off x="-171942" y="2874622"/>
            <a:ext cx="2509200" cy="24339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5" name="Google Shape;525;p19"/>
          <p:cNvSpPr/>
          <p:nvPr/>
        </p:nvSpPr>
        <p:spPr>
          <a:xfrm flipH="1" rot="10800000">
            <a:off x="-37225" y="3941181"/>
            <a:ext cx="1542721" cy="1225244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9"/>
          <p:cNvSpPr/>
          <p:nvPr/>
        </p:nvSpPr>
        <p:spPr>
          <a:xfrm flipH="1">
            <a:off x="6832633" y="-195628"/>
            <a:ext cx="2509200" cy="24339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7" name="Google Shape;527;p19"/>
          <p:cNvSpPr/>
          <p:nvPr/>
        </p:nvSpPr>
        <p:spPr>
          <a:xfrm flipH="1">
            <a:off x="7664395" y="-53532"/>
            <a:ext cx="1542721" cy="1225244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0"/>
          <p:cNvSpPr txBox="1"/>
          <p:nvPr>
            <p:ph type="title"/>
          </p:nvPr>
        </p:nvSpPr>
        <p:spPr>
          <a:xfrm>
            <a:off x="4800600" y="1812028"/>
            <a:ext cx="3383400" cy="8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1" name="Google Shape;531;p20"/>
          <p:cNvSpPr txBox="1"/>
          <p:nvPr>
            <p:ph idx="1" type="subTitle"/>
          </p:nvPr>
        </p:nvSpPr>
        <p:spPr>
          <a:xfrm>
            <a:off x="4800750" y="2621228"/>
            <a:ext cx="3383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20"/>
          <p:cNvSpPr/>
          <p:nvPr/>
        </p:nvSpPr>
        <p:spPr>
          <a:xfrm>
            <a:off x="-15828" y="-3"/>
            <a:ext cx="3098576" cy="246089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0"/>
          <p:cNvSpPr/>
          <p:nvPr/>
        </p:nvSpPr>
        <p:spPr>
          <a:xfrm>
            <a:off x="-15826" y="0"/>
            <a:ext cx="2251103" cy="591250"/>
          </a:xfrm>
          <a:custGeom>
            <a:rect b="b" l="l" r="r" t="t"/>
            <a:pathLst>
              <a:path extrusionOk="0" h="369" w="140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4" name="Google Shape;5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75" y="4603988"/>
            <a:ext cx="2007499" cy="31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" name="Google Shape;535;p20"/>
          <p:cNvGrpSpPr/>
          <p:nvPr/>
        </p:nvGrpSpPr>
        <p:grpSpPr>
          <a:xfrm>
            <a:off x="-347226" y="674081"/>
            <a:ext cx="3153725" cy="940604"/>
            <a:chOff x="-104552" y="1952776"/>
            <a:chExt cx="5543549" cy="1653374"/>
          </a:xfrm>
        </p:grpSpPr>
        <p:sp>
          <p:nvSpPr>
            <p:cNvPr id="536" name="Google Shape;536;p20"/>
            <p:cNvSpPr/>
            <p:nvPr/>
          </p:nvSpPr>
          <p:spPr>
            <a:xfrm>
              <a:off x="-104552" y="1952776"/>
              <a:ext cx="5543549" cy="1647825"/>
            </a:xfrm>
            <a:custGeom>
              <a:rect b="b" l="l" r="r" t="t"/>
              <a:pathLst>
                <a:path extrusionOk="0" h="315" w="1064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96925" y="2904262"/>
              <a:ext cx="3202515" cy="701888"/>
            </a:xfrm>
            <a:custGeom>
              <a:rect b="b" l="l" r="r" t="t"/>
              <a:pathLst>
                <a:path extrusionOk="0" h="135" w="622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96925" y="2721815"/>
              <a:ext cx="3635028" cy="702961"/>
            </a:xfrm>
            <a:custGeom>
              <a:rect b="b" l="l" r="r" t="t"/>
              <a:pathLst>
                <a:path extrusionOk="0" h="135" w="706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3657584" y="2867773"/>
              <a:ext cx="82639" cy="82639"/>
            </a:xfrm>
            <a:custGeom>
              <a:rect b="b" l="l" r="r" t="t"/>
              <a:pathLst>
                <a:path extrusionOk="0" h="16" w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090095" y="2685325"/>
              <a:ext cx="88005" cy="88004"/>
            </a:xfrm>
            <a:custGeom>
              <a:rect b="b" l="l" r="r" t="t"/>
              <a:pathLst>
                <a:path extrusionOk="0" h="17" w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>
            <p:ph type="title"/>
          </p:nvPr>
        </p:nvSpPr>
        <p:spPr>
          <a:xfrm>
            <a:off x="2038200" y="2397048"/>
            <a:ext cx="50676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3"/>
          <p:cNvSpPr txBox="1"/>
          <p:nvPr>
            <p:ph hasCustomPrompt="1" idx="2" type="title"/>
          </p:nvPr>
        </p:nvSpPr>
        <p:spPr>
          <a:xfrm>
            <a:off x="3916000" y="1068077"/>
            <a:ext cx="1312200" cy="122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/>
          <p:nvPr>
            <p:ph idx="1" type="subTitle"/>
          </p:nvPr>
        </p:nvSpPr>
        <p:spPr>
          <a:xfrm>
            <a:off x="2038200" y="3700423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3"/>
          <p:cNvGrpSpPr/>
          <p:nvPr/>
        </p:nvGrpSpPr>
        <p:grpSpPr>
          <a:xfrm>
            <a:off x="422075" y="272938"/>
            <a:ext cx="8358174" cy="4649750"/>
            <a:chOff x="422075" y="272938"/>
            <a:chExt cx="8358174" cy="4649750"/>
          </a:xfrm>
        </p:grpSpPr>
        <p:pic>
          <p:nvPicPr>
            <p:cNvPr id="85" name="Google Shape;8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72750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2075" y="460398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3"/>
          <p:cNvGrpSpPr/>
          <p:nvPr/>
        </p:nvGrpSpPr>
        <p:grpSpPr>
          <a:xfrm>
            <a:off x="344373" y="438451"/>
            <a:ext cx="8346250" cy="4379600"/>
            <a:chOff x="344373" y="438451"/>
            <a:chExt cx="8346250" cy="4379600"/>
          </a:xfrm>
        </p:grpSpPr>
        <p:sp>
          <p:nvSpPr>
            <p:cNvPr id="88" name="Google Shape;88;p3"/>
            <p:cNvSpPr/>
            <p:nvPr/>
          </p:nvSpPr>
          <p:spPr>
            <a:xfrm>
              <a:off x="8612923" y="16146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758448" y="47403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929698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44373" y="31808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-347226" y="-3"/>
            <a:ext cx="3429974" cy="2460899"/>
            <a:chOff x="-347226" y="-3"/>
            <a:chExt cx="3429974" cy="2460899"/>
          </a:xfrm>
        </p:grpSpPr>
        <p:sp>
          <p:nvSpPr>
            <p:cNvPr id="93" name="Google Shape;93;p3"/>
            <p:cNvSpPr/>
            <p:nvPr/>
          </p:nvSpPr>
          <p:spPr>
            <a:xfrm>
              <a:off x="-15828" y="-3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15826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" name="Google Shape;95;p3"/>
            <p:cNvGrpSpPr/>
            <p:nvPr/>
          </p:nvGrpSpPr>
          <p:grpSpPr>
            <a:xfrm>
              <a:off x="-347226" y="674081"/>
              <a:ext cx="3153725" cy="940604"/>
              <a:chOff x="-104552" y="1952776"/>
              <a:chExt cx="5543549" cy="1653374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" name="Google Shape;101;p3"/>
          <p:cNvGrpSpPr/>
          <p:nvPr/>
        </p:nvGrpSpPr>
        <p:grpSpPr>
          <a:xfrm>
            <a:off x="6071578" y="2682610"/>
            <a:ext cx="3429974" cy="2460899"/>
            <a:chOff x="6071578" y="2682610"/>
            <a:chExt cx="3429974" cy="2460899"/>
          </a:xfrm>
        </p:grpSpPr>
        <p:sp>
          <p:nvSpPr>
            <p:cNvPr id="102" name="Google Shape;102;p3"/>
            <p:cNvSpPr/>
            <p:nvPr/>
          </p:nvSpPr>
          <p:spPr>
            <a:xfrm rot="10800000">
              <a:off x="6071578" y="2682610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6887399" y="4552256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" name="Google Shape;104;p3"/>
            <p:cNvGrpSpPr/>
            <p:nvPr/>
          </p:nvGrpSpPr>
          <p:grpSpPr>
            <a:xfrm rot="10800000">
              <a:off x="6347827" y="3528820"/>
              <a:ext cx="3153725" cy="940604"/>
              <a:chOff x="-104552" y="1952776"/>
              <a:chExt cx="5543549" cy="1653374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1"/>
          <p:cNvSpPr txBox="1"/>
          <p:nvPr>
            <p:ph type="title"/>
          </p:nvPr>
        </p:nvSpPr>
        <p:spPr>
          <a:xfrm>
            <a:off x="720000" y="1743450"/>
            <a:ext cx="3479100" cy="9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4" name="Google Shape;544;p21"/>
          <p:cNvSpPr txBox="1"/>
          <p:nvPr>
            <p:ph idx="1" type="subTitle"/>
          </p:nvPr>
        </p:nvSpPr>
        <p:spPr>
          <a:xfrm>
            <a:off x="720000" y="2605400"/>
            <a:ext cx="3479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5" name="Google Shape;545;p21"/>
          <p:cNvGrpSpPr/>
          <p:nvPr/>
        </p:nvGrpSpPr>
        <p:grpSpPr>
          <a:xfrm>
            <a:off x="474823" y="500651"/>
            <a:ext cx="8141950" cy="4308900"/>
            <a:chOff x="474823" y="500651"/>
            <a:chExt cx="8141950" cy="4308900"/>
          </a:xfrm>
        </p:grpSpPr>
        <p:sp>
          <p:nvSpPr>
            <p:cNvPr id="546" name="Google Shape;546;p21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550" name="Google Shape;550;p21"/>
          <p:cNvGrpSpPr/>
          <p:nvPr/>
        </p:nvGrpSpPr>
        <p:grpSpPr>
          <a:xfrm>
            <a:off x="6174736" y="2312896"/>
            <a:ext cx="3288975" cy="3091407"/>
            <a:chOff x="6174736" y="2312896"/>
            <a:chExt cx="3288975" cy="3091407"/>
          </a:xfrm>
        </p:grpSpPr>
        <p:sp>
          <p:nvSpPr>
            <p:cNvPr id="551" name="Google Shape;551;p21"/>
            <p:cNvSpPr/>
            <p:nvPr/>
          </p:nvSpPr>
          <p:spPr>
            <a:xfrm rot="10800000">
              <a:off x="6174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52" name="Google Shape;552;p21"/>
            <p:cNvSpPr/>
            <p:nvPr/>
          </p:nvSpPr>
          <p:spPr>
            <a:xfrm rot="10800000">
              <a:off x="7382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3" name="Google Shape;553;p21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554" name="Google Shape;554;p21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565" name="Google Shape;565;p21"/>
            <p:cNvCxnSpPr/>
            <p:nvPr/>
          </p:nvCxnSpPr>
          <p:spPr>
            <a:xfrm flipH="1" rot="10800000">
              <a:off x="7459111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566" name="Google Shape;566;p21"/>
            <p:cNvGrpSpPr/>
            <p:nvPr/>
          </p:nvGrpSpPr>
          <p:grpSpPr>
            <a:xfrm rot="10800000">
              <a:off x="6435739" y="2556191"/>
              <a:ext cx="2953888" cy="2742009"/>
              <a:chOff x="5398760" y="2293721"/>
              <a:chExt cx="2953888" cy="2742009"/>
            </a:xfrm>
          </p:grpSpPr>
          <p:sp>
            <p:nvSpPr>
              <p:cNvPr id="567" name="Google Shape;567;p21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2"/>
          <p:cNvSpPr txBox="1"/>
          <p:nvPr>
            <p:ph type="title"/>
          </p:nvPr>
        </p:nvSpPr>
        <p:spPr>
          <a:xfrm>
            <a:off x="2201600" y="1821450"/>
            <a:ext cx="4740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3" name="Google Shape;573;p22"/>
          <p:cNvSpPr txBox="1"/>
          <p:nvPr>
            <p:ph idx="1" type="subTitle"/>
          </p:nvPr>
        </p:nvSpPr>
        <p:spPr>
          <a:xfrm>
            <a:off x="2201600" y="2317950"/>
            <a:ext cx="47409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4" name="Google Shape;574;p22"/>
          <p:cNvGrpSpPr/>
          <p:nvPr/>
        </p:nvGrpSpPr>
        <p:grpSpPr>
          <a:xfrm>
            <a:off x="-92453" y="-89652"/>
            <a:ext cx="9328906" cy="5768930"/>
            <a:chOff x="-92453" y="-89652"/>
            <a:chExt cx="9328906" cy="5768930"/>
          </a:xfrm>
        </p:grpSpPr>
        <p:grpSp>
          <p:nvGrpSpPr>
            <p:cNvPr id="575" name="Google Shape;575;p22"/>
            <p:cNvGrpSpPr/>
            <p:nvPr/>
          </p:nvGrpSpPr>
          <p:grpSpPr>
            <a:xfrm>
              <a:off x="-92453" y="-89652"/>
              <a:ext cx="2588196" cy="2402549"/>
              <a:chOff x="5398760" y="2293721"/>
              <a:chExt cx="2953888" cy="2742009"/>
            </a:xfrm>
          </p:grpSpPr>
          <p:sp>
            <p:nvSpPr>
              <p:cNvPr id="576" name="Google Shape;576;p2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22"/>
            <p:cNvGrpSpPr/>
            <p:nvPr/>
          </p:nvGrpSpPr>
          <p:grpSpPr>
            <a:xfrm rot="10800000">
              <a:off x="6648257" y="3276729"/>
              <a:ext cx="2588196" cy="2402549"/>
              <a:chOff x="5398760" y="2293721"/>
              <a:chExt cx="2953888" cy="2742009"/>
            </a:xfrm>
          </p:grpSpPr>
          <p:sp>
            <p:nvSpPr>
              <p:cNvPr id="580" name="Google Shape;580;p2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3" name="Google Shape;583;p22"/>
          <p:cNvGrpSpPr/>
          <p:nvPr/>
        </p:nvGrpSpPr>
        <p:grpSpPr>
          <a:xfrm>
            <a:off x="474823" y="500651"/>
            <a:ext cx="8246880" cy="4308900"/>
            <a:chOff x="474823" y="500651"/>
            <a:chExt cx="8246880" cy="4308900"/>
          </a:xfrm>
        </p:grpSpPr>
        <p:sp>
          <p:nvSpPr>
            <p:cNvPr id="584" name="Google Shape;584;p22"/>
            <p:cNvSpPr/>
            <p:nvPr/>
          </p:nvSpPr>
          <p:spPr>
            <a:xfrm rot="10800000">
              <a:off x="8644003" y="28314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6423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-456125" y="2312896"/>
            <a:ext cx="3469389" cy="3091407"/>
            <a:chOff x="-456125" y="2312896"/>
            <a:chExt cx="3469389" cy="3091407"/>
          </a:xfrm>
        </p:grpSpPr>
        <p:sp>
          <p:nvSpPr>
            <p:cNvPr id="590" name="Google Shape;590;p22"/>
            <p:cNvSpPr/>
            <p:nvPr/>
          </p:nvSpPr>
          <p:spPr>
            <a:xfrm flipH="1" rot="10800000">
              <a:off x="-64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 flipH="1" rot="10800000">
              <a:off x="-86426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2" name="Google Shape;592;p22"/>
            <p:cNvGrpSpPr/>
            <p:nvPr/>
          </p:nvGrpSpPr>
          <p:grpSpPr>
            <a:xfrm flipH="1" rot="10800000">
              <a:off x="-456125" y="3922931"/>
              <a:ext cx="3153725" cy="940604"/>
              <a:chOff x="-104552" y="1952776"/>
              <a:chExt cx="5543549" cy="1653374"/>
            </a:xfrm>
          </p:grpSpPr>
          <p:sp>
            <p:nvSpPr>
              <p:cNvPr id="593" name="Google Shape;593;p22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8" name="Google Shape;598;p22"/>
          <p:cNvGrpSpPr/>
          <p:nvPr/>
        </p:nvGrpSpPr>
        <p:grpSpPr>
          <a:xfrm>
            <a:off x="6186200" y="-182307"/>
            <a:ext cx="3413925" cy="3091407"/>
            <a:chOff x="6186200" y="-182307"/>
            <a:chExt cx="3413925" cy="3091407"/>
          </a:xfrm>
        </p:grpSpPr>
        <p:sp>
          <p:nvSpPr>
            <p:cNvPr id="599" name="Google Shape;599;p22"/>
            <p:cNvSpPr/>
            <p:nvPr/>
          </p:nvSpPr>
          <p:spPr>
            <a:xfrm flipH="1">
              <a:off x="6186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 flipH="1">
              <a:off x="7393564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1" name="Google Shape;601;p22"/>
            <p:cNvGrpSpPr/>
            <p:nvPr/>
          </p:nvGrpSpPr>
          <p:grpSpPr>
            <a:xfrm flipH="1">
              <a:off x="6446400" y="98856"/>
              <a:ext cx="3153725" cy="940604"/>
              <a:chOff x="-104552" y="1952776"/>
              <a:chExt cx="5543549" cy="1653374"/>
            </a:xfrm>
          </p:grpSpPr>
          <p:sp>
            <p:nvSpPr>
              <p:cNvPr id="602" name="Google Shape;602;p22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0" name="Google Shape;610;p23"/>
          <p:cNvSpPr txBox="1"/>
          <p:nvPr>
            <p:ph idx="1" type="subTitle"/>
          </p:nvPr>
        </p:nvSpPr>
        <p:spPr>
          <a:xfrm>
            <a:off x="4713982" y="2980823"/>
            <a:ext cx="2782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23"/>
          <p:cNvSpPr txBox="1"/>
          <p:nvPr>
            <p:ph idx="2" type="subTitle"/>
          </p:nvPr>
        </p:nvSpPr>
        <p:spPr>
          <a:xfrm>
            <a:off x="1647815" y="2980823"/>
            <a:ext cx="2782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23"/>
          <p:cNvSpPr txBox="1"/>
          <p:nvPr>
            <p:ph idx="3" type="subTitle"/>
          </p:nvPr>
        </p:nvSpPr>
        <p:spPr>
          <a:xfrm>
            <a:off x="1647815" y="2493200"/>
            <a:ext cx="2782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3" name="Google Shape;613;p23"/>
          <p:cNvSpPr txBox="1"/>
          <p:nvPr>
            <p:ph idx="4" type="subTitle"/>
          </p:nvPr>
        </p:nvSpPr>
        <p:spPr>
          <a:xfrm>
            <a:off x="4713985" y="2493200"/>
            <a:ext cx="2782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14" name="Google Shape;614;p23"/>
          <p:cNvGrpSpPr/>
          <p:nvPr/>
        </p:nvGrpSpPr>
        <p:grpSpPr>
          <a:xfrm>
            <a:off x="-23445" y="5605"/>
            <a:ext cx="9178445" cy="5137895"/>
            <a:chOff x="-23445" y="5605"/>
            <a:chExt cx="9178445" cy="5137895"/>
          </a:xfrm>
        </p:grpSpPr>
        <p:sp>
          <p:nvSpPr>
            <p:cNvPr id="615" name="Google Shape;615;p23"/>
            <p:cNvSpPr/>
            <p:nvPr/>
          </p:nvSpPr>
          <p:spPr>
            <a:xfrm flipH="1" rot="10800000">
              <a:off x="-23445" y="3746450"/>
              <a:ext cx="1759050" cy="1397050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3"/>
            <p:cNvSpPr/>
            <p:nvPr/>
          </p:nvSpPr>
          <p:spPr>
            <a:xfrm flipH="1">
              <a:off x="7395950" y="5605"/>
              <a:ext cx="1759050" cy="1397050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23"/>
          <p:cNvGrpSpPr/>
          <p:nvPr/>
        </p:nvGrpSpPr>
        <p:grpSpPr>
          <a:xfrm>
            <a:off x="282475" y="301264"/>
            <a:ext cx="8558250" cy="4540973"/>
            <a:chOff x="282475" y="301264"/>
            <a:chExt cx="8558250" cy="4540973"/>
          </a:xfrm>
        </p:grpSpPr>
        <p:grpSp>
          <p:nvGrpSpPr>
            <p:cNvPr id="618" name="Google Shape;618;p23"/>
            <p:cNvGrpSpPr/>
            <p:nvPr/>
          </p:nvGrpSpPr>
          <p:grpSpPr>
            <a:xfrm>
              <a:off x="8665650" y="301264"/>
              <a:ext cx="175075" cy="2067598"/>
              <a:chOff x="8612875" y="179970"/>
              <a:chExt cx="175075" cy="2067598"/>
            </a:xfrm>
          </p:grpSpPr>
          <p:pic>
            <p:nvPicPr>
              <p:cNvPr id="619" name="Google Shape;619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" name="Google Shape;620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1" name="Google Shape;621;p23"/>
            <p:cNvGrpSpPr/>
            <p:nvPr/>
          </p:nvGrpSpPr>
          <p:grpSpPr>
            <a:xfrm>
              <a:off x="282475" y="2774639"/>
              <a:ext cx="175075" cy="2067598"/>
              <a:chOff x="8612875" y="179970"/>
              <a:chExt cx="175075" cy="2067598"/>
            </a:xfrm>
          </p:grpSpPr>
          <p:pic>
            <p:nvPicPr>
              <p:cNvPr id="622" name="Google Shape;622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3" name="Google Shape;623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4" name="Google Shape;624;p23"/>
          <p:cNvGrpSpPr/>
          <p:nvPr/>
        </p:nvGrpSpPr>
        <p:grpSpPr>
          <a:xfrm>
            <a:off x="422073" y="248551"/>
            <a:ext cx="8310180" cy="4455500"/>
            <a:chOff x="422073" y="248551"/>
            <a:chExt cx="8310180" cy="4455500"/>
          </a:xfrm>
        </p:grpSpPr>
        <p:sp>
          <p:nvSpPr>
            <p:cNvPr id="625" name="Google Shape;625;p23"/>
            <p:cNvSpPr/>
            <p:nvPr/>
          </p:nvSpPr>
          <p:spPr>
            <a:xfrm rot="10800000">
              <a:off x="8654553" y="29948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422073" y="20710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759698" y="2485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2" name="Google Shape;632;p24"/>
          <p:cNvSpPr txBox="1"/>
          <p:nvPr>
            <p:ph idx="1" type="subTitle"/>
          </p:nvPr>
        </p:nvSpPr>
        <p:spPr>
          <a:xfrm>
            <a:off x="4718494" y="1330125"/>
            <a:ext cx="29478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24"/>
          <p:cNvSpPr txBox="1"/>
          <p:nvPr>
            <p:ph idx="2" type="subTitle"/>
          </p:nvPr>
        </p:nvSpPr>
        <p:spPr>
          <a:xfrm>
            <a:off x="1477706" y="1330125"/>
            <a:ext cx="29478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34" name="Google Shape;634;p24"/>
          <p:cNvGrpSpPr/>
          <p:nvPr/>
        </p:nvGrpSpPr>
        <p:grpSpPr>
          <a:xfrm>
            <a:off x="282475" y="301264"/>
            <a:ext cx="8558250" cy="4540973"/>
            <a:chOff x="282475" y="301264"/>
            <a:chExt cx="8558250" cy="4540973"/>
          </a:xfrm>
        </p:grpSpPr>
        <p:grpSp>
          <p:nvGrpSpPr>
            <p:cNvPr id="635" name="Google Shape;635;p24"/>
            <p:cNvGrpSpPr/>
            <p:nvPr/>
          </p:nvGrpSpPr>
          <p:grpSpPr>
            <a:xfrm>
              <a:off x="8665650" y="301264"/>
              <a:ext cx="175075" cy="2067598"/>
              <a:chOff x="8612875" y="179970"/>
              <a:chExt cx="175075" cy="2067598"/>
            </a:xfrm>
          </p:grpSpPr>
          <p:pic>
            <p:nvPicPr>
              <p:cNvPr id="636" name="Google Shape;636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7" name="Google Shape;63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8" name="Google Shape;638;p24"/>
            <p:cNvGrpSpPr/>
            <p:nvPr/>
          </p:nvGrpSpPr>
          <p:grpSpPr>
            <a:xfrm>
              <a:off x="282475" y="2774639"/>
              <a:ext cx="175075" cy="2067598"/>
              <a:chOff x="8612875" y="179970"/>
              <a:chExt cx="175075" cy="2067598"/>
            </a:xfrm>
          </p:grpSpPr>
          <p:pic>
            <p:nvPicPr>
              <p:cNvPr id="639" name="Google Shape;639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0" name="Google Shape;640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41" name="Google Shape;641;p24"/>
          <p:cNvSpPr/>
          <p:nvPr/>
        </p:nvSpPr>
        <p:spPr>
          <a:xfrm rot="10800000">
            <a:off x="6944953" y="3386804"/>
            <a:ext cx="2225198" cy="176724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2" name="Google Shape;642;p24"/>
          <p:cNvCxnSpPr/>
          <p:nvPr/>
        </p:nvCxnSpPr>
        <p:spPr>
          <a:xfrm flipH="1">
            <a:off x="7288275" y="3437275"/>
            <a:ext cx="2004600" cy="200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cxnSp>
      <p:grpSp>
        <p:nvGrpSpPr>
          <p:cNvPr id="643" name="Google Shape;643;p24"/>
          <p:cNvGrpSpPr/>
          <p:nvPr/>
        </p:nvGrpSpPr>
        <p:grpSpPr>
          <a:xfrm>
            <a:off x="422073" y="332951"/>
            <a:ext cx="8310180" cy="4447300"/>
            <a:chOff x="422073" y="332951"/>
            <a:chExt cx="8310180" cy="4447300"/>
          </a:xfrm>
        </p:grpSpPr>
        <p:sp>
          <p:nvSpPr>
            <p:cNvPr id="644" name="Google Shape;644;p24"/>
            <p:cNvSpPr/>
            <p:nvPr/>
          </p:nvSpPr>
          <p:spPr>
            <a:xfrm rot="10800000">
              <a:off x="8654553" y="29948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422073" y="20710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941523" y="3329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5811098" y="47025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1" name="Google Shape;651;p25"/>
          <p:cNvSpPr txBox="1"/>
          <p:nvPr>
            <p:ph idx="1" type="subTitle"/>
          </p:nvPr>
        </p:nvSpPr>
        <p:spPr>
          <a:xfrm>
            <a:off x="937626" y="30405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5"/>
          <p:cNvSpPr txBox="1"/>
          <p:nvPr>
            <p:ph idx="2" type="subTitle"/>
          </p:nvPr>
        </p:nvSpPr>
        <p:spPr>
          <a:xfrm>
            <a:off x="3484347" y="30405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25"/>
          <p:cNvSpPr txBox="1"/>
          <p:nvPr>
            <p:ph idx="3" type="subTitle"/>
          </p:nvPr>
        </p:nvSpPr>
        <p:spPr>
          <a:xfrm>
            <a:off x="6031074" y="30405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25"/>
          <p:cNvSpPr txBox="1"/>
          <p:nvPr>
            <p:ph idx="4" type="subTitle"/>
          </p:nvPr>
        </p:nvSpPr>
        <p:spPr>
          <a:xfrm>
            <a:off x="937625" y="25859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5" name="Google Shape;655;p25"/>
          <p:cNvSpPr txBox="1"/>
          <p:nvPr>
            <p:ph idx="5" type="subTitle"/>
          </p:nvPr>
        </p:nvSpPr>
        <p:spPr>
          <a:xfrm>
            <a:off x="3484350" y="25859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6" name="Google Shape;656;p25"/>
          <p:cNvSpPr txBox="1"/>
          <p:nvPr>
            <p:ph idx="6" type="subTitle"/>
          </p:nvPr>
        </p:nvSpPr>
        <p:spPr>
          <a:xfrm>
            <a:off x="6031075" y="25859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57" name="Google Shape;657;p25"/>
          <p:cNvGrpSpPr/>
          <p:nvPr/>
        </p:nvGrpSpPr>
        <p:grpSpPr>
          <a:xfrm>
            <a:off x="222711" y="169540"/>
            <a:ext cx="8698578" cy="4804419"/>
            <a:chOff x="222711" y="169540"/>
            <a:chExt cx="8698578" cy="4804419"/>
          </a:xfrm>
        </p:grpSpPr>
        <p:grpSp>
          <p:nvGrpSpPr>
            <p:cNvPr id="658" name="Google Shape;658;p25"/>
            <p:cNvGrpSpPr/>
            <p:nvPr/>
          </p:nvGrpSpPr>
          <p:grpSpPr>
            <a:xfrm>
              <a:off x="7793461" y="4902140"/>
              <a:ext cx="1127828" cy="71819"/>
              <a:chOff x="-230925" y="1276800"/>
              <a:chExt cx="1822900" cy="116100"/>
            </a:xfrm>
          </p:grpSpPr>
          <p:sp>
            <p:nvSpPr>
              <p:cNvPr id="659" name="Google Shape;659;p25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25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25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8" name="Google Shape;668;p25"/>
            <p:cNvGrpSpPr/>
            <p:nvPr/>
          </p:nvGrpSpPr>
          <p:grpSpPr>
            <a:xfrm>
              <a:off x="222711" y="169540"/>
              <a:ext cx="1127828" cy="71819"/>
              <a:chOff x="-230925" y="1276800"/>
              <a:chExt cx="1822900" cy="116100"/>
            </a:xfrm>
          </p:grpSpPr>
          <p:sp>
            <p:nvSpPr>
              <p:cNvPr id="669" name="Google Shape;669;p25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5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5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5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5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5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5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5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8" name="Google Shape;678;p25"/>
          <p:cNvGrpSpPr/>
          <p:nvPr/>
        </p:nvGrpSpPr>
        <p:grpSpPr>
          <a:xfrm>
            <a:off x="342273" y="1382651"/>
            <a:ext cx="8293840" cy="3512000"/>
            <a:chOff x="342273" y="1382651"/>
            <a:chExt cx="8293840" cy="3512000"/>
          </a:xfrm>
        </p:grpSpPr>
        <p:sp>
          <p:nvSpPr>
            <p:cNvPr id="679" name="Google Shape;679;p25"/>
            <p:cNvSpPr/>
            <p:nvPr/>
          </p:nvSpPr>
          <p:spPr>
            <a:xfrm>
              <a:off x="342273" y="13826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 rot="10800000">
              <a:off x="8558413" y="189832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682" name="Google Shape;682;p25"/>
          <p:cNvGrpSpPr/>
          <p:nvPr/>
        </p:nvGrpSpPr>
        <p:grpSpPr>
          <a:xfrm>
            <a:off x="-171942" y="-195628"/>
            <a:ext cx="9513775" cy="5504150"/>
            <a:chOff x="-171942" y="-195628"/>
            <a:chExt cx="9513775" cy="5504150"/>
          </a:xfrm>
        </p:grpSpPr>
        <p:sp>
          <p:nvSpPr>
            <p:cNvPr id="683" name="Google Shape;683;p25"/>
            <p:cNvSpPr/>
            <p:nvPr/>
          </p:nvSpPr>
          <p:spPr>
            <a:xfrm flipH="1" rot="10800000">
              <a:off x="-171942" y="2874622"/>
              <a:ext cx="2509200" cy="24339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 flipH="1">
              <a:off x="6832633" y="-195628"/>
              <a:ext cx="2509200" cy="24339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685" name="Google Shape;685;p25"/>
          <p:cNvGrpSpPr/>
          <p:nvPr/>
        </p:nvGrpSpPr>
        <p:grpSpPr>
          <a:xfrm>
            <a:off x="-37225" y="-53532"/>
            <a:ext cx="9244341" cy="5219958"/>
            <a:chOff x="-37225" y="-53532"/>
            <a:chExt cx="9244341" cy="5219958"/>
          </a:xfrm>
        </p:grpSpPr>
        <p:sp>
          <p:nvSpPr>
            <p:cNvPr id="686" name="Google Shape;686;p25"/>
            <p:cNvSpPr/>
            <p:nvPr/>
          </p:nvSpPr>
          <p:spPr>
            <a:xfrm flipH="1" rot="10800000">
              <a:off x="-37225" y="3941181"/>
              <a:ext cx="1542721" cy="122524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 flipH="1">
              <a:off x="7664395" y="-53532"/>
              <a:ext cx="1542721" cy="122524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1" name="Google Shape;691;p26"/>
          <p:cNvSpPr txBox="1"/>
          <p:nvPr>
            <p:ph idx="1" type="subTitle"/>
          </p:nvPr>
        </p:nvSpPr>
        <p:spPr>
          <a:xfrm>
            <a:off x="1989363" y="20935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26"/>
          <p:cNvSpPr txBox="1"/>
          <p:nvPr>
            <p:ph idx="2" type="subTitle"/>
          </p:nvPr>
        </p:nvSpPr>
        <p:spPr>
          <a:xfrm>
            <a:off x="5176441" y="20935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26"/>
          <p:cNvSpPr txBox="1"/>
          <p:nvPr>
            <p:ph idx="3" type="subTitle"/>
          </p:nvPr>
        </p:nvSpPr>
        <p:spPr>
          <a:xfrm>
            <a:off x="1989363" y="35269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26"/>
          <p:cNvSpPr txBox="1"/>
          <p:nvPr>
            <p:ph idx="4" type="subTitle"/>
          </p:nvPr>
        </p:nvSpPr>
        <p:spPr>
          <a:xfrm>
            <a:off x="5176441" y="35269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26"/>
          <p:cNvSpPr txBox="1"/>
          <p:nvPr>
            <p:ph idx="5" type="subTitle"/>
          </p:nvPr>
        </p:nvSpPr>
        <p:spPr>
          <a:xfrm>
            <a:off x="1989375" y="16986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6" name="Google Shape;696;p26"/>
          <p:cNvSpPr txBox="1"/>
          <p:nvPr>
            <p:ph idx="6" type="subTitle"/>
          </p:nvPr>
        </p:nvSpPr>
        <p:spPr>
          <a:xfrm>
            <a:off x="1989375" y="31320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7" name="Google Shape;697;p26"/>
          <p:cNvSpPr txBox="1"/>
          <p:nvPr>
            <p:ph idx="7" type="subTitle"/>
          </p:nvPr>
        </p:nvSpPr>
        <p:spPr>
          <a:xfrm>
            <a:off x="5176450" y="16986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8" name="Google Shape;698;p26"/>
          <p:cNvSpPr txBox="1"/>
          <p:nvPr>
            <p:ph idx="8" type="subTitle"/>
          </p:nvPr>
        </p:nvSpPr>
        <p:spPr>
          <a:xfrm>
            <a:off x="5176450" y="31320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99" name="Google Shape;699;p26"/>
          <p:cNvGrpSpPr/>
          <p:nvPr/>
        </p:nvGrpSpPr>
        <p:grpSpPr>
          <a:xfrm>
            <a:off x="795973" y="256776"/>
            <a:ext cx="7882340" cy="4690625"/>
            <a:chOff x="795973" y="256776"/>
            <a:chExt cx="7882340" cy="4690625"/>
          </a:xfrm>
        </p:grpSpPr>
        <p:sp>
          <p:nvSpPr>
            <p:cNvPr id="700" name="Google Shape;700;p26"/>
            <p:cNvSpPr/>
            <p:nvPr/>
          </p:nvSpPr>
          <p:spPr>
            <a:xfrm>
              <a:off x="795973" y="28808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402073" y="2567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5732573" y="48697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 rot="10800000">
              <a:off x="8600613" y="2304445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704" name="Google Shape;704;p26"/>
          <p:cNvGrpSpPr/>
          <p:nvPr/>
        </p:nvGrpSpPr>
        <p:grpSpPr>
          <a:xfrm rot="10800000">
            <a:off x="8487318" y="4095345"/>
            <a:ext cx="438336" cy="939067"/>
            <a:chOff x="327075" y="263775"/>
            <a:chExt cx="576228" cy="1234478"/>
          </a:xfrm>
        </p:grpSpPr>
        <p:sp>
          <p:nvSpPr>
            <p:cNvPr id="705" name="Google Shape;705;p26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716" name="Google Shape;716;p26"/>
          <p:cNvGrpSpPr/>
          <p:nvPr/>
        </p:nvGrpSpPr>
        <p:grpSpPr>
          <a:xfrm>
            <a:off x="-1" y="0"/>
            <a:ext cx="9165378" cy="5143500"/>
            <a:chOff x="-1" y="0"/>
            <a:chExt cx="9165378" cy="5143500"/>
          </a:xfrm>
        </p:grpSpPr>
        <p:sp>
          <p:nvSpPr>
            <p:cNvPr id="717" name="Google Shape;717;p26"/>
            <p:cNvSpPr/>
            <p:nvPr/>
          </p:nvSpPr>
          <p:spPr>
            <a:xfrm flipH="1">
              <a:off x="6914274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6"/>
            <p:cNvSpPr/>
            <p:nvPr/>
          </p:nvSpPr>
          <p:spPr>
            <a:xfrm flipH="1" rot="10800000">
              <a:off x="-1" y="455225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Google Shape;719;p26"/>
          <p:cNvGrpSpPr/>
          <p:nvPr/>
        </p:nvGrpSpPr>
        <p:grpSpPr>
          <a:xfrm>
            <a:off x="327083" y="780839"/>
            <a:ext cx="8425653" cy="3632119"/>
            <a:chOff x="327083" y="780839"/>
            <a:chExt cx="8425653" cy="3632119"/>
          </a:xfrm>
        </p:grpSpPr>
        <p:grpSp>
          <p:nvGrpSpPr>
            <p:cNvPr id="720" name="Google Shape;720;p26"/>
            <p:cNvGrpSpPr/>
            <p:nvPr/>
          </p:nvGrpSpPr>
          <p:grpSpPr>
            <a:xfrm flipH="1">
              <a:off x="7624908" y="780839"/>
              <a:ext cx="1127828" cy="71819"/>
              <a:chOff x="-230925" y="1276800"/>
              <a:chExt cx="1822900" cy="116100"/>
            </a:xfrm>
          </p:grpSpPr>
          <p:sp>
            <p:nvSpPr>
              <p:cNvPr id="721" name="Google Shape;721;p26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6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6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6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6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6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6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6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0" name="Google Shape;730;p26"/>
            <p:cNvGrpSpPr/>
            <p:nvPr/>
          </p:nvGrpSpPr>
          <p:grpSpPr>
            <a:xfrm flipH="1">
              <a:off x="327083" y="4341139"/>
              <a:ext cx="1127828" cy="71819"/>
              <a:chOff x="-230925" y="1276800"/>
              <a:chExt cx="1822900" cy="116100"/>
            </a:xfrm>
          </p:grpSpPr>
          <p:sp>
            <p:nvSpPr>
              <p:cNvPr id="731" name="Google Shape;731;p26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6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6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6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6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3" name="Google Shape;743;p27"/>
          <p:cNvSpPr txBox="1"/>
          <p:nvPr>
            <p:ph idx="1" type="subTitle"/>
          </p:nvPr>
        </p:nvSpPr>
        <p:spPr>
          <a:xfrm>
            <a:off x="1112600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27"/>
          <p:cNvSpPr txBox="1"/>
          <p:nvPr>
            <p:ph idx="2" type="subTitle"/>
          </p:nvPr>
        </p:nvSpPr>
        <p:spPr>
          <a:xfrm>
            <a:off x="3582448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27"/>
          <p:cNvSpPr txBox="1"/>
          <p:nvPr>
            <p:ph idx="3" type="subTitle"/>
          </p:nvPr>
        </p:nvSpPr>
        <p:spPr>
          <a:xfrm>
            <a:off x="2147375" y="36044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7"/>
          <p:cNvSpPr txBox="1"/>
          <p:nvPr>
            <p:ph idx="4" type="subTitle"/>
          </p:nvPr>
        </p:nvSpPr>
        <p:spPr>
          <a:xfrm>
            <a:off x="6052297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27"/>
          <p:cNvSpPr txBox="1"/>
          <p:nvPr>
            <p:ph idx="5" type="subTitle"/>
          </p:nvPr>
        </p:nvSpPr>
        <p:spPr>
          <a:xfrm>
            <a:off x="4916047" y="36044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27"/>
          <p:cNvSpPr txBox="1"/>
          <p:nvPr>
            <p:ph idx="6" type="subTitle"/>
          </p:nvPr>
        </p:nvSpPr>
        <p:spPr>
          <a:xfrm>
            <a:off x="1111100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9" name="Google Shape;749;p27"/>
          <p:cNvSpPr txBox="1"/>
          <p:nvPr>
            <p:ph idx="7" type="subTitle"/>
          </p:nvPr>
        </p:nvSpPr>
        <p:spPr>
          <a:xfrm>
            <a:off x="3580948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0" name="Google Shape;750;p27"/>
          <p:cNvSpPr txBox="1"/>
          <p:nvPr>
            <p:ph idx="8" type="subTitle"/>
          </p:nvPr>
        </p:nvSpPr>
        <p:spPr>
          <a:xfrm>
            <a:off x="6050797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1" name="Google Shape;751;p27"/>
          <p:cNvSpPr txBox="1"/>
          <p:nvPr>
            <p:ph idx="9" type="subTitle"/>
          </p:nvPr>
        </p:nvSpPr>
        <p:spPr>
          <a:xfrm>
            <a:off x="2145875" y="32736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2" name="Google Shape;752;p27"/>
          <p:cNvSpPr txBox="1"/>
          <p:nvPr>
            <p:ph idx="13" type="subTitle"/>
          </p:nvPr>
        </p:nvSpPr>
        <p:spPr>
          <a:xfrm>
            <a:off x="4914547" y="32736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53" name="Google Shape;753;p27"/>
          <p:cNvGrpSpPr/>
          <p:nvPr/>
        </p:nvGrpSpPr>
        <p:grpSpPr>
          <a:xfrm>
            <a:off x="307698" y="232214"/>
            <a:ext cx="8528603" cy="4687194"/>
            <a:chOff x="307698" y="232214"/>
            <a:chExt cx="8528603" cy="4687194"/>
          </a:xfrm>
        </p:grpSpPr>
        <p:grpSp>
          <p:nvGrpSpPr>
            <p:cNvPr id="754" name="Google Shape;754;p27"/>
            <p:cNvGrpSpPr/>
            <p:nvPr/>
          </p:nvGrpSpPr>
          <p:grpSpPr>
            <a:xfrm>
              <a:off x="307698" y="232214"/>
              <a:ext cx="1127828" cy="71819"/>
              <a:chOff x="-230925" y="1276800"/>
              <a:chExt cx="1822900" cy="116100"/>
            </a:xfrm>
          </p:grpSpPr>
          <p:sp>
            <p:nvSpPr>
              <p:cNvPr id="755" name="Google Shape;755;p27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4" name="Google Shape;764;p27"/>
            <p:cNvGrpSpPr/>
            <p:nvPr/>
          </p:nvGrpSpPr>
          <p:grpSpPr>
            <a:xfrm>
              <a:off x="7708473" y="4847589"/>
              <a:ext cx="1127828" cy="71819"/>
              <a:chOff x="-230925" y="1276800"/>
              <a:chExt cx="1822900" cy="116100"/>
            </a:xfrm>
          </p:grpSpPr>
          <p:sp>
            <p:nvSpPr>
              <p:cNvPr id="765" name="Google Shape;765;p27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4" name="Google Shape;774;p27"/>
          <p:cNvGrpSpPr/>
          <p:nvPr/>
        </p:nvGrpSpPr>
        <p:grpSpPr>
          <a:xfrm>
            <a:off x="511123" y="367326"/>
            <a:ext cx="8211150" cy="4555019"/>
            <a:chOff x="511123" y="367326"/>
            <a:chExt cx="8211150" cy="4555019"/>
          </a:xfrm>
        </p:grpSpPr>
        <p:sp>
          <p:nvSpPr>
            <p:cNvPr id="775" name="Google Shape;775;p27"/>
            <p:cNvSpPr/>
            <p:nvPr/>
          </p:nvSpPr>
          <p:spPr>
            <a:xfrm>
              <a:off x="511123" y="27257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1792448" y="36732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8644573" y="28545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8" name="Google Shape;778;p27"/>
            <p:cNvSpPr/>
            <p:nvPr/>
          </p:nvSpPr>
          <p:spPr>
            <a:xfrm rot="10800000">
              <a:off x="5974588" y="4844645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779" name="Google Shape;779;p27"/>
          <p:cNvGrpSpPr/>
          <p:nvPr/>
        </p:nvGrpSpPr>
        <p:grpSpPr>
          <a:xfrm flipH="1">
            <a:off x="8190471" y="155905"/>
            <a:ext cx="2383606" cy="2130790"/>
            <a:chOff x="2439425" y="817125"/>
            <a:chExt cx="2884325" cy="2578400"/>
          </a:xfrm>
        </p:grpSpPr>
        <p:sp>
          <p:nvSpPr>
            <p:cNvPr id="780" name="Google Shape;780;p27"/>
            <p:cNvSpPr/>
            <p:nvPr/>
          </p:nvSpPr>
          <p:spPr>
            <a:xfrm>
              <a:off x="2468875" y="1532500"/>
              <a:ext cx="1965075" cy="1833200"/>
            </a:xfrm>
            <a:custGeom>
              <a:rect b="b" l="l" r="r" t="t"/>
              <a:pathLst>
                <a:path extrusionOk="0" h="73328" w="78603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1" name="Google Shape;781;p27"/>
            <p:cNvSpPr/>
            <p:nvPr/>
          </p:nvSpPr>
          <p:spPr>
            <a:xfrm>
              <a:off x="3129606" y="912006"/>
              <a:ext cx="2098275" cy="2037625"/>
            </a:xfrm>
            <a:custGeom>
              <a:rect b="b" l="l" r="r" t="t"/>
              <a:pathLst>
                <a:path extrusionOk="0" h="81505" w="83931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2" name="Google Shape;782;p27"/>
            <p:cNvSpPr/>
            <p:nvPr/>
          </p:nvSpPr>
          <p:spPr>
            <a:xfrm>
              <a:off x="4404050" y="143547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5195950" y="81712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3098175" y="2916400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2439425" y="3331325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9" name="Google Shape;789;p28"/>
          <p:cNvSpPr txBox="1"/>
          <p:nvPr>
            <p:ph idx="1" type="subTitle"/>
          </p:nvPr>
        </p:nvSpPr>
        <p:spPr>
          <a:xfrm>
            <a:off x="1112600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28"/>
          <p:cNvSpPr txBox="1"/>
          <p:nvPr>
            <p:ph idx="2" type="subTitle"/>
          </p:nvPr>
        </p:nvSpPr>
        <p:spPr>
          <a:xfrm>
            <a:off x="3582448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28"/>
          <p:cNvSpPr txBox="1"/>
          <p:nvPr>
            <p:ph idx="3" type="subTitle"/>
          </p:nvPr>
        </p:nvSpPr>
        <p:spPr>
          <a:xfrm>
            <a:off x="1112600" y="3375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28"/>
          <p:cNvSpPr txBox="1"/>
          <p:nvPr>
            <p:ph idx="4" type="subTitle"/>
          </p:nvPr>
        </p:nvSpPr>
        <p:spPr>
          <a:xfrm>
            <a:off x="3582448" y="3375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28"/>
          <p:cNvSpPr txBox="1"/>
          <p:nvPr>
            <p:ph idx="5" type="subTitle"/>
          </p:nvPr>
        </p:nvSpPr>
        <p:spPr>
          <a:xfrm>
            <a:off x="6052297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28"/>
          <p:cNvSpPr txBox="1"/>
          <p:nvPr>
            <p:ph idx="6" type="subTitle"/>
          </p:nvPr>
        </p:nvSpPr>
        <p:spPr>
          <a:xfrm>
            <a:off x="6052297" y="3375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28"/>
          <p:cNvSpPr txBox="1"/>
          <p:nvPr>
            <p:ph idx="7" type="subTitle"/>
          </p:nvPr>
        </p:nvSpPr>
        <p:spPr>
          <a:xfrm>
            <a:off x="1111100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6" name="Google Shape;796;p28"/>
          <p:cNvSpPr txBox="1"/>
          <p:nvPr>
            <p:ph idx="8" type="subTitle"/>
          </p:nvPr>
        </p:nvSpPr>
        <p:spPr>
          <a:xfrm>
            <a:off x="3580948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7" name="Google Shape;797;p28"/>
          <p:cNvSpPr txBox="1"/>
          <p:nvPr>
            <p:ph idx="9" type="subTitle"/>
          </p:nvPr>
        </p:nvSpPr>
        <p:spPr>
          <a:xfrm>
            <a:off x="6050797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8" name="Google Shape;798;p28"/>
          <p:cNvSpPr txBox="1"/>
          <p:nvPr>
            <p:ph idx="13" type="subTitle"/>
          </p:nvPr>
        </p:nvSpPr>
        <p:spPr>
          <a:xfrm>
            <a:off x="1111100" y="30450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9" name="Google Shape;799;p28"/>
          <p:cNvSpPr txBox="1"/>
          <p:nvPr>
            <p:ph idx="14" type="subTitle"/>
          </p:nvPr>
        </p:nvSpPr>
        <p:spPr>
          <a:xfrm>
            <a:off x="3580948" y="30450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0" name="Google Shape;800;p28"/>
          <p:cNvSpPr txBox="1"/>
          <p:nvPr>
            <p:ph idx="15" type="subTitle"/>
          </p:nvPr>
        </p:nvSpPr>
        <p:spPr>
          <a:xfrm>
            <a:off x="6050797" y="30450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1" name="Google Shape;801;p28"/>
          <p:cNvSpPr/>
          <p:nvPr/>
        </p:nvSpPr>
        <p:spPr>
          <a:xfrm rot="10800000">
            <a:off x="6944953" y="3386804"/>
            <a:ext cx="2225198" cy="176724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2" name="Google Shape;802;p28"/>
          <p:cNvCxnSpPr/>
          <p:nvPr/>
        </p:nvCxnSpPr>
        <p:spPr>
          <a:xfrm flipH="1">
            <a:off x="7288275" y="3437275"/>
            <a:ext cx="2004600" cy="200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cxnSp>
      <p:grpSp>
        <p:nvGrpSpPr>
          <p:cNvPr id="803" name="Google Shape;803;p28"/>
          <p:cNvGrpSpPr/>
          <p:nvPr/>
        </p:nvGrpSpPr>
        <p:grpSpPr>
          <a:xfrm>
            <a:off x="277800" y="301264"/>
            <a:ext cx="175075" cy="2067598"/>
            <a:chOff x="8612875" y="179970"/>
            <a:chExt cx="175075" cy="2067598"/>
          </a:xfrm>
        </p:grpSpPr>
        <p:pic>
          <p:nvPicPr>
            <p:cNvPr id="804" name="Google Shape;80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8149012" y="643832"/>
              <a:ext cx="1102801" cy="17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5" name="Google Shape;80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8149012" y="1608629"/>
              <a:ext cx="1102801" cy="17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6" name="Google Shape;806;p28"/>
          <p:cNvGrpSpPr/>
          <p:nvPr/>
        </p:nvGrpSpPr>
        <p:grpSpPr>
          <a:xfrm>
            <a:off x="375173" y="259101"/>
            <a:ext cx="8537025" cy="4592650"/>
            <a:chOff x="375173" y="259101"/>
            <a:chExt cx="8537025" cy="4592650"/>
          </a:xfrm>
        </p:grpSpPr>
        <p:sp>
          <p:nvSpPr>
            <p:cNvPr id="807" name="Google Shape;807;p28"/>
            <p:cNvSpPr/>
            <p:nvPr/>
          </p:nvSpPr>
          <p:spPr>
            <a:xfrm>
              <a:off x="8834498" y="98162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375173" y="34372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1648423" y="2591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5842748" y="47740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29"/>
          <p:cNvSpPr txBox="1"/>
          <p:nvPr>
            <p:ph hasCustomPrompt="1" type="title"/>
          </p:nvPr>
        </p:nvSpPr>
        <p:spPr>
          <a:xfrm>
            <a:off x="4269000" y="670225"/>
            <a:ext cx="3917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29"/>
          <p:cNvSpPr txBox="1"/>
          <p:nvPr>
            <p:ph idx="1" type="subTitle"/>
          </p:nvPr>
        </p:nvSpPr>
        <p:spPr>
          <a:xfrm>
            <a:off x="4269000" y="1428225"/>
            <a:ext cx="3917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5" name="Google Shape;815;p29"/>
          <p:cNvSpPr txBox="1"/>
          <p:nvPr>
            <p:ph hasCustomPrompt="1" idx="2" type="title"/>
          </p:nvPr>
        </p:nvSpPr>
        <p:spPr>
          <a:xfrm>
            <a:off x="2613450" y="1967929"/>
            <a:ext cx="3917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6" name="Google Shape;816;p29"/>
          <p:cNvSpPr txBox="1"/>
          <p:nvPr>
            <p:ph idx="3" type="subTitle"/>
          </p:nvPr>
        </p:nvSpPr>
        <p:spPr>
          <a:xfrm>
            <a:off x="2613450" y="2728500"/>
            <a:ext cx="3917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7" name="Google Shape;817;p29"/>
          <p:cNvSpPr txBox="1"/>
          <p:nvPr>
            <p:ph hasCustomPrompt="1" idx="4" type="title"/>
          </p:nvPr>
        </p:nvSpPr>
        <p:spPr>
          <a:xfrm>
            <a:off x="1201350" y="3265634"/>
            <a:ext cx="3917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8" name="Google Shape;818;p29"/>
          <p:cNvSpPr txBox="1"/>
          <p:nvPr>
            <p:ph idx="5" type="subTitle"/>
          </p:nvPr>
        </p:nvSpPr>
        <p:spPr>
          <a:xfrm>
            <a:off x="1201350" y="4028776"/>
            <a:ext cx="3917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9" name="Google Shape;819;p29"/>
          <p:cNvSpPr/>
          <p:nvPr/>
        </p:nvSpPr>
        <p:spPr>
          <a:xfrm rot="10800000">
            <a:off x="6130736" y="2312896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20" name="Google Shape;820;p29"/>
          <p:cNvSpPr/>
          <p:nvPr/>
        </p:nvSpPr>
        <p:spPr>
          <a:xfrm rot="10800000">
            <a:off x="7338100" y="3901404"/>
            <a:ext cx="1892326" cy="150289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1" name="Google Shape;821;p29"/>
          <p:cNvGrpSpPr/>
          <p:nvPr/>
        </p:nvGrpSpPr>
        <p:grpSpPr>
          <a:xfrm rot="10800000">
            <a:off x="6446400" y="3922931"/>
            <a:ext cx="3153725" cy="940604"/>
            <a:chOff x="-104552" y="1952776"/>
            <a:chExt cx="5543549" cy="1653374"/>
          </a:xfrm>
        </p:grpSpPr>
        <p:sp>
          <p:nvSpPr>
            <p:cNvPr id="822" name="Google Shape;822;p29"/>
            <p:cNvSpPr/>
            <p:nvPr/>
          </p:nvSpPr>
          <p:spPr>
            <a:xfrm>
              <a:off x="-104552" y="1952776"/>
              <a:ext cx="5543549" cy="1647825"/>
            </a:xfrm>
            <a:custGeom>
              <a:rect b="b" l="l" r="r" t="t"/>
              <a:pathLst>
                <a:path extrusionOk="0" h="315" w="1064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496925" y="2904262"/>
              <a:ext cx="3202515" cy="701888"/>
            </a:xfrm>
            <a:custGeom>
              <a:rect b="b" l="l" r="r" t="t"/>
              <a:pathLst>
                <a:path extrusionOk="0" h="135" w="622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496925" y="2721815"/>
              <a:ext cx="3635028" cy="702961"/>
            </a:xfrm>
            <a:custGeom>
              <a:rect b="b" l="l" r="r" t="t"/>
              <a:pathLst>
                <a:path extrusionOk="0" h="135" w="706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3657584" y="2867773"/>
              <a:ext cx="82639" cy="82639"/>
            </a:xfrm>
            <a:custGeom>
              <a:rect b="b" l="l" r="r" t="t"/>
              <a:pathLst>
                <a:path extrusionOk="0" h="16" w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4090095" y="2685325"/>
              <a:ext cx="88005" cy="88004"/>
            </a:xfrm>
            <a:custGeom>
              <a:rect b="b" l="l" r="r" t="t"/>
              <a:pathLst>
                <a:path extrusionOk="0" h="17" w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29"/>
          <p:cNvGrpSpPr/>
          <p:nvPr/>
        </p:nvGrpSpPr>
        <p:grpSpPr>
          <a:xfrm>
            <a:off x="7041707" y="1867473"/>
            <a:ext cx="2588196" cy="2402549"/>
            <a:chOff x="5398760" y="2293721"/>
            <a:chExt cx="2953888" cy="2742009"/>
          </a:xfrm>
        </p:grpSpPr>
        <p:sp>
          <p:nvSpPr>
            <p:cNvPr id="828" name="Google Shape;828;p29"/>
            <p:cNvSpPr/>
            <p:nvPr/>
          </p:nvSpPr>
          <p:spPr>
            <a:xfrm>
              <a:off x="5398760" y="2293721"/>
              <a:ext cx="2768203" cy="2742009"/>
            </a:xfrm>
            <a:custGeom>
              <a:rect b="b" l="l" r="r" t="t"/>
              <a:pathLst>
                <a:path extrusionOk="0" h="2303" w="2325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5926811" y="2293726"/>
              <a:ext cx="2337197" cy="2311003"/>
            </a:xfrm>
            <a:custGeom>
              <a:rect b="b" l="l" r="r" t="t"/>
              <a:pathLst>
                <a:path extrusionOk="0" h="1941" w="1963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6252385" y="2293721"/>
              <a:ext cx="2100263" cy="2077641"/>
            </a:xfrm>
            <a:custGeom>
              <a:rect b="b" l="l" r="r" t="t"/>
              <a:pathLst>
                <a:path extrusionOk="0" h="1745" w="1764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29"/>
          <p:cNvGrpSpPr/>
          <p:nvPr/>
        </p:nvGrpSpPr>
        <p:grpSpPr>
          <a:xfrm>
            <a:off x="474823" y="500651"/>
            <a:ext cx="8141950" cy="4308900"/>
            <a:chOff x="474823" y="500651"/>
            <a:chExt cx="8141950" cy="4308900"/>
          </a:xfrm>
        </p:grpSpPr>
        <p:sp>
          <p:nvSpPr>
            <p:cNvPr id="832" name="Google Shape;832;p29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Google Shape;8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30"/>
          <p:cNvSpPr txBox="1"/>
          <p:nvPr>
            <p:ph type="title"/>
          </p:nvPr>
        </p:nvSpPr>
        <p:spPr>
          <a:xfrm>
            <a:off x="2347950" y="707777"/>
            <a:ext cx="44481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9" name="Google Shape;839;p30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2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41" name="Google Shape;841;p30"/>
          <p:cNvSpPr/>
          <p:nvPr/>
        </p:nvSpPr>
        <p:spPr>
          <a:xfrm>
            <a:off x="-76200" y="-76200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42" name="Google Shape;842;p30"/>
          <p:cNvGrpSpPr/>
          <p:nvPr/>
        </p:nvGrpSpPr>
        <p:grpSpPr>
          <a:xfrm>
            <a:off x="15510" y="-76204"/>
            <a:ext cx="2953888" cy="2742009"/>
            <a:chOff x="5398760" y="2293721"/>
            <a:chExt cx="2953888" cy="2742009"/>
          </a:xfrm>
        </p:grpSpPr>
        <p:sp>
          <p:nvSpPr>
            <p:cNvPr id="843" name="Google Shape;843;p30"/>
            <p:cNvSpPr/>
            <p:nvPr/>
          </p:nvSpPr>
          <p:spPr>
            <a:xfrm>
              <a:off x="5398760" y="2293721"/>
              <a:ext cx="2768203" cy="2742009"/>
            </a:xfrm>
            <a:custGeom>
              <a:rect b="b" l="l" r="r" t="t"/>
              <a:pathLst>
                <a:path extrusionOk="0" h="2303" w="2325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926811" y="2293726"/>
              <a:ext cx="2337197" cy="2311003"/>
            </a:xfrm>
            <a:custGeom>
              <a:rect b="b" l="l" r="r" t="t"/>
              <a:pathLst>
                <a:path extrusionOk="0" h="1941" w="1963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6252385" y="2293721"/>
              <a:ext cx="2100263" cy="2077641"/>
            </a:xfrm>
            <a:custGeom>
              <a:rect b="b" l="l" r="r" t="t"/>
              <a:pathLst>
                <a:path extrusionOk="0" h="1745" w="1764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6" name="Google Shape;846;p30"/>
          <p:cNvSpPr/>
          <p:nvPr/>
        </p:nvSpPr>
        <p:spPr>
          <a:xfrm rot="10800000">
            <a:off x="6174736" y="2312896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47" name="Google Shape;847;p30"/>
          <p:cNvGrpSpPr/>
          <p:nvPr/>
        </p:nvGrpSpPr>
        <p:grpSpPr>
          <a:xfrm rot="10800000">
            <a:off x="6207139" y="2556191"/>
            <a:ext cx="2953888" cy="2742009"/>
            <a:chOff x="5398760" y="2293721"/>
            <a:chExt cx="2953888" cy="2742009"/>
          </a:xfrm>
        </p:grpSpPr>
        <p:sp>
          <p:nvSpPr>
            <p:cNvPr id="848" name="Google Shape;848;p30"/>
            <p:cNvSpPr/>
            <p:nvPr/>
          </p:nvSpPr>
          <p:spPr>
            <a:xfrm>
              <a:off x="5398760" y="2293721"/>
              <a:ext cx="2768203" cy="2742009"/>
            </a:xfrm>
            <a:custGeom>
              <a:rect b="b" l="l" r="r" t="t"/>
              <a:pathLst>
                <a:path extrusionOk="0" h="2303" w="2325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926811" y="2293726"/>
              <a:ext cx="2337197" cy="2311003"/>
            </a:xfrm>
            <a:custGeom>
              <a:rect b="b" l="l" r="r" t="t"/>
              <a:pathLst>
                <a:path extrusionOk="0" h="1941" w="1963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6252385" y="2293721"/>
              <a:ext cx="2100263" cy="2077641"/>
            </a:xfrm>
            <a:custGeom>
              <a:rect b="b" l="l" r="r" t="t"/>
              <a:pathLst>
                <a:path extrusionOk="0" h="1745" w="1764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14" name="Google Shape;114;p4"/>
          <p:cNvGrpSpPr/>
          <p:nvPr/>
        </p:nvGrpSpPr>
        <p:grpSpPr>
          <a:xfrm flipH="1">
            <a:off x="6159903" y="2312896"/>
            <a:ext cx="3288975" cy="3091407"/>
            <a:chOff x="-402690" y="2312896"/>
            <a:chExt cx="3288975" cy="3091407"/>
          </a:xfrm>
        </p:grpSpPr>
        <p:sp>
          <p:nvSpPr>
            <p:cNvPr id="115" name="Google Shape;115;p4"/>
            <p:cNvSpPr/>
            <p:nvPr/>
          </p:nvSpPr>
          <p:spPr>
            <a:xfrm flipH="1" rot="10800000">
              <a:off x="-191715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 flipH="1" rot="10800000">
              <a:off x="-213406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" name="Google Shape;117;p4"/>
            <p:cNvGrpSpPr/>
            <p:nvPr/>
          </p:nvGrpSpPr>
          <p:grpSpPr>
            <a:xfrm flipH="1" rot="10800000">
              <a:off x="135366" y="4095345"/>
              <a:ext cx="438336" cy="939067"/>
              <a:chOff x="327075" y="263775"/>
              <a:chExt cx="576228" cy="1234478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129" name="Google Shape;129;p4"/>
            <p:cNvCxnSpPr/>
            <p:nvPr/>
          </p:nvCxnSpPr>
          <p:spPr>
            <a:xfrm rot="10800000">
              <a:off x="-402690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130" name="Google Shape;130;p4"/>
            <p:cNvGrpSpPr/>
            <p:nvPr/>
          </p:nvGrpSpPr>
          <p:grpSpPr>
            <a:xfrm flipH="1" rot="10800000">
              <a:off x="-100006" y="2556191"/>
              <a:ext cx="2953888" cy="2742009"/>
              <a:chOff x="5398760" y="2293721"/>
              <a:chExt cx="2953888" cy="2742009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" name="Google Shape;134;p4"/>
          <p:cNvGrpSpPr/>
          <p:nvPr/>
        </p:nvGrpSpPr>
        <p:grpSpPr>
          <a:xfrm flipH="1">
            <a:off x="429414" y="500651"/>
            <a:ext cx="8141950" cy="4308900"/>
            <a:chOff x="474823" y="500651"/>
            <a:chExt cx="8141950" cy="4308900"/>
          </a:xfrm>
        </p:grpSpPr>
        <p:sp>
          <p:nvSpPr>
            <p:cNvPr id="135" name="Google Shape;135;p4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3" name="Google Shape;853;p31"/>
          <p:cNvGrpSpPr/>
          <p:nvPr/>
        </p:nvGrpSpPr>
        <p:grpSpPr>
          <a:xfrm>
            <a:off x="327123" y="360751"/>
            <a:ext cx="8468455" cy="4330950"/>
            <a:chOff x="327123" y="360751"/>
            <a:chExt cx="8468455" cy="4330950"/>
          </a:xfrm>
        </p:grpSpPr>
        <p:sp>
          <p:nvSpPr>
            <p:cNvPr id="854" name="Google Shape;854;p31"/>
            <p:cNvSpPr/>
            <p:nvPr/>
          </p:nvSpPr>
          <p:spPr>
            <a:xfrm rot="10800000">
              <a:off x="8717878" y="188697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377208" y="360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327123" y="30226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2708793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3472688" y="46140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859" name="Google Shape;859;p31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860" name="Google Shape;860;p31"/>
            <p:cNvSpPr/>
            <p:nvPr/>
          </p:nvSpPr>
          <p:spPr>
            <a:xfrm flipH="1" rot="10800000">
              <a:off x="0" y="4643321"/>
              <a:ext cx="1904362" cy="500179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1"/>
            <p:cNvSpPr/>
            <p:nvPr/>
          </p:nvSpPr>
          <p:spPr>
            <a:xfrm flipH="1">
              <a:off x="7239638" y="1"/>
              <a:ext cx="1904362" cy="50018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4" name="Google Shape;864;p32"/>
          <p:cNvGrpSpPr/>
          <p:nvPr/>
        </p:nvGrpSpPr>
        <p:grpSpPr>
          <a:xfrm>
            <a:off x="250881" y="187584"/>
            <a:ext cx="438336" cy="939067"/>
            <a:chOff x="327075" y="263775"/>
            <a:chExt cx="576228" cy="1234478"/>
          </a:xfrm>
        </p:grpSpPr>
        <p:sp>
          <p:nvSpPr>
            <p:cNvPr id="865" name="Google Shape;865;p32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876" name="Google Shape;876;p32"/>
          <p:cNvGrpSpPr/>
          <p:nvPr/>
        </p:nvGrpSpPr>
        <p:grpSpPr>
          <a:xfrm>
            <a:off x="-287175" y="-182307"/>
            <a:ext cx="4252789" cy="3328719"/>
            <a:chOff x="-287175" y="-182307"/>
            <a:chExt cx="4252789" cy="3328719"/>
          </a:xfrm>
        </p:grpSpPr>
        <p:sp>
          <p:nvSpPr>
            <p:cNvPr id="877" name="Google Shape;877;p32"/>
            <p:cNvSpPr/>
            <p:nvPr/>
          </p:nvSpPr>
          <p:spPr>
            <a:xfrm>
              <a:off x="-92037" y="-76212"/>
              <a:ext cx="4057651" cy="322262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-76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-97890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80" name="Google Shape;880;p32"/>
            <p:cNvCxnSpPr/>
            <p:nvPr/>
          </p:nvCxnSpPr>
          <p:spPr>
            <a:xfrm flipH="1">
              <a:off x="-287175" y="-128900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881" name="Google Shape;881;p32"/>
            <p:cNvGrpSpPr/>
            <p:nvPr/>
          </p:nvGrpSpPr>
          <p:grpSpPr>
            <a:xfrm>
              <a:off x="15510" y="-76204"/>
              <a:ext cx="2953888" cy="2742009"/>
              <a:chOff x="5398760" y="2293721"/>
              <a:chExt cx="2953888" cy="2742009"/>
            </a:xfrm>
          </p:grpSpPr>
          <p:sp>
            <p:nvSpPr>
              <p:cNvPr id="882" name="Google Shape;882;p3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5" name="Google Shape;885;p32"/>
            <p:cNvGrpSpPr/>
            <p:nvPr/>
          </p:nvGrpSpPr>
          <p:grpSpPr>
            <a:xfrm>
              <a:off x="1075946" y="469703"/>
              <a:ext cx="2383606" cy="2130790"/>
              <a:chOff x="2439425" y="817125"/>
              <a:chExt cx="2884325" cy="2578400"/>
            </a:xfrm>
          </p:grpSpPr>
          <p:sp>
            <p:nvSpPr>
              <p:cNvPr id="886" name="Google Shape;886;p32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7" name="Google Shape;887;p32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8" name="Google Shape;888;p32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892" name="Google Shape;892;p32"/>
          <p:cNvGrpSpPr/>
          <p:nvPr/>
        </p:nvGrpSpPr>
        <p:grpSpPr>
          <a:xfrm rot="10800000">
            <a:off x="8487318" y="4095345"/>
            <a:ext cx="438336" cy="939067"/>
            <a:chOff x="327075" y="263775"/>
            <a:chExt cx="576228" cy="1234478"/>
          </a:xfrm>
        </p:grpSpPr>
        <p:sp>
          <p:nvSpPr>
            <p:cNvPr id="893" name="Google Shape;893;p32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904" name="Google Shape;904;p32"/>
          <p:cNvGrpSpPr/>
          <p:nvPr/>
        </p:nvGrpSpPr>
        <p:grpSpPr>
          <a:xfrm>
            <a:off x="5210922" y="2075584"/>
            <a:ext cx="4252789" cy="3328719"/>
            <a:chOff x="5210922" y="2075584"/>
            <a:chExt cx="4252789" cy="3328719"/>
          </a:xfrm>
        </p:grpSpPr>
        <p:sp>
          <p:nvSpPr>
            <p:cNvPr id="905" name="Google Shape;905;p32"/>
            <p:cNvSpPr/>
            <p:nvPr/>
          </p:nvSpPr>
          <p:spPr>
            <a:xfrm rot="10800000">
              <a:off x="5210922" y="2075584"/>
              <a:ext cx="4057651" cy="322262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2"/>
            <p:cNvSpPr/>
            <p:nvPr/>
          </p:nvSpPr>
          <p:spPr>
            <a:xfrm rot="10800000">
              <a:off x="6174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7" name="Google Shape;907;p32"/>
            <p:cNvSpPr/>
            <p:nvPr/>
          </p:nvSpPr>
          <p:spPr>
            <a:xfrm rot="10800000">
              <a:off x="7382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8" name="Google Shape;908;p32"/>
            <p:cNvCxnSpPr/>
            <p:nvPr/>
          </p:nvCxnSpPr>
          <p:spPr>
            <a:xfrm flipH="1" rot="10800000">
              <a:off x="7459111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909" name="Google Shape;909;p32"/>
            <p:cNvGrpSpPr/>
            <p:nvPr/>
          </p:nvGrpSpPr>
          <p:grpSpPr>
            <a:xfrm rot="10800000">
              <a:off x="6207139" y="2556191"/>
              <a:ext cx="2953888" cy="2742009"/>
              <a:chOff x="5398760" y="2293721"/>
              <a:chExt cx="2953888" cy="2742009"/>
            </a:xfrm>
          </p:grpSpPr>
          <p:sp>
            <p:nvSpPr>
              <p:cNvPr id="910" name="Google Shape;910;p3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3" name="Google Shape;913;p32"/>
            <p:cNvGrpSpPr/>
            <p:nvPr/>
          </p:nvGrpSpPr>
          <p:grpSpPr>
            <a:xfrm rot="10800000">
              <a:off x="5716984" y="2621504"/>
              <a:ext cx="2383606" cy="2130790"/>
              <a:chOff x="2439425" y="817125"/>
              <a:chExt cx="2884325" cy="2578400"/>
            </a:xfrm>
          </p:grpSpPr>
          <p:sp>
            <p:nvSpPr>
              <p:cNvPr id="914" name="Google Shape;914;p32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15" name="Google Shape;915;p32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16" name="Google Shape;916;p32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7" name="Google Shape;917;p32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8" name="Google Shape;918;p32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9" name="Google Shape;919;p32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" name="Google Shape;143;p5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5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4" type="subTitle"/>
          </p:nvPr>
        </p:nvSpPr>
        <p:spPr>
          <a:xfrm>
            <a:off x="15830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6" name="Google Shape;146;p5"/>
          <p:cNvGrpSpPr/>
          <p:nvPr/>
        </p:nvGrpSpPr>
        <p:grpSpPr>
          <a:xfrm>
            <a:off x="-402690" y="2312896"/>
            <a:ext cx="3288975" cy="3091407"/>
            <a:chOff x="-402690" y="2312896"/>
            <a:chExt cx="3288975" cy="3091407"/>
          </a:xfrm>
        </p:grpSpPr>
        <p:sp>
          <p:nvSpPr>
            <p:cNvPr id="147" name="Google Shape;147;p5"/>
            <p:cNvSpPr/>
            <p:nvPr/>
          </p:nvSpPr>
          <p:spPr>
            <a:xfrm flipH="1" rot="10800000">
              <a:off x="-191715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 flipH="1" rot="10800000">
              <a:off x="-213406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5"/>
            <p:cNvGrpSpPr/>
            <p:nvPr/>
          </p:nvGrpSpPr>
          <p:grpSpPr>
            <a:xfrm flipH="1" rot="10800000">
              <a:off x="135366" y="4095345"/>
              <a:ext cx="438336" cy="939067"/>
              <a:chOff x="327075" y="263775"/>
              <a:chExt cx="576228" cy="1234478"/>
            </a:xfrm>
          </p:grpSpPr>
          <p:sp>
            <p:nvSpPr>
              <p:cNvPr id="150" name="Google Shape;150;p5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161" name="Google Shape;161;p5"/>
            <p:cNvCxnSpPr/>
            <p:nvPr/>
          </p:nvCxnSpPr>
          <p:spPr>
            <a:xfrm rot="10800000">
              <a:off x="-402690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162" name="Google Shape;162;p5"/>
            <p:cNvGrpSpPr/>
            <p:nvPr/>
          </p:nvGrpSpPr>
          <p:grpSpPr>
            <a:xfrm flipH="1" rot="10800000">
              <a:off x="-100006" y="2556191"/>
              <a:ext cx="2953888" cy="2742009"/>
              <a:chOff x="5398760" y="2293721"/>
              <a:chExt cx="2953888" cy="2742009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6" name="Google Shape;166;p5"/>
          <p:cNvGrpSpPr/>
          <p:nvPr/>
        </p:nvGrpSpPr>
        <p:grpSpPr>
          <a:xfrm>
            <a:off x="474823" y="500651"/>
            <a:ext cx="8141950" cy="4308900"/>
            <a:chOff x="474823" y="500651"/>
            <a:chExt cx="8141950" cy="4308900"/>
          </a:xfrm>
        </p:grpSpPr>
        <p:sp>
          <p:nvSpPr>
            <p:cNvPr id="167" name="Google Shape;167;p5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2"/>
            </a:gs>
            <a:gs pos="24000">
              <a:srgbClr val="033FA0"/>
            </a:gs>
            <a:gs pos="56000">
              <a:schemeClr val="dk2"/>
            </a:gs>
            <a:gs pos="100000">
              <a:schemeClr val="l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4" name="Google Shape;174;p6"/>
          <p:cNvGrpSpPr/>
          <p:nvPr/>
        </p:nvGrpSpPr>
        <p:grpSpPr>
          <a:xfrm flipH="1" rot="10800000">
            <a:off x="327081" y="3998759"/>
            <a:ext cx="438336" cy="939067"/>
            <a:chOff x="327075" y="263775"/>
            <a:chExt cx="576228" cy="1234478"/>
          </a:xfrm>
        </p:grpSpPr>
        <p:sp>
          <p:nvSpPr>
            <p:cNvPr id="175" name="Google Shape;175;p6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186" name="Google Shape;186;p6"/>
          <p:cNvGrpSpPr/>
          <p:nvPr/>
        </p:nvGrpSpPr>
        <p:grpSpPr>
          <a:xfrm>
            <a:off x="-714115" y="113342"/>
            <a:ext cx="1808472" cy="1616657"/>
            <a:chOff x="2439425" y="817125"/>
            <a:chExt cx="2884325" cy="2578400"/>
          </a:xfrm>
        </p:grpSpPr>
        <p:sp>
          <p:nvSpPr>
            <p:cNvPr id="187" name="Google Shape;187;p6"/>
            <p:cNvSpPr/>
            <p:nvPr/>
          </p:nvSpPr>
          <p:spPr>
            <a:xfrm>
              <a:off x="2468875" y="1532500"/>
              <a:ext cx="1965075" cy="1833200"/>
            </a:xfrm>
            <a:custGeom>
              <a:rect b="b" l="l" r="r" t="t"/>
              <a:pathLst>
                <a:path extrusionOk="0" h="73328" w="78603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8" name="Google Shape;188;p6"/>
            <p:cNvSpPr/>
            <p:nvPr/>
          </p:nvSpPr>
          <p:spPr>
            <a:xfrm>
              <a:off x="3129606" y="912006"/>
              <a:ext cx="2098275" cy="2037625"/>
            </a:xfrm>
            <a:custGeom>
              <a:rect b="b" l="l" r="r" t="t"/>
              <a:pathLst>
                <a:path extrusionOk="0" h="81505" w="83931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9" name="Google Shape;189;p6"/>
            <p:cNvSpPr/>
            <p:nvPr/>
          </p:nvSpPr>
          <p:spPr>
            <a:xfrm>
              <a:off x="4404050" y="143547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195950" y="81712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098175" y="2916400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439425" y="3331325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pic>
        <p:nvPicPr>
          <p:cNvPr id="193" name="Google Shape;19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425" y="196738"/>
            <a:ext cx="2007499" cy="3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7"/>
          <p:cNvSpPr txBox="1"/>
          <p:nvPr>
            <p:ph idx="1" type="subTitle"/>
          </p:nvPr>
        </p:nvSpPr>
        <p:spPr>
          <a:xfrm>
            <a:off x="2424600" y="1576450"/>
            <a:ext cx="42948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8" name="Google Shape;198;p7"/>
          <p:cNvGrpSpPr/>
          <p:nvPr/>
        </p:nvGrpSpPr>
        <p:grpSpPr>
          <a:xfrm>
            <a:off x="463703" y="185251"/>
            <a:ext cx="8416275" cy="4747013"/>
            <a:chOff x="463703" y="185251"/>
            <a:chExt cx="8416275" cy="4747013"/>
          </a:xfrm>
        </p:grpSpPr>
        <p:sp>
          <p:nvSpPr>
            <p:cNvPr id="199" name="Google Shape;199;p7"/>
            <p:cNvSpPr/>
            <p:nvPr/>
          </p:nvSpPr>
          <p:spPr>
            <a:xfrm flipH="1">
              <a:off x="463703" y="16146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 flipH="1">
              <a:off x="8802278" y="29197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 flipH="1">
              <a:off x="6003878" y="1852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 flipH="1">
              <a:off x="4753178" y="4854564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03" name="Google Shape;203;p7"/>
          <p:cNvGrpSpPr/>
          <p:nvPr/>
        </p:nvGrpSpPr>
        <p:grpSpPr>
          <a:xfrm>
            <a:off x="-1089529" y="788905"/>
            <a:ext cx="11663606" cy="3565690"/>
            <a:chOff x="-1089529" y="788905"/>
            <a:chExt cx="11663606" cy="3565690"/>
          </a:xfrm>
        </p:grpSpPr>
        <p:grpSp>
          <p:nvGrpSpPr>
            <p:cNvPr id="204" name="Google Shape;204;p7"/>
            <p:cNvGrpSpPr/>
            <p:nvPr/>
          </p:nvGrpSpPr>
          <p:grpSpPr>
            <a:xfrm flipH="1">
              <a:off x="8190471" y="788905"/>
              <a:ext cx="2383606" cy="2130790"/>
              <a:chOff x="2439425" y="817125"/>
              <a:chExt cx="2884325" cy="2578400"/>
            </a:xfrm>
          </p:grpSpPr>
          <p:sp>
            <p:nvSpPr>
              <p:cNvPr id="205" name="Google Shape;205;p7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6" name="Google Shape;206;p7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7" name="Google Shape;207;p7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11" name="Google Shape;211;p7"/>
            <p:cNvGrpSpPr/>
            <p:nvPr/>
          </p:nvGrpSpPr>
          <p:grpSpPr>
            <a:xfrm flipH="1" rot="10800000">
              <a:off x="-1089529" y="2223805"/>
              <a:ext cx="2383606" cy="2130790"/>
              <a:chOff x="2439425" y="817125"/>
              <a:chExt cx="2884325" cy="2578400"/>
            </a:xfrm>
          </p:grpSpPr>
          <p:sp>
            <p:nvSpPr>
              <p:cNvPr id="212" name="Google Shape;212;p7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13" name="Google Shape;213;p7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14" name="Google Shape;214;p7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218" name="Google Shape;218;p7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219" name="Google Shape;219;p7"/>
            <p:cNvSpPr/>
            <p:nvPr/>
          </p:nvSpPr>
          <p:spPr>
            <a:xfrm flipH="1" rot="10800000">
              <a:off x="0" y="4643321"/>
              <a:ext cx="1904362" cy="500179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 flipH="1">
              <a:off x="7239638" y="1"/>
              <a:ext cx="1904362" cy="50018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 txBox="1"/>
          <p:nvPr>
            <p:ph type="title"/>
          </p:nvPr>
        </p:nvSpPr>
        <p:spPr>
          <a:xfrm>
            <a:off x="1969250" y="1783075"/>
            <a:ext cx="5205300" cy="15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4" name="Google Shape;224;p8"/>
          <p:cNvGrpSpPr/>
          <p:nvPr/>
        </p:nvGrpSpPr>
        <p:grpSpPr>
          <a:xfrm>
            <a:off x="635523" y="427901"/>
            <a:ext cx="8065650" cy="4435628"/>
            <a:chOff x="635523" y="427901"/>
            <a:chExt cx="8065650" cy="4435628"/>
          </a:xfrm>
        </p:grpSpPr>
        <p:sp>
          <p:nvSpPr>
            <p:cNvPr id="225" name="Google Shape;225;p8"/>
            <p:cNvSpPr/>
            <p:nvPr/>
          </p:nvSpPr>
          <p:spPr>
            <a:xfrm rot="10800000">
              <a:off x="1575003" y="478582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8623473" y="17412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635523" y="33601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4729223" y="427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30" name="Google Shape;230;p8"/>
          <p:cNvGrpSpPr/>
          <p:nvPr/>
        </p:nvGrpSpPr>
        <p:grpSpPr>
          <a:xfrm>
            <a:off x="-525028" y="-182307"/>
            <a:ext cx="3482828" cy="3487159"/>
            <a:chOff x="-525028" y="-182307"/>
            <a:chExt cx="3482828" cy="3487159"/>
          </a:xfrm>
        </p:grpSpPr>
        <p:sp>
          <p:nvSpPr>
            <p:cNvPr id="231" name="Google Shape;231;p8"/>
            <p:cNvSpPr/>
            <p:nvPr/>
          </p:nvSpPr>
          <p:spPr>
            <a:xfrm>
              <a:off x="-120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-141891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3" name="Google Shape;233;p8"/>
            <p:cNvGrpSpPr/>
            <p:nvPr/>
          </p:nvGrpSpPr>
          <p:grpSpPr>
            <a:xfrm>
              <a:off x="-456125" y="98856"/>
              <a:ext cx="3153725" cy="940604"/>
              <a:chOff x="-104552" y="1952776"/>
              <a:chExt cx="5543549" cy="1653374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8"/>
            <p:cNvGrpSpPr/>
            <p:nvPr/>
          </p:nvGrpSpPr>
          <p:grpSpPr>
            <a:xfrm rot="10800000">
              <a:off x="-525028" y="902304"/>
              <a:ext cx="2588196" cy="2402549"/>
              <a:chOff x="5398760" y="2293721"/>
              <a:chExt cx="2953888" cy="2742009"/>
            </a:xfrm>
          </p:grpSpPr>
          <p:sp>
            <p:nvSpPr>
              <p:cNvPr id="240" name="Google Shape;240;p8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3" name="Google Shape;243;p8"/>
          <p:cNvGrpSpPr/>
          <p:nvPr/>
        </p:nvGrpSpPr>
        <p:grpSpPr>
          <a:xfrm>
            <a:off x="6130736" y="1867473"/>
            <a:ext cx="3499167" cy="3536830"/>
            <a:chOff x="6130736" y="1867473"/>
            <a:chExt cx="3499167" cy="3536830"/>
          </a:xfrm>
        </p:grpSpPr>
        <p:sp>
          <p:nvSpPr>
            <p:cNvPr id="244" name="Google Shape;244;p8"/>
            <p:cNvSpPr/>
            <p:nvPr/>
          </p:nvSpPr>
          <p:spPr>
            <a:xfrm rot="10800000">
              <a:off x="6130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10800000">
              <a:off x="7338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" name="Google Shape;246;p8"/>
            <p:cNvGrpSpPr/>
            <p:nvPr/>
          </p:nvGrpSpPr>
          <p:grpSpPr>
            <a:xfrm rot="10800000">
              <a:off x="6446400" y="3922931"/>
              <a:ext cx="3153725" cy="940604"/>
              <a:chOff x="-104552" y="1952776"/>
              <a:chExt cx="5543549" cy="1653374"/>
            </a:xfrm>
          </p:grpSpPr>
          <p:sp>
            <p:nvSpPr>
              <p:cNvPr id="247" name="Google Shape;247;p8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2" name="Google Shape;252;p8"/>
            <p:cNvGrpSpPr/>
            <p:nvPr/>
          </p:nvGrpSpPr>
          <p:grpSpPr>
            <a:xfrm>
              <a:off x="7041707" y="1867473"/>
              <a:ext cx="2588196" cy="2402549"/>
              <a:chOff x="5398760" y="2293721"/>
              <a:chExt cx="2953888" cy="2742009"/>
            </a:xfrm>
          </p:grpSpPr>
          <p:sp>
            <p:nvSpPr>
              <p:cNvPr id="253" name="Google Shape;253;p8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9"/>
          <p:cNvSpPr txBox="1"/>
          <p:nvPr>
            <p:ph type="title"/>
          </p:nvPr>
        </p:nvSpPr>
        <p:spPr>
          <a:xfrm>
            <a:off x="2135550" y="1374650"/>
            <a:ext cx="48729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9" name="Google Shape;259;p9"/>
          <p:cNvSpPr txBox="1"/>
          <p:nvPr>
            <p:ph idx="1" type="subTitle"/>
          </p:nvPr>
        </p:nvSpPr>
        <p:spPr>
          <a:xfrm>
            <a:off x="2135550" y="2694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0" name="Google Shape;260;p9"/>
          <p:cNvGrpSpPr/>
          <p:nvPr/>
        </p:nvGrpSpPr>
        <p:grpSpPr>
          <a:xfrm>
            <a:off x="175811" y="211114"/>
            <a:ext cx="8792378" cy="4771619"/>
            <a:chOff x="175811" y="211114"/>
            <a:chExt cx="8792378" cy="4771619"/>
          </a:xfrm>
        </p:grpSpPr>
        <p:grpSp>
          <p:nvGrpSpPr>
            <p:cNvPr id="261" name="Google Shape;261;p9"/>
            <p:cNvGrpSpPr/>
            <p:nvPr/>
          </p:nvGrpSpPr>
          <p:grpSpPr>
            <a:xfrm>
              <a:off x="175811" y="211114"/>
              <a:ext cx="1127828" cy="71819"/>
              <a:chOff x="-230925" y="1276800"/>
              <a:chExt cx="1822900" cy="116100"/>
            </a:xfrm>
          </p:grpSpPr>
          <p:sp>
            <p:nvSpPr>
              <p:cNvPr id="262" name="Google Shape;262;p9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9"/>
            <p:cNvGrpSpPr/>
            <p:nvPr/>
          </p:nvGrpSpPr>
          <p:grpSpPr>
            <a:xfrm>
              <a:off x="7840361" y="4910914"/>
              <a:ext cx="1127828" cy="71819"/>
              <a:chOff x="-230925" y="1276800"/>
              <a:chExt cx="1822900" cy="116100"/>
            </a:xfrm>
          </p:grpSpPr>
          <p:sp>
            <p:nvSpPr>
              <p:cNvPr id="272" name="Google Shape;272;p9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1" name="Google Shape;281;p9"/>
          <p:cNvGrpSpPr/>
          <p:nvPr/>
        </p:nvGrpSpPr>
        <p:grpSpPr>
          <a:xfrm>
            <a:off x="453723" y="438451"/>
            <a:ext cx="8053000" cy="4196425"/>
            <a:chOff x="453723" y="438451"/>
            <a:chExt cx="8053000" cy="4196425"/>
          </a:xfrm>
        </p:grpSpPr>
        <p:sp>
          <p:nvSpPr>
            <p:cNvPr id="282" name="Google Shape;282;p9"/>
            <p:cNvSpPr/>
            <p:nvPr/>
          </p:nvSpPr>
          <p:spPr>
            <a:xfrm>
              <a:off x="453723" y="13746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4929698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429023" y="363748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4745473" y="45571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86" name="Google Shape;286;p9"/>
          <p:cNvGrpSpPr/>
          <p:nvPr/>
        </p:nvGrpSpPr>
        <p:grpSpPr>
          <a:xfrm>
            <a:off x="-58048" y="2415003"/>
            <a:ext cx="3349901" cy="2801175"/>
            <a:chOff x="-58048" y="2415003"/>
            <a:chExt cx="3349901" cy="2801175"/>
          </a:xfrm>
        </p:grpSpPr>
        <p:sp>
          <p:nvSpPr>
            <p:cNvPr id="287" name="Google Shape;287;p9"/>
            <p:cNvSpPr/>
            <p:nvPr/>
          </p:nvSpPr>
          <p:spPr>
            <a:xfrm flipH="1" rot="10800000">
              <a:off x="-58048" y="2555675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 rot="10800000">
              <a:off x="-21690" y="3713270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9"/>
            <p:cNvGrpSpPr/>
            <p:nvPr/>
          </p:nvGrpSpPr>
          <p:grpSpPr>
            <a:xfrm flipH="1">
              <a:off x="615021" y="2415003"/>
              <a:ext cx="2383606" cy="2130790"/>
              <a:chOff x="2439425" y="817125"/>
              <a:chExt cx="2884325" cy="2578400"/>
            </a:xfrm>
          </p:grpSpPr>
          <p:sp>
            <p:nvSpPr>
              <p:cNvPr id="290" name="Google Shape;290;p9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1" name="Google Shape;291;p9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2" name="Google Shape;292;p9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296" name="Google Shape;296;p9"/>
          <p:cNvGrpSpPr/>
          <p:nvPr/>
        </p:nvGrpSpPr>
        <p:grpSpPr>
          <a:xfrm>
            <a:off x="5858177" y="3"/>
            <a:ext cx="3349901" cy="2781700"/>
            <a:chOff x="5858177" y="3"/>
            <a:chExt cx="3349901" cy="2781700"/>
          </a:xfrm>
        </p:grpSpPr>
        <p:sp>
          <p:nvSpPr>
            <p:cNvPr id="297" name="Google Shape;297;p9"/>
            <p:cNvSpPr/>
            <p:nvPr/>
          </p:nvSpPr>
          <p:spPr>
            <a:xfrm flipH="1">
              <a:off x="5858177" y="3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 flipH="1">
              <a:off x="7279393" y="11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9" name="Google Shape;299;p9"/>
            <p:cNvGrpSpPr/>
            <p:nvPr/>
          </p:nvGrpSpPr>
          <p:grpSpPr>
            <a:xfrm flipH="1" rot="10800000">
              <a:off x="6205128" y="650912"/>
              <a:ext cx="2383606" cy="2130790"/>
              <a:chOff x="2439425" y="817125"/>
              <a:chExt cx="2884325" cy="2578400"/>
            </a:xfrm>
          </p:grpSpPr>
          <p:sp>
            <p:nvSpPr>
              <p:cNvPr id="300" name="Google Shape;300;p9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1" name="Google Shape;301;p9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2" name="Google Shape;302;p9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"/>
          <p:cNvSpPr/>
          <p:nvPr>
            <p:ph idx="2" type="pic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10"/>
          <p:cNvSpPr txBox="1"/>
          <p:nvPr>
            <p:ph type="title"/>
          </p:nvPr>
        </p:nvSpPr>
        <p:spPr>
          <a:xfrm>
            <a:off x="720000" y="3919600"/>
            <a:ext cx="7704000" cy="530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3"/>
          <p:cNvSpPr txBox="1"/>
          <p:nvPr>
            <p:ph type="ctrTitle"/>
          </p:nvPr>
        </p:nvSpPr>
        <p:spPr>
          <a:xfrm>
            <a:off x="2003700" y="1668350"/>
            <a:ext cx="51204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Predição de Diabetes</a:t>
            </a:r>
            <a:endParaRPr sz="3400"/>
          </a:p>
        </p:txBody>
      </p:sp>
      <p:sp>
        <p:nvSpPr>
          <p:cNvPr id="925" name="Google Shape;925;p33"/>
          <p:cNvSpPr txBox="1"/>
          <p:nvPr>
            <p:ph idx="1" type="subTitle"/>
          </p:nvPr>
        </p:nvSpPr>
        <p:spPr>
          <a:xfrm>
            <a:off x="2003700" y="2999350"/>
            <a:ext cx="5120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Inteligência Artificial</a:t>
            </a:r>
            <a:endParaRPr/>
          </a:p>
        </p:txBody>
      </p:sp>
      <p:pic>
        <p:nvPicPr>
          <p:cNvPr id="926" name="Google Shape;9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399" y="4812023"/>
            <a:ext cx="984600" cy="3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2"/>
          <p:cNvSpPr txBox="1"/>
          <p:nvPr>
            <p:ph type="title"/>
          </p:nvPr>
        </p:nvSpPr>
        <p:spPr>
          <a:xfrm>
            <a:off x="1777200" y="2088150"/>
            <a:ext cx="5589600" cy="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COM </a:t>
            </a:r>
            <a:r>
              <a:rPr b="1" lang="en">
                <a:solidFill>
                  <a:schemeClr val="lt2"/>
                </a:solidFill>
              </a:rPr>
              <a:t>MELHOR</a:t>
            </a:r>
            <a:r>
              <a:rPr lang="en"/>
              <a:t> DESEMPENHO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3"/>
          <p:cNvSpPr txBox="1"/>
          <p:nvPr>
            <p:ph type="title"/>
          </p:nvPr>
        </p:nvSpPr>
        <p:spPr>
          <a:xfrm>
            <a:off x="2201550" y="2265150"/>
            <a:ext cx="4740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 NEURAL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FFN</a:t>
            </a:r>
            <a:endParaRPr/>
          </a:p>
        </p:txBody>
      </p:sp>
      <p:pic>
        <p:nvPicPr>
          <p:cNvPr id="1006" name="Google Shape;10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50" y="1209675"/>
            <a:ext cx="44862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FFN</a:t>
            </a:r>
            <a:endParaRPr/>
          </a:p>
        </p:txBody>
      </p:sp>
      <p:pic>
        <p:nvPicPr>
          <p:cNvPr id="1012" name="Google Shape;10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624" y="1112800"/>
            <a:ext cx="4150751" cy="3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FFN</a:t>
            </a:r>
            <a:endParaRPr/>
          </a:p>
        </p:txBody>
      </p:sp>
      <p:pic>
        <p:nvPicPr>
          <p:cNvPr id="1018" name="Google Shape;10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700" y="1098475"/>
            <a:ext cx="4050600" cy="31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FFN</a:t>
            </a:r>
            <a:endParaRPr/>
          </a:p>
        </p:txBody>
      </p:sp>
      <p:pic>
        <p:nvPicPr>
          <p:cNvPr id="1024" name="Google Shape;10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825" y="1205950"/>
            <a:ext cx="4010350" cy="31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FFN</a:t>
            </a:r>
            <a:endParaRPr/>
          </a:p>
        </p:txBody>
      </p:sp>
      <p:pic>
        <p:nvPicPr>
          <p:cNvPr id="1030" name="Google Shape;10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288" y="1227450"/>
            <a:ext cx="3399425" cy="30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9"/>
          <p:cNvSpPr txBox="1"/>
          <p:nvPr>
            <p:ph type="title"/>
          </p:nvPr>
        </p:nvSpPr>
        <p:spPr>
          <a:xfrm>
            <a:off x="2201550" y="1994250"/>
            <a:ext cx="47409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DE DECISÃO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EXTRA TREE CLASSIFIER</a:t>
            </a:r>
            <a:endParaRPr/>
          </a:p>
        </p:txBody>
      </p:sp>
      <p:pic>
        <p:nvPicPr>
          <p:cNvPr id="1041" name="Google Shape;10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2190563"/>
            <a:ext cx="54102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8875" y="1402413"/>
            <a:ext cx="408622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EXTRA TREE CLASSIFIER</a:t>
            </a:r>
            <a:endParaRPr/>
          </a:p>
        </p:txBody>
      </p:sp>
      <p:pic>
        <p:nvPicPr>
          <p:cNvPr id="1048" name="Google Shape;104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950" y="1155825"/>
            <a:ext cx="5048100" cy="32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Conteúdos da apresentação</a:t>
            </a:r>
            <a:endParaRPr/>
          </a:p>
        </p:txBody>
      </p:sp>
      <p:graphicFrame>
        <p:nvGraphicFramePr>
          <p:cNvPr id="932" name="Google Shape;932;p34"/>
          <p:cNvGraphicFramePr/>
          <p:nvPr/>
        </p:nvGraphicFramePr>
        <p:xfrm>
          <a:off x="899375" y="1671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{63E7EC48-023D-447B-B8C2-ADFD599EE032}</a:tableStyleId>
              </a:tblPr>
              <a:tblGrid>
                <a:gridCol w="2345550"/>
                <a:gridCol w="4999700"/>
              </a:tblGrid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dk1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Introdução</a:t>
                      </a:r>
                      <a:endParaRPr sz="1000" u="sng">
                        <a:solidFill>
                          <a:schemeClr val="dk1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Apresentação dos integrantes e do objetivo da nossa proposta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dk1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Conjunto de dados</a:t>
                      </a:r>
                      <a:endParaRPr sz="1000" u="sng">
                        <a:solidFill>
                          <a:schemeClr val="dk1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Revelação do d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ataset utilizado para o treinamento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dk1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Análise comparativa</a:t>
                      </a:r>
                      <a:endParaRPr sz="1000" u="sng">
                        <a:solidFill>
                          <a:schemeClr val="dk1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Validação e análise do desempenho dos modelos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dk1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rPr>
                        <a:t>Recomendação</a:t>
                      </a:r>
                      <a:endParaRPr sz="1000" u="sng">
                        <a:solidFill>
                          <a:schemeClr val="dk1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Indicação do melhor modelo para este objetivo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3" name="Google Shape;933;p34"/>
          <p:cNvSpPr txBox="1"/>
          <p:nvPr/>
        </p:nvSpPr>
        <p:spPr>
          <a:xfrm>
            <a:off x="720000" y="10637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Tópicos a serem 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abordados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EXTRA TREE CLASSIFIER</a:t>
            </a:r>
            <a:endParaRPr/>
          </a:p>
        </p:txBody>
      </p:sp>
      <p:pic>
        <p:nvPicPr>
          <p:cNvPr id="1054" name="Google Shape;105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263" y="1355000"/>
            <a:ext cx="6101475" cy="30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EXTRA TREE CLASSIFIER</a:t>
            </a:r>
            <a:endParaRPr/>
          </a:p>
        </p:txBody>
      </p:sp>
      <p:pic>
        <p:nvPicPr>
          <p:cNvPr id="1060" name="Google Shape;106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600" y="1213075"/>
            <a:ext cx="4356801" cy="34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54"/>
          <p:cNvSpPr txBox="1"/>
          <p:nvPr>
            <p:ph type="title"/>
          </p:nvPr>
        </p:nvSpPr>
        <p:spPr>
          <a:xfrm>
            <a:off x="2172450" y="2088150"/>
            <a:ext cx="4799100" cy="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COM </a:t>
            </a:r>
            <a:r>
              <a:rPr b="1" lang="en">
                <a:solidFill>
                  <a:schemeClr val="lt2"/>
                </a:solidFill>
              </a:rPr>
              <a:t>PIOR</a:t>
            </a:r>
            <a:r>
              <a:rPr lang="en"/>
              <a:t> DESEMPENHO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5"/>
          <p:cNvSpPr txBox="1"/>
          <p:nvPr>
            <p:ph type="title"/>
          </p:nvPr>
        </p:nvSpPr>
        <p:spPr>
          <a:xfrm>
            <a:off x="2201550" y="2265150"/>
            <a:ext cx="4740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 NEURAL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PERCEPTRON</a:t>
            </a:r>
            <a:endParaRPr/>
          </a:p>
        </p:txBody>
      </p:sp>
      <p:pic>
        <p:nvPicPr>
          <p:cNvPr id="1076" name="Google Shape;107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38" y="1263250"/>
            <a:ext cx="42767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</a:t>
            </a:r>
            <a:r>
              <a:rPr lang="en"/>
              <a:t>PERCEPTRON</a:t>
            </a:r>
            <a:endParaRPr/>
          </a:p>
        </p:txBody>
      </p:sp>
      <p:pic>
        <p:nvPicPr>
          <p:cNvPr id="1082" name="Google Shape;108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1286700"/>
            <a:ext cx="4991101" cy="31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8"/>
          <p:cNvSpPr txBox="1"/>
          <p:nvPr>
            <p:ph type="title"/>
          </p:nvPr>
        </p:nvSpPr>
        <p:spPr>
          <a:xfrm>
            <a:off x="2201550" y="1994250"/>
            <a:ext cx="47409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DE DECISÃO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9"/>
          <p:cNvSpPr txBox="1"/>
          <p:nvPr>
            <p:ph type="title"/>
          </p:nvPr>
        </p:nvSpPr>
        <p:spPr>
          <a:xfrm>
            <a:off x="137650" y="437850"/>
            <a:ext cx="87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DECISION TREE REGRESSOR</a:t>
            </a:r>
            <a:endParaRPr/>
          </a:p>
        </p:txBody>
      </p:sp>
      <p:pic>
        <p:nvPicPr>
          <p:cNvPr id="1093" name="Google Shape;10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200" y="1347738"/>
            <a:ext cx="22860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1025" y="2208800"/>
            <a:ext cx="41243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325" y="3080375"/>
            <a:ext cx="3671350" cy="17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60"/>
          <p:cNvSpPr/>
          <p:nvPr/>
        </p:nvSpPr>
        <p:spPr>
          <a:xfrm rot="10800000">
            <a:off x="8654553" y="2994804"/>
            <a:ext cx="77700" cy="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01" name="Google Shape;1101;p60"/>
          <p:cNvSpPr txBox="1"/>
          <p:nvPr>
            <p:ph type="title"/>
          </p:nvPr>
        </p:nvSpPr>
        <p:spPr>
          <a:xfrm>
            <a:off x="2038200" y="2397048"/>
            <a:ext cx="5067600" cy="1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RECOMENDAÇÃO DE MODELO</a:t>
            </a:r>
            <a:endParaRPr sz="3600"/>
          </a:p>
        </p:txBody>
      </p:sp>
      <p:sp>
        <p:nvSpPr>
          <p:cNvPr id="1102" name="Google Shape;1102;p60"/>
          <p:cNvSpPr txBox="1"/>
          <p:nvPr>
            <p:ph idx="2" type="title"/>
          </p:nvPr>
        </p:nvSpPr>
        <p:spPr>
          <a:xfrm>
            <a:off x="3858000" y="1068075"/>
            <a:ext cx="14934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61"/>
          <p:cNvSpPr txBox="1"/>
          <p:nvPr>
            <p:ph type="title"/>
          </p:nvPr>
        </p:nvSpPr>
        <p:spPr>
          <a:xfrm>
            <a:off x="2201550" y="1762250"/>
            <a:ext cx="4740900" cy="11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 NEURAL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FFN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5"/>
          <p:cNvSpPr/>
          <p:nvPr/>
        </p:nvSpPr>
        <p:spPr>
          <a:xfrm rot="10800000">
            <a:off x="8654553" y="2994804"/>
            <a:ext cx="77700" cy="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39" name="Google Shape;939;p35"/>
          <p:cNvSpPr txBox="1"/>
          <p:nvPr>
            <p:ph type="title"/>
          </p:nvPr>
        </p:nvSpPr>
        <p:spPr>
          <a:xfrm>
            <a:off x="2038200" y="2397048"/>
            <a:ext cx="5067600" cy="1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940" name="Google Shape;940;p35"/>
          <p:cNvSpPr txBox="1"/>
          <p:nvPr>
            <p:ph idx="2" type="title"/>
          </p:nvPr>
        </p:nvSpPr>
        <p:spPr>
          <a:xfrm>
            <a:off x="3858000" y="1068075"/>
            <a:ext cx="14280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62"/>
          <p:cNvSpPr txBox="1"/>
          <p:nvPr>
            <p:ph type="title"/>
          </p:nvPr>
        </p:nvSpPr>
        <p:spPr>
          <a:xfrm>
            <a:off x="438600" y="445025"/>
            <a:ext cx="826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MODELO FFN</a:t>
            </a:r>
            <a:endParaRPr/>
          </a:p>
        </p:txBody>
      </p:sp>
      <p:pic>
        <p:nvPicPr>
          <p:cNvPr id="1113" name="Google Shape;111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63" y="1403100"/>
            <a:ext cx="44862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63"/>
          <p:cNvSpPr txBox="1"/>
          <p:nvPr>
            <p:ph type="title"/>
          </p:nvPr>
        </p:nvSpPr>
        <p:spPr>
          <a:xfrm>
            <a:off x="1735650" y="1367500"/>
            <a:ext cx="5672700" cy="14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oBRIGADO!</a:t>
            </a:r>
            <a:endParaRPr sz="4900"/>
          </a:p>
        </p:txBody>
      </p:sp>
      <p:sp>
        <p:nvSpPr>
          <p:cNvPr id="1119" name="Google Shape;1119;p63"/>
          <p:cNvSpPr txBox="1"/>
          <p:nvPr>
            <p:ph idx="1" type="subTitle"/>
          </p:nvPr>
        </p:nvSpPr>
        <p:spPr>
          <a:xfrm>
            <a:off x="2135550" y="2694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Agradecemos sua atenção.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Estamos abertos a receber seu feedback!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6"/>
          <p:cNvSpPr txBox="1"/>
          <p:nvPr>
            <p:ph type="title"/>
          </p:nvPr>
        </p:nvSpPr>
        <p:spPr>
          <a:xfrm>
            <a:off x="720000" y="208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Participantes</a:t>
            </a:r>
            <a:endParaRPr/>
          </a:p>
        </p:txBody>
      </p:sp>
      <p:sp>
        <p:nvSpPr>
          <p:cNvPr id="946" name="Google Shape;946;p36"/>
          <p:cNvSpPr txBox="1"/>
          <p:nvPr>
            <p:ph idx="1" type="subTitle"/>
          </p:nvPr>
        </p:nvSpPr>
        <p:spPr>
          <a:xfrm>
            <a:off x="4322443" y="1763075"/>
            <a:ext cx="15495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Ciência de dados</a:t>
            </a:r>
            <a:endParaRPr/>
          </a:p>
        </p:txBody>
      </p:sp>
      <p:sp>
        <p:nvSpPr>
          <p:cNvPr id="947" name="Google Shape;947;p36"/>
          <p:cNvSpPr txBox="1"/>
          <p:nvPr>
            <p:ph idx="5" type="title"/>
          </p:nvPr>
        </p:nvSpPr>
        <p:spPr>
          <a:xfrm>
            <a:off x="2612057" y="1137275"/>
            <a:ext cx="1050300" cy="9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48" name="Google Shape;948;p36"/>
          <p:cNvSpPr txBox="1"/>
          <p:nvPr>
            <p:ph idx="9" type="subTitle"/>
          </p:nvPr>
        </p:nvSpPr>
        <p:spPr>
          <a:xfrm>
            <a:off x="3662443" y="1137275"/>
            <a:ext cx="28695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Gabriel Schumann Moreira</a:t>
            </a:r>
            <a:endParaRPr sz="1600"/>
          </a:p>
        </p:txBody>
      </p:sp>
      <p:sp>
        <p:nvSpPr>
          <p:cNvPr id="949" name="Google Shape;949;p36"/>
          <p:cNvSpPr txBox="1"/>
          <p:nvPr>
            <p:ph idx="1" type="subTitle"/>
          </p:nvPr>
        </p:nvSpPr>
        <p:spPr>
          <a:xfrm>
            <a:off x="4322443" y="3004350"/>
            <a:ext cx="15495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Ciência de dados</a:t>
            </a:r>
            <a:endParaRPr/>
          </a:p>
        </p:txBody>
      </p:sp>
      <p:sp>
        <p:nvSpPr>
          <p:cNvPr id="950" name="Google Shape;950;p36"/>
          <p:cNvSpPr txBox="1"/>
          <p:nvPr>
            <p:ph idx="5" type="title"/>
          </p:nvPr>
        </p:nvSpPr>
        <p:spPr>
          <a:xfrm>
            <a:off x="2612057" y="2378550"/>
            <a:ext cx="1050300" cy="9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51" name="Google Shape;951;p36"/>
          <p:cNvSpPr txBox="1"/>
          <p:nvPr>
            <p:ph idx="9" type="subTitle"/>
          </p:nvPr>
        </p:nvSpPr>
        <p:spPr>
          <a:xfrm>
            <a:off x="3662443" y="2378550"/>
            <a:ext cx="28695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Nicolas Marcolin Heberle</a:t>
            </a:r>
            <a:endParaRPr sz="1600"/>
          </a:p>
        </p:txBody>
      </p:sp>
      <p:sp>
        <p:nvSpPr>
          <p:cNvPr id="952" name="Google Shape;952;p36"/>
          <p:cNvSpPr txBox="1"/>
          <p:nvPr>
            <p:ph idx="1" type="subTitle"/>
          </p:nvPr>
        </p:nvSpPr>
        <p:spPr>
          <a:xfrm>
            <a:off x="4040593" y="4245625"/>
            <a:ext cx="21132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Ciência da Computação</a:t>
            </a:r>
            <a:endParaRPr/>
          </a:p>
        </p:txBody>
      </p:sp>
      <p:sp>
        <p:nvSpPr>
          <p:cNvPr id="953" name="Google Shape;953;p36"/>
          <p:cNvSpPr txBox="1"/>
          <p:nvPr>
            <p:ph idx="5" type="title"/>
          </p:nvPr>
        </p:nvSpPr>
        <p:spPr>
          <a:xfrm>
            <a:off x="2612057" y="3619825"/>
            <a:ext cx="1050300" cy="9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54" name="Google Shape;954;p36"/>
          <p:cNvSpPr txBox="1"/>
          <p:nvPr>
            <p:ph idx="9" type="subTitle"/>
          </p:nvPr>
        </p:nvSpPr>
        <p:spPr>
          <a:xfrm>
            <a:off x="3662443" y="3619825"/>
            <a:ext cx="28695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Vitor Silva de Antoni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7"/>
          <p:cNvSpPr txBox="1"/>
          <p:nvPr>
            <p:ph type="title"/>
          </p:nvPr>
        </p:nvSpPr>
        <p:spPr>
          <a:xfrm>
            <a:off x="499775" y="4307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da nossa proposta</a:t>
            </a:r>
            <a:endParaRPr/>
          </a:p>
        </p:txBody>
      </p:sp>
      <p:sp>
        <p:nvSpPr>
          <p:cNvPr id="960" name="Google Shape;960;p37"/>
          <p:cNvSpPr txBox="1"/>
          <p:nvPr>
            <p:ph idx="1" type="subTitle"/>
          </p:nvPr>
        </p:nvSpPr>
        <p:spPr>
          <a:xfrm>
            <a:off x="998400" y="2406250"/>
            <a:ext cx="365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Diabetes </a:t>
            </a:r>
            <a:r>
              <a:rPr lang="en"/>
              <a:t>exigem diagnóstico precoce e tratamento adequado</a:t>
            </a:r>
            <a:endParaRPr/>
          </a:p>
        </p:txBody>
      </p:sp>
      <p:sp>
        <p:nvSpPr>
          <p:cNvPr id="961" name="Google Shape;961;p37"/>
          <p:cNvSpPr/>
          <p:nvPr/>
        </p:nvSpPr>
        <p:spPr>
          <a:xfrm flipH="1" rot="10800000">
            <a:off x="422073" y="2994804"/>
            <a:ext cx="77700" cy="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62" name="Google Shape;962;p37"/>
          <p:cNvSpPr txBox="1"/>
          <p:nvPr>
            <p:ph idx="1" type="subTitle"/>
          </p:nvPr>
        </p:nvSpPr>
        <p:spPr>
          <a:xfrm>
            <a:off x="998400" y="1439650"/>
            <a:ext cx="3657900" cy="966600"/>
          </a:xfrm>
          <a:prstGeom prst="rect">
            <a:avLst/>
          </a:prstGeom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DOR A SOLUCIONAR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63" name="Google Shape;963;p37"/>
          <p:cNvSpPr txBox="1"/>
          <p:nvPr>
            <p:ph idx="1" type="subTitle"/>
          </p:nvPr>
        </p:nvSpPr>
        <p:spPr>
          <a:xfrm>
            <a:off x="4890225" y="3239200"/>
            <a:ext cx="365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Determinar se o ser humano possuí </a:t>
            </a:r>
            <a:r>
              <a:rPr b="1" lang="en">
                <a:solidFill>
                  <a:schemeClr val="lt2"/>
                </a:solidFill>
              </a:rPr>
              <a:t>diabetes</a:t>
            </a:r>
            <a:r>
              <a:rPr lang="en"/>
              <a:t> através de dados específicos</a:t>
            </a:r>
            <a:endParaRPr/>
          </a:p>
        </p:txBody>
      </p:sp>
      <p:sp>
        <p:nvSpPr>
          <p:cNvPr id="964" name="Google Shape;964;p37"/>
          <p:cNvSpPr txBox="1"/>
          <p:nvPr>
            <p:ph idx="1" type="subTitle"/>
          </p:nvPr>
        </p:nvSpPr>
        <p:spPr>
          <a:xfrm>
            <a:off x="4890225" y="2272600"/>
            <a:ext cx="3657900" cy="966600"/>
          </a:xfrm>
          <a:prstGeom prst="rect">
            <a:avLst/>
          </a:prstGeom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PROPOSTA DE SOLUÇÃO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8"/>
          <p:cNvSpPr/>
          <p:nvPr/>
        </p:nvSpPr>
        <p:spPr>
          <a:xfrm rot="10800000">
            <a:off x="8654553" y="2994804"/>
            <a:ext cx="77700" cy="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70" name="Google Shape;970;p38"/>
          <p:cNvSpPr txBox="1"/>
          <p:nvPr>
            <p:ph type="title"/>
          </p:nvPr>
        </p:nvSpPr>
        <p:spPr>
          <a:xfrm>
            <a:off x="2038200" y="2397048"/>
            <a:ext cx="5067600" cy="1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Conjunto de dados</a:t>
            </a:r>
            <a:endParaRPr/>
          </a:p>
        </p:txBody>
      </p:sp>
      <p:sp>
        <p:nvSpPr>
          <p:cNvPr id="971" name="Google Shape;971;p38"/>
          <p:cNvSpPr txBox="1"/>
          <p:nvPr>
            <p:ph idx="2" type="title"/>
          </p:nvPr>
        </p:nvSpPr>
        <p:spPr>
          <a:xfrm>
            <a:off x="3858000" y="1068075"/>
            <a:ext cx="14280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Conjunto de dados utilizado</a:t>
            </a:r>
            <a:endParaRPr/>
          </a:p>
        </p:txBody>
      </p:sp>
      <p:pic>
        <p:nvPicPr>
          <p:cNvPr id="977" name="Google Shape;9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875" y="1112825"/>
            <a:ext cx="548025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Conjunto de dados utilizado</a:t>
            </a:r>
            <a:endParaRPr/>
          </a:p>
        </p:txBody>
      </p:sp>
      <p:pic>
        <p:nvPicPr>
          <p:cNvPr id="983" name="Google Shape;9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363" y="1141475"/>
            <a:ext cx="510326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1"/>
          <p:cNvSpPr/>
          <p:nvPr/>
        </p:nvSpPr>
        <p:spPr>
          <a:xfrm rot="10800000">
            <a:off x="8654553" y="2994804"/>
            <a:ext cx="77700" cy="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89" name="Google Shape;989;p41"/>
          <p:cNvSpPr txBox="1"/>
          <p:nvPr>
            <p:ph type="title"/>
          </p:nvPr>
        </p:nvSpPr>
        <p:spPr>
          <a:xfrm>
            <a:off x="2038200" y="2397048"/>
            <a:ext cx="5067600" cy="1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ANÁLISE COMPARATIVA</a:t>
            </a:r>
            <a:endParaRPr sz="3900"/>
          </a:p>
        </p:txBody>
      </p:sp>
      <p:sp>
        <p:nvSpPr>
          <p:cNvPr id="990" name="Google Shape;990;p41"/>
          <p:cNvSpPr txBox="1"/>
          <p:nvPr>
            <p:ph idx="2" type="title"/>
          </p:nvPr>
        </p:nvSpPr>
        <p:spPr>
          <a:xfrm>
            <a:off x="3858000" y="1068075"/>
            <a:ext cx="14934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