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8B7D-0792-4DDB-9603-492988A7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CDE864-0BE6-4501-8043-606C3AF5A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8F1E9-4C37-43D1-8702-91AF0FE2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8CE00-A5E4-49C8-ACFD-95627AAA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5C7C95-E5DF-440D-982F-67F3DF88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B7D7C-B4B9-4536-9010-1E94A8A3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3FE498-45A3-4EDE-976C-AAE3A9FC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F64A7-820B-4B30-9329-B975AAED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91F45-808E-49B5-9383-EF6A0D03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D8AD2-CF54-4A22-99E2-09D4E312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99F4D5-A370-4622-B834-473FFA917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F6CF8-6584-4D75-93C2-F6CE28470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94B70-78E8-4C0A-88E1-B455AAC4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20FDC-AA93-4B34-BBF2-1A390451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C6E5A-7C4A-4863-AA6A-DDEEF3E1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86BB0-BDE5-4E48-89D8-2D694DF8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BDDA5-B906-4283-8689-CAB61622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0E69F-9A2E-4CD6-9D0B-111B43B5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160B8-42FD-41BB-9104-A2FC9B76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E23D9-90DE-465B-A0C4-7F793946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2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49E52-183A-42EF-8CE3-F7D5C3B0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8C853-CCD0-4CE4-9159-890A1881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779EC8-7645-472B-B739-EC36B7A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16E77-0461-4A40-92A6-E96748F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2B0856-CA8F-48F2-80A7-1B98C84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7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6EA1D-3937-473B-975B-A7ACD40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0AF9FD-1317-418F-88CD-5ECC7FA1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6FF0C-F2ED-4AB2-A26D-F628322D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D91EF-D910-4276-828B-92EC885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DF30D-E05C-42E3-B297-120086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67E3C-D467-4BAC-BB41-B4066AFF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6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155B7-B891-47E3-965E-63835EEA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B3DA8-7238-4D7C-A1DB-059593CF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F949A1-F72A-4D81-9275-BEB72F18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511BC8-CE0E-457B-B910-CE0F24CB5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5DF71E-FAC6-420F-8031-2805BF85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DAF2B3-4348-4DC9-B9D7-3B79B038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928C69-E5D6-419A-B85E-58315CA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4D70F-4571-4D43-BEB3-AE259A2F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5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6D78E-8BAA-4E08-9082-782BB040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AF7A60-BF9D-442C-95DE-E8793E9F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7E2AA8-046A-4AAE-8122-D6C2441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DCB370-5CAE-4C60-B9AC-2676FD30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9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38B381-1EB1-4994-9608-7201BDDF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089E98-49D0-47A3-8D56-DBE2819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B626D0-57DF-42CA-88D1-4682E91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FCB8-A157-4F75-9703-3D835C2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658BA-E747-412A-914D-D4E0DCB7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4D2F33-266E-4938-9E77-6C8C0CDF3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B8E3E-87F1-4B1B-BCE4-E0B8832A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269014-C88C-46B0-A8BF-93806EB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618164-C40D-4E7B-B6F3-9CC2F9C6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21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FAD19-C1E7-4027-B305-B98A031B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B3F3BF-11B9-4CC6-A486-39E2A4C2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14950-E682-4030-92E0-561A231F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419286-9AC5-4562-B6D8-B3B389B5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F2FE9-F366-4188-8A3A-BCEC3DB9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EEF1E-EC93-493F-837C-A1C207BD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A12B4D-22B6-4AC0-AE81-DF44ADE4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9AD65-0D0C-4E63-93D4-2A536D77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D332A-E57D-4D63-B180-DA4679D00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D93B-4BF1-4784-9608-78E41E8CC350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FCD64-397D-4542-BBD6-51CED529D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8E0FD-2539-4C9E-B0F7-F761BDAAF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ED235-B3D8-45A5-B91E-A5E8584298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6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DF606-4518-4E7B-B657-05708CA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54" y="2779156"/>
            <a:ext cx="4947871" cy="1880843"/>
          </a:xfrm>
        </p:spPr>
        <p:txBody>
          <a:bodyPr anchor="t">
            <a:normAutofit/>
          </a:bodyPr>
          <a:lstStyle/>
          <a:p>
            <a:pPr algn="l"/>
            <a:r>
              <a:rPr lang="pt-BR" sz="3200" dirty="0">
                <a:solidFill>
                  <a:srgbClr val="000000"/>
                </a:solidFill>
              </a:rPr>
              <a:t>Equipe: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José Luiz </a:t>
            </a:r>
            <a:r>
              <a:rPr lang="pt-BR" sz="3200" dirty="0" err="1">
                <a:solidFill>
                  <a:srgbClr val="000000"/>
                </a:solidFill>
              </a:rPr>
              <a:t>Wollinger</a:t>
            </a:r>
            <a:br>
              <a:rPr lang="pt-BR" sz="3200" dirty="0">
                <a:solidFill>
                  <a:srgbClr val="000000"/>
                </a:solidFill>
              </a:rPr>
            </a:br>
            <a:r>
              <a:rPr lang="pt-BR" sz="3200" dirty="0">
                <a:solidFill>
                  <a:srgbClr val="000000"/>
                </a:solidFill>
              </a:rPr>
              <a:t>Nicolas José Cordeiro Viana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5A7A-D84F-48B9-9663-91490D98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14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ttps://lh4.googleusercontent.com/xNGAQVARU06xhtDb2MAFbRBi3H8RlZk820r29afkTEK-9jbnGNoKzQ-95XfQ8Jol_f21mhI47MrOl5YSZ2k9uFC5MNicuW26jF8dTqfEu0SaoDLHhRvHaPzK0Q6v1WOmsJtkqeV6">
            <a:extLst>
              <a:ext uri="{FF2B5EF4-FFF2-40B4-BE49-F238E27FC236}">
                <a16:creationId xmlns:a16="http://schemas.microsoft.com/office/drawing/2014/main" id="{D95D538D-C1B3-43D2-9F79-491FD17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2745047"/>
            <a:ext cx="4141760" cy="19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CECB-A3D4-44FE-BE67-D3BE3376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08DD59-E44E-4E96-834D-C9A0DD69E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6" y="7542"/>
            <a:ext cx="6180773" cy="6858000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0F4A754-EED6-4CA2-A4A8-42CBC32C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96" y="1838877"/>
            <a:ext cx="4648200" cy="4351338"/>
          </a:xfrm>
        </p:spPr>
        <p:txBody>
          <a:bodyPr>
            <a:normAutofit/>
          </a:bodyPr>
          <a:lstStyle/>
          <a:p>
            <a:r>
              <a:rPr lang="pt-BR" sz="2500" dirty="0"/>
              <a:t>Desenvolver uma poderosa solução para reconhecimento facial dos visitantes de um evento, que compara a foto enviada pelo visitante durante o cadastro com a imagem capturada no momento do credenciamento, reconhece a face através de pontos chave em segundos e libera a entrada ao evento.</a:t>
            </a:r>
          </a:p>
        </p:txBody>
      </p:sp>
    </p:spTree>
    <p:extLst>
      <p:ext uri="{BB962C8B-B14F-4D97-AF65-F5344CB8AC3E}">
        <p14:creationId xmlns:p14="http://schemas.microsoft.com/office/powerpoint/2010/main" val="26730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94F3-418A-48C3-9271-F4C524D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E0582-1B92-4333-98EC-AA386826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AWS Lambda</a:t>
            </a:r>
          </a:p>
          <a:p>
            <a:r>
              <a:rPr lang="pt-BR" dirty="0" err="1"/>
              <a:t>DynamoDB</a:t>
            </a:r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r>
              <a:rPr lang="pt-BR" dirty="0"/>
              <a:t>Angular</a:t>
            </a:r>
          </a:p>
          <a:p>
            <a:r>
              <a:rPr lang="pt-BR" dirty="0" err="1"/>
              <a:t>Rekognition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57833C-5678-43B6-B811-AE6C5429F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7544"/>
            <a:ext cx="4165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F258F-42DF-435C-BD7C-9A79A614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38C365-A190-4889-A095-C01675D91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68191"/>
            <a:ext cx="8159261" cy="6789809"/>
          </a:xfrm>
        </p:spPr>
      </p:pic>
    </p:spTree>
    <p:extLst>
      <p:ext uri="{BB962C8B-B14F-4D97-AF65-F5344CB8AC3E}">
        <p14:creationId xmlns:p14="http://schemas.microsoft.com/office/powerpoint/2010/main" val="5117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3DF606-4518-4E7B-B657-05708CA0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21" y="3461373"/>
            <a:ext cx="6096000" cy="1401448"/>
          </a:xfrm>
        </p:spPr>
        <p:txBody>
          <a:bodyPr anchor="t">
            <a:normAutofit/>
          </a:bodyPr>
          <a:lstStyle/>
          <a:p>
            <a:pPr algn="l"/>
            <a:r>
              <a:rPr lang="pt-BR" sz="5000" dirty="0">
                <a:solidFill>
                  <a:srgbClr val="000000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5A7A-D84F-48B9-9663-91490D98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s://lh4.googleusercontent.com/xNGAQVARU06xhtDb2MAFbRBi3H8RlZk820r29afkTEK-9jbnGNoKzQ-95XfQ8Jol_f21mhI47MrOl5YSZ2k9uFC5MNicuW26jF8dTqfEu0SaoDLHhRvHaPzK0Q6v1WOmsJtkqeV6">
            <a:extLst>
              <a:ext uri="{FF2B5EF4-FFF2-40B4-BE49-F238E27FC236}">
                <a16:creationId xmlns:a16="http://schemas.microsoft.com/office/drawing/2014/main" id="{C0713D94-BAC5-471F-A77C-DACCB665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3" y="2611975"/>
            <a:ext cx="41910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33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Equipe: José Luiz Wollinger Nicolas José Cordeiro Viana</vt:lpstr>
      <vt:lpstr>Ideia</vt:lpstr>
      <vt:lpstr>Tecnologias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Equipe: José Luiz Wollinger Nicolas José Cordeiro Viana</dc:title>
  <dc:creator>José - zeh .</dc:creator>
  <cp:lastModifiedBy>José - zeh .</cp:lastModifiedBy>
  <cp:revision>2</cp:revision>
  <dcterms:created xsi:type="dcterms:W3CDTF">2019-03-28T22:49:53Z</dcterms:created>
  <dcterms:modified xsi:type="dcterms:W3CDTF">2019-03-28T22:57:00Z</dcterms:modified>
</cp:coreProperties>
</file>